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2" r:id="rId4"/>
    <p:sldId id="257" r:id="rId5"/>
    <p:sldId id="258" r:id="rId6"/>
    <p:sldId id="259" r:id="rId7"/>
    <p:sldId id="260" r:id="rId8"/>
    <p:sldId id="267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93A"/>
    <a:srgbClr val="5C2163"/>
    <a:srgbClr val="2E3182"/>
    <a:srgbClr val="F14C79"/>
    <a:srgbClr val="00D9FB"/>
    <a:srgbClr val="2B4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57" autoAdjust="0"/>
  </p:normalViewPr>
  <p:slideViewPr>
    <p:cSldViewPr snapToGrid="0">
      <p:cViewPr varScale="1">
        <p:scale>
          <a:sx n="147" d="100"/>
          <a:sy n="147" d="100"/>
        </p:scale>
        <p:origin x="30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EBEA-9561-412F-B155-267A26338EE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2B76-A7E4-43F7-AF55-408FD2E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32B76-A7E4-43F7-AF55-408FD2ED4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9498-3D3D-45DC-806D-0EE0F839C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B860E-35E7-4242-8436-6287F80F3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46A4-72E4-4A24-B8CB-F04BAEC9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FD46-185E-4857-8100-AB3A780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9B92-9ABE-4105-8B8E-6B070DB3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49B1-716D-407D-8BA2-70487C2AE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6D3A-C9C4-4B4A-8C5B-E8BCA8A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41E0-E618-428E-AA95-71074172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7BDDA-A9EF-40E4-95CB-42D53DFE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AC94F-B3EF-4D99-9F41-E13C85E0B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12A55-8468-42FD-ABDE-CBA7D7FC3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24FB-D1D8-4E7D-85F9-D0ED4E5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F1D8-D3E3-4449-BCD1-A10F2A7D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08C6E-D2FE-44B0-BA59-556D9BA3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D1B63B-C4A6-4AC7-AACB-71B02CC550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628FA-FDC1-4995-8404-F438A7601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52FF-3F35-487A-8E64-945744C5F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12A16-501E-45D6-98A5-86038D4B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9B6B-B4A1-4C9E-9D7F-C1978134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AC05-55F6-4B51-8617-B7C83E62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4CB0C-6E09-4D56-8985-8ABBB3B1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7500-3D78-4C58-9C40-9657CC20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7BEE-58B2-4DE8-AEA5-6D1AE5C8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809CA7A-29D7-4D86-AE42-770DA7578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211549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C0DD-29D3-4415-A1E5-CE299348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5AEE-4DB9-4C49-AD0F-861891FBA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3B7B9-3B3E-4CC8-9FC7-20DFA0722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0F83F-E14B-47E4-938F-E77F3F84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6763E-1216-4916-8E8F-93C6286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9EF6-AB1D-40FB-B7D5-8BA0F0AE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6C37-47A0-4975-9DFE-903C3B18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ED3F-6BE7-4E69-8DE9-5F72C97C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709EA-B86D-4A42-A404-1ED0F290D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701B7-D7D9-4111-ADCE-181BE9E43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D520E-6F6E-4F31-9041-C30518E2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6C88A-E581-49A0-A2E1-75AD3D0E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BA8B2-FCA0-49E5-BD99-62D9B056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61F1B-52F8-4DC6-ABE4-391B67D0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3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E9C0-6007-47D0-B915-E69F6CC5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E28B1-2CCB-413F-8118-203DDF7C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00982-7A4C-4202-AF36-366E5356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DC22F-25CD-4CF2-8F06-CC051A1C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B05817-B5D5-4209-B457-67075383A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553DA-C503-42A1-B94C-92C2A204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9AB78-3C7D-4150-BCE1-ABA47C68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9A985-734C-43C3-B49E-6E95B4C8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7C5D-5E95-4360-BC50-F194AC9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0847-9AEC-47F2-9124-B1A93BFF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B57F4-2DBD-45FB-8BB5-6F04386E7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5FA95-1C15-420D-A9E5-C3C70744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5415-68BE-46C7-A478-4467A9F5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5C2CD-BF10-45AD-9B8F-1C53842B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2153-5C86-43D6-A736-3107CD29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1947F-753A-478A-9AA9-EB5C69C0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3DB23-6922-45DB-BB87-50DA5950A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7A753-83BD-480D-82B5-B0B18261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C45F4-5359-4717-97D1-8103442F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E352-E663-47B2-8D6E-8ECBC370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BC4E8-B340-47A6-8625-A0E70AAD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06174" cy="625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7994-A22D-436F-9DE1-D73FB2F9A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25625"/>
            <a:ext cx="1130617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AE11-B985-4463-B185-5130F1D9F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D240-F039-4337-B5FD-3E68A9461EE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CC4FE-129B-4D44-AC4E-5FEADFC73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9951-9F10-4580-A149-88C44DD7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A6C7-9C96-45EF-B679-9BFAB9A6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Arabic Typesetting" panose="03020402040406030203" pitchFamily="66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abic Typesetting" panose="03020402040406030203" pitchFamily="66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abic Typesetting" panose="03020402040406030203" pitchFamily="66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Arabic Typesetting" panose="03020402040406030203" pitchFamily="66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Arabic Typesetting" panose="03020402040406030203" pitchFamily="66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Arabic Typesetting" panose="03020402040406030203" pitchFamily="66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child, young&#10;&#10;Description automatically generated">
            <a:extLst>
              <a:ext uri="{FF2B5EF4-FFF2-40B4-BE49-F238E27FC236}">
                <a16:creationId xmlns:a16="http://schemas.microsoft.com/office/drawing/2014/main" id="{3B56F27F-9F69-4FF2-895B-1BE942DA9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2C344-923D-4837-86E1-11657CB22C46}"/>
              </a:ext>
            </a:extLst>
          </p:cNvPr>
          <p:cNvSpPr/>
          <p:nvPr/>
        </p:nvSpPr>
        <p:spPr>
          <a:xfrm>
            <a:off x="0" y="34249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40D68-C38F-466B-8D56-CCF1EAB42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30" y="2302197"/>
            <a:ext cx="9862785" cy="1564953"/>
          </a:xfrm>
        </p:spPr>
        <p:txBody>
          <a:bodyPr lIns="0" tIns="0" rIns="0" bIns="0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ILCD – Israel Cyber Defense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אתר להגנת סייבר אזרחי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B772C-A6C7-4F0A-BC70-B0B39BAD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40"/>
            <a:ext cx="2391764" cy="4260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/>
          <a:p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התחל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D2A31-0639-437A-8BEE-DA2190FEEC32}"/>
              </a:ext>
            </a:extLst>
          </p:cNvPr>
          <p:cNvGrpSpPr/>
          <p:nvPr/>
        </p:nvGrpSpPr>
        <p:grpSpPr>
          <a:xfrm rot="5400000">
            <a:off x="741523" y="3050424"/>
            <a:ext cx="1564953" cy="0"/>
            <a:chOff x="1523996" y="3509963"/>
            <a:chExt cx="390815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C5A07C-9A31-4939-9C8A-138A5C921E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55981" y="1833794"/>
              <a:ext cx="0" cy="3352338"/>
            </a:xfrm>
            <a:prstGeom prst="line">
              <a:avLst/>
            </a:prstGeom>
            <a:ln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5341E0-94FC-4149-B0A4-7C52A4C4B6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6648" y="2607311"/>
              <a:ext cx="0" cy="1805304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69D603D-20C6-4550-854F-70B9593FC264}"/>
              </a:ext>
            </a:extLst>
          </p:cNvPr>
          <p:cNvSpPr/>
          <p:nvPr/>
        </p:nvSpPr>
        <p:spPr>
          <a:xfrm flipH="1">
            <a:off x="9002400" y="3670300"/>
            <a:ext cx="3189600" cy="3187700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1BAB28-EAD6-4DAC-B2B0-46A1FE515856}"/>
              </a:ext>
            </a:extLst>
          </p:cNvPr>
          <p:cNvSpPr/>
          <p:nvPr/>
        </p:nvSpPr>
        <p:spPr>
          <a:xfrm>
            <a:off x="7188201" y="0"/>
            <a:ext cx="5003799" cy="685800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100000">
                <a:schemeClr val="accent4">
                  <a:alpha val="3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98436308-E793-454C-9CA8-C474B7050B46}"/>
              </a:ext>
            </a:extLst>
          </p:cNvPr>
          <p:cNvSpPr/>
          <p:nvPr/>
        </p:nvSpPr>
        <p:spPr>
          <a:xfrm flipH="1" flipV="1">
            <a:off x="7810500" y="-6"/>
            <a:ext cx="4381498" cy="5422905"/>
          </a:xfrm>
          <a:prstGeom prst="rtTriangle">
            <a:avLst/>
          </a:prstGeom>
          <a:gradFill flip="none" rotWithShape="1">
            <a:gsLst>
              <a:gs pos="100000">
                <a:schemeClr val="accent4">
                  <a:alpha val="10000"/>
                </a:schemeClr>
              </a:gs>
              <a:gs pos="0">
                <a:schemeClr val="accent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49652-AE68-4632-BA28-9C7D89B5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564716-03C4-4ECD-A880-5D68677E323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C4D1E73-1855-4938-A776-09A4676D6DAF}"/>
              </a:ext>
            </a:extLst>
          </p:cNvPr>
          <p:cNvSpPr/>
          <p:nvPr/>
        </p:nvSpPr>
        <p:spPr>
          <a:xfrm flipH="1">
            <a:off x="9002400" y="3670300"/>
            <a:ext cx="3189600" cy="3187700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358AB8-2F14-4DF8-842B-74BE63C33492}"/>
              </a:ext>
            </a:extLst>
          </p:cNvPr>
          <p:cNvSpPr/>
          <p:nvPr/>
        </p:nvSpPr>
        <p:spPr>
          <a:xfrm rot="10800000">
            <a:off x="1" y="0"/>
            <a:ext cx="5003799" cy="685800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100000">
                <a:schemeClr val="accent4">
                  <a:alpha val="3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C81E30FB-57D3-40D4-A29E-F24F707F51D8}"/>
              </a:ext>
            </a:extLst>
          </p:cNvPr>
          <p:cNvSpPr/>
          <p:nvPr/>
        </p:nvSpPr>
        <p:spPr>
          <a:xfrm flipH="1" flipV="1">
            <a:off x="7810500" y="-6"/>
            <a:ext cx="4381498" cy="5422905"/>
          </a:xfrm>
          <a:prstGeom prst="rtTriangle">
            <a:avLst/>
          </a:prstGeom>
          <a:gradFill flip="none" rotWithShape="1">
            <a:gsLst>
              <a:gs pos="100000">
                <a:schemeClr val="accent4">
                  <a:alpha val="10000"/>
                </a:schemeClr>
              </a:gs>
              <a:gs pos="0">
                <a:schemeClr val="accent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0FD99-A133-4DDF-B7C5-04CA58D3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427" y="3257486"/>
            <a:ext cx="5223772" cy="625475"/>
          </a:xfrm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he-IL" sz="9600" i="1" dirty="0">
                <a:latin typeface="Calibri" panose="020F0502020204030204" pitchFamily="34" charset="0"/>
                <a:cs typeface="Calibri" panose="020F0502020204030204" pitchFamily="34" charset="0"/>
              </a:rPr>
              <a:t>תודה רבה</a:t>
            </a:r>
            <a:endParaRPr lang="en-US" sz="9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F09152-57F0-4C56-B151-C0D20612B96E}"/>
              </a:ext>
            </a:extLst>
          </p:cNvPr>
          <p:cNvGrpSpPr/>
          <p:nvPr/>
        </p:nvGrpSpPr>
        <p:grpSpPr>
          <a:xfrm rot="10800000">
            <a:off x="474724" y="-2"/>
            <a:ext cx="3897859" cy="1098331"/>
            <a:chOff x="4203700" y="5759669"/>
            <a:chExt cx="3567824" cy="10983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23F002-5C19-47CD-9E24-5C82DCCE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370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F9B5FB-4EA9-4A21-939F-C5333983A5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083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EC06FF-89AE-4AEB-A0A4-93F7CE12E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726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D423F6-5CE7-4454-8764-07A323D4A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439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35BFFC-0C9F-4DE9-96EC-C77FD5A5C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1524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10F917-A11B-4FA2-BF6B-9019E7AE3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96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029A6B-73CF-40BA-85BD-075276F00A3A}"/>
              </a:ext>
            </a:extLst>
          </p:cNvPr>
          <p:cNvGrpSpPr/>
          <p:nvPr/>
        </p:nvGrpSpPr>
        <p:grpSpPr>
          <a:xfrm>
            <a:off x="4816507" y="4880315"/>
            <a:ext cx="4343045" cy="1"/>
            <a:chOff x="1523994" y="3509963"/>
            <a:chExt cx="16178966" cy="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D6CC8B-9C24-41CE-86BF-8BDD12DBCFE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79810" y="3509963"/>
              <a:ext cx="15623150" cy="0"/>
            </a:xfrm>
            <a:prstGeom prst="line">
              <a:avLst/>
            </a:prstGeom>
            <a:ln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D2EF69-4DDA-42C2-9508-58F4BCE1961C}"/>
                </a:ext>
              </a:extLst>
            </p:cNvPr>
            <p:cNvCxnSpPr>
              <a:cxnSpLocks/>
            </p:cNvCxnSpPr>
            <p:nvPr/>
          </p:nvCxnSpPr>
          <p:spPr>
            <a:xfrm>
              <a:off x="1523994" y="3509964"/>
              <a:ext cx="4340645" cy="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70BDB4-B01F-4A41-A05F-100B1357D121}"/>
              </a:ext>
            </a:extLst>
          </p:cNvPr>
          <p:cNvGrpSpPr/>
          <p:nvPr/>
        </p:nvGrpSpPr>
        <p:grpSpPr>
          <a:xfrm>
            <a:off x="2607136" y="2579683"/>
            <a:ext cx="1736264" cy="1590938"/>
            <a:chOff x="2676525" y="1463676"/>
            <a:chExt cx="360363" cy="330200"/>
          </a:xfrm>
          <a:solidFill>
            <a:schemeClr val="accent4"/>
          </a:solidFill>
        </p:grpSpPr>
        <p:sp>
          <p:nvSpPr>
            <p:cNvPr id="51" name="Freeform 170">
              <a:extLst>
                <a:ext uri="{FF2B5EF4-FFF2-40B4-BE49-F238E27FC236}">
                  <a16:creationId xmlns:a16="http://schemas.microsoft.com/office/drawing/2014/main" id="{F0743916-5B16-4F11-8C10-8F3C475A6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1463676"/>
              <a:ext cx="360363" cy="211138"/>
            </a:xfrm>
            <a:custGeom>
              <a:avLst/>
              <a:gdLst>
                <a:gd name="T0" fmla="*/ 538 w 1360"/>
                <a:gd name="T1" fmla="*/ 793 h 793"/>
                <a:gd name="T2" fmla="*/ 538 w 1360"/>
                <a:gd name="T3" fmla="*/ 793 h 793"/>
                <a:gd name="T4" fmla="*/ 532 w 1360"/>
                <a:gd name="T5" fmla="*/ 793 h 793"/>
                <a:gd name="T6" fmla="*/ 527 w 1360"/>
                <a:gd name="T7" fmla="*/ 790 h 793"/>
                <a:gd name="T8" fmla="*/ 17 w 1360"/>
                <a:gd name="T9" fmla="*/ 593 h 793"/>
                <a:gd name="T10" fmla="*/ 17 w 1360"/>
                <a:gd name="T11" fmla="*/ 593 h 793"/>
                <a:gd name="T12" fmla="*/ 14 w 1360"/>
                <a:gd name="T13" fmla="*/ 590 h 793"/>
                <a:gd name="T14" fmla="*/ 10 w 1360"/>
                <a:gd name="T15" fmla="*/ 588 h 793"/>
                <a:gd name="T16" fmla="*/ 7 w 1360"/>
                <a:gd name="T17" fmla="*/ 585 h 793"/>
                <a:gd name="T18" fmla="*/ 5 w 1360"/>
                <a:gd name="T19" fmla="*/ 582 h 793"/>
                <a:gd name="T20" fmla="*/ 2 w 1360"/>
                <a:gd name="T21" fmla="*/ 578 h 793"/>
                <a:gd name="T22" fmla="*/ 1 w 1360"/>
                <a:gd name="T23" fmla="*/ 575 h 793"/>
                <a:gd name="T24" fmla="*/ 0 w 1360"/>
                <a:gd name="T25" fmla="*/ 570 h 793"/>
                <a:gd name="T26" fmla="*/ 0 w 1360"/>
                <a:gd name="T27" fmla="*/ 566 h 793"/>
                <a:gd name="T28" fmla="*/ 0 w 1360"/>
                <a:gd name="T29" fmla="*/ 566 h 793"/>
                <a:gd name="T30" fmla="*/ 0 w 1360"/>
                <a:gd name="T31" fmla="*/ 562 h 793"/>
                <a:gd name="T32" fmla="*/ 1 w 1360"/>
                <a:gd name="T33" fmla="*/ 558 h 793"/>
                <a:gd name="T34" fmla="*/ 2 w 1360"/>
                <a:gd name="T35" fmla="*/ 554 h 793"/>
                <a:gd name="T36" fmla="*/ 4 w 1360"/>
                <a:gd name="T37" fmla="*/ 550 h 793"/>
                <a:gd name="T38" fmla="*/ 7 w 1360"/>
                <a:gd name="T39" fmla="*/ 547 h 793"/>
                <a:gd name="T40" fmla="*/ 10 w 1360"/>
                <a:gd name="T41" fmla="*/ 544 h 793"/>
                <a:gd name="T42" fmla="*/ 13 w 1360"/>
                <a:gd name="T43" fmla="*/ 542 h 793"/>
                <a:gd name="T44" fmla="*/ 17 w 1360"/>
                <a:gd name="T45" fmla="*/ 540 h 793"/>
                <a:gd name="T46" fmla="*/ 1320 w 1360"/>
                <a:gd name="T47" fmla="*/ 2 h 793"/>
                <a:gd name="T48" fmla="*/ 1320 w 1360"/>
                <a:gd name="T49" fmla="*/ 2 h 793"/>
                <a:gd name="T50" fmla="*/ 1325 w 1360"/>
                <a:gd name="T51" fmla="*/ 0 h 793"/>
                <a:gd name="T52" fmla="*/ 1330 w 1360"/>
                <a:gd name="T53" fmla="*/ 0 h 793"/>
                <a:gd name="T54" fmla="*/ 1335 w 1360"/>
                <a:gd name="T55" fmla="*/ 0 h 793"/>
                <a:gd name="T56" fmla="*/ 1341 w 1360"/>
                <a:gd name="T57" fmla="*/ 1 h 793"/>
                <a:gd name="T58" fmla="*/ 1345 w 1360"/>
                <a:gd name="T59" fmla="*/ 3 h 793"/>
                <a:gd name="T60" fmla="*/ 1349 w 1360"/>
                <a:gd name="T61" fmla="*/ 5 h 793"/>
                <a:gd name="T62" fmla="*/ 1353 w 1360"/>
                <a:gd name="T63" fmla="*/ 9 h 793"/>
                <a:gd name="T64" fmla="*/ 1356 w 1360"/>
                <a:gd name="T65" fmla="*/ 13 h 793"/>
                <a:gd name="T66" fmla="*/ 1356 w 1360"/>
                <a:gd name="T67" fmla="*/ 13 h 793"/>
                <a:gd name="T68" fmla="*/ 1358 w 1360"/>
                <a:gd name="T69" fmla="*/ 17 h 793"/>
                <a:gd name="T70" fmla="*/ 1360 w 1360"/>
                <a:gd name="T71" fmla="*/ 22 h 793"/>
                <a:gd name="T72" fmla="*/ 1360 w 1360"/>
                <a:gd name="T73" fmla="*/ 27 h 793"/>
                <a:gd name="T74" fmla="*/ 1360 w 1360"/>
                <a:gd name="T75" fmla="*/ 31 h 793"/>
                <a:gd name="T76" fmla="*/ 1359 w 1360"/>
                <a:gd name="T77" fmla="*/ 36 h 793"/>
                <a:gd name="T78" fmla="*/ 1357 w 1360"/>
                <a:gd name="T79" fmla="*/ 41 h 793"/>
                <a:gd name="T80" fmla="*/ 1355 w 1360"/>
                <a:gd name="T81" fmla="*/ 45 h 793"/>
                <a:gd name="T82" fmla="*/ 1351 w 1360"/>
                <a:gd name="T83" fmla="*/ 48 h 793"/>
                <a:gd name="T84" fmla="*/ 558 w 1360"/>
                <a:gd name="T85" fmla="*/ 785 h 793"/>
                <a:gd name="T86" fmla="*/ 558 w 1360"/>
                <a:gd name="T87" fmla="*/ 785 h 793"/>
                <a:gd name="T88" fmla="*/ 553 w 1360"/>
                <a:gd name="T89" fmla="*/ 788 h 793"/>
                <a:gd name="T90" fmla="*/ 549 w 1360"/>
                <a:gd name="T91" fmla="*/ 790 h 793"/>
                <a:gd name="T92" fmla="*/ 543 w 1360"/>
                <a:gd name="T93" fmla="*/ 793 h 793"/>
                <a:gd name="T94" fmla="*/ 538 w 1360"/>
                <a:gd name="T95" fmla="*/ 793 h 793"/>
                <a:gd name="T96" fmla="*/ 538 w 1360"/>
                <a:gd name="T97" fmla="*/ 793 h 793"/>
                <a:gd name="T98" fmla="*/ 104 w 1360"/>
                <a:gd name="T99" fmla="*/ 565 h 793"/>
                <a:gd name="T100" fmla="*/ 531 w 1360"/>
                <a:gd name="T101" fmla="*/ 732 h 793"/>
                <a:gd name="T102" fmla="*/ 1197 w 1360"/>
                <a:gd name="T103" fmla="*/ 114 h 793"/>
                <a:gd name="T104" fmla="*/ 104 w 1360"/>
                <a:gd name="T105" fmla="*/ 56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0" h="793">
                  <a:moveTo>
                    <a:pt x="538" y="793"/>
                  </a:moveTo>
                  <a:lnTo>
                    <a:pt x="538" y="793"/>
                  </a:lnTo>
                  <a:lnTo>
                    <a:pt x="532" y="793"/>
                  </a:lnTo>
                  <a:lnTo>
                    <a:pt x="527" y="790"/>
                  </a:lnTo>
                  <a:lnTo>
                    <a:pt x="17" y="593"/>
                  </a:lnTo>
                  <a:lnTo>
                    <a:pt x="17" y="593"/>
                  </a:lnTo>
                  <a:lnTo>
                    <a:pt x="14" y="590"/>
                  </a:lnTo>
                  <a:lnTo>
                    <a:pt x="10" y="588"/>
                  </a:lnTo>
                  <a:lnTo>
                    <a:pt x="7" y="585"/>
                  </a:lnTo>
                  <a:lnTo>
                    <a:pt x="5" y="582"/>
                  </a:lnTo>
                  <a:lnTo>
                    <a:pt x="2" y="578"/>
                  </a:lnTo>
                  <a:lnTo>
                    <a:pt x="1" y="575"/>
                  </a:lnTo>
                  <a:lnTo>
                    <a:pt x="0" y="570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2"/>
                  </a:lnTo>
                  <a:lnTo>
                    <a:pt x="1" y="558"/>
                  </a:lnTo>
                  <a:lnTo>
                    <a:pt x="2" y="554"/>
                  </a:lnTo>
                  <a:lnTo>
                    <a:pt x="4" y="550"/>
                  </a:lnTo>
                  <a:lnTo>
                    <a:pt x="7" y="547"/>
                  </a:lnTo>
                  <a:lnTo>
                    <a:pt x="10" y="544"/>
                  </a:lnTo>
                  <a:lnTo>
                    <a:pt x="13" y="542"/>
                  </a:lnTo>
                  <a:lnTo>
                    <a:pt x="17" y="540"/>
                  </a:lnTo>
                  <a:lnTo>
                    <a:pt x="1320" y="2"/>
                  </a:lnTo>
                  <a:lnTo>
                    <a:pt x="1320" y="2"/>
                  </a:lnTo>
                  <a:lnTo>
                    <a:pt x="1325" y="0"/>
                  </a:lnTo>
                  <a:lnTo>
                    <a:pt x="1330" y="0"/>
                  </a:lnTo>
                  <a:lnTo>
                    <a:pt x="1335" y="0"/>
                  </a:lnTo>
                  <a:lnTo>
                    <a:pt x="1341" y="1"/>
                  </a:lnTo>
                  <a:lnTo>
                    <a:pt x="1345" y="3"/>
                  </a:lnTo>
                  <a:lnTo>
                    <a:pt x="1349" y="5"/>
                  </a:lnTo>
                  <a:lnTo>
                    <a:pt x="1353" y="9"/>
                  </a:lnTo>
                  <a:lnTo>
                    <a:pt x="1356" y="13"/>
                  </a:lnTo>
                  <a:lnTo>
                    <a:pt x="1356" y="13"/>
                  </a:lnTo>
                  <a:lnTo>
                    <a:pt x="1358" y="17"/>
                  </a:lnTo>
                  <a:lnTo>
                    <a:pt x="1360" y="22"/>
                  </a:lnTo>
                  <a:lnTo>
                    <a:pt x="1360" y="27"/>
                  </a:lnTo>
                  <a:lnTo>
                    <a:pt x="1360" y="31"/>
                  </a:lnTo>
                  <a:lnTo>
                    <a:pt x="1359" y="36"/>
                  </a:lnTo>
                  <a:lnTo>
                    <a:pt x="1357" y="41"/>
                  </a:lnTo>
                  <a:lnTo>
                    <a:pt x="1355" y="45"/>
                  </a:lnTo>
                  <a:lnTo>
                    <a:pt x="1351" y="48"/>
                  </a:lnTo>
                  <a:lnTo>
                    <a:pt x="558" y="785"/>
                  </a:lnTo>
                  <a:lnTo>
                    <a:pt x="558" y="785"/>
                  </a:lnTo>
                  <a:lnTo>
                    <a:pt x="553" y="788"/>
                  </a:lnTo>
                  <a:lnTo>
                    <a:pt x="549" y="790"/>
                  </a:lnTo>
                  <a:lnTo>
                    <a:pt x="543" y="793"/>
                  </a:lnTo>
                  <a:lnTo>
                    <a:pt x="538" y="793"/>
                  </a:lnTo>
                  <a:lnTo>
                    <a:pt x="538" y="793"/>
                  </a:lnTo>
                  <a:close/>
                  <a:moveTo>
                    <a:pt x="104" y="565"/>
                  </a:moveTo>
                  <a:lnTo>
                    <a:pt x="531" y="732"/>
                  </a:lnTo>
                  <a:lnTo>
                    <a:pt x="1197" y="114"/>
                  </a:lnTo>
                  <a:lnTo>
                    <a:pt x="104" y="565"/>
                  </a:lnTo>
                  <a:close/>
                </a:path>
              </a:pathLst>
            </a:custGeom>
            <a:solidFill>
              <a:schemeClr val="accent4"/>
            </a:solidFill>
            <a:effectLst>
              <a:outerShdw dist="1016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lIns="0" tIns="0" rIns="0" bIns="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1600" b="1">
                <a:solidFill>
                  <a:schemeClr val="bg1"/>
                </a:solidFill>
                <a:latin typeface="+mj-lt"/>
                <a:cs typeface="Arabic Typesetting" panose="03020402040406030203" pitchFamily="66" charset="-78"/>
              </a:endParaRPr>
            </a:p>
          </p:txBody>
        </p:sp>
        <p:sp>
          <p:nvSpPr>
            <p:cNvPr id="52" name="Freeform 171">
              <a:extLst>
                <a:ext uri="{FF2B5EF4-FFF2-40B4-BE49-F238E27FC236}">
                  <a16:creationId xmlns:a16="http://schemas.microsoft.com/office/drawing/2014/main" id="{3118733D-E480-4D6D-BB74-230954BC4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1463" y="1463676"/>
              <a:ext cx="225425" cy="293688"/>
            </a:xfrm>
            <a:custGeom>
              <a:avLst/>
              <a:gdLst>
                <a:gd name="T0" fmla="*/ 595 w 850"/>
                <a:gd name="T1" fmla="*/ 1105 h 1105"/>
                <a:gd name="T2" fmla="*/ 595 w 850"/>
                <a:gd name="T3" fmla="*/ 1105 h 1105"/>
                <a:gd name="T4" fmla="*/ 588 w 850"/>
                <a:gd name="T5" fmla="*/ 1104 h 1105"/>
                <a:gd name="T6" fmla="*/ 581 w 850"/>
                <a:gd name="T7" fmla="*/ 1102 h 1105"/>
                <a:gd name="T8" fmla="*/ 14 w 850"/>
                <a:gd name="T9" fmla="*/ 789 h 1105"/>
                <a:gd name="T10" fmla="*/ 14 w 850"/>
                <a:gd name="T11" fmla="*/ 789 h 1105"/>
                <a:gd name="T12" fmla="*/ 9 w 850"/>
                <a:gd name="T13" fmla="*/ 785 h 1105"/>
                <a:gd name="T14" fmla="*/ 4 w 850"/>
                <a:gd name="T15" fmla="*/ 780 h 1105"/>
                <a:gd name="T16" fmla="*/ 1 w 850"/>
                <a:gd name="T17" fmla="*/ 774 h 1105"/>
                <a:gd name="T18" fmla="*/ 0 w 850"/>
                <a:gd name="T19" fmla="*/ 768 h 1105"/>
                <a:gd name="T20" fmla="*/ 0 w 850"/>
                <a:gd name="T21" fmla="*/ 768 h 1105"/>
                <a:gd name="T22" fmla="*/ 0 w 850"/>
                <a:gd name="T23" fmla="*/ 761 h 1105"/>
                <a:gd name="T24" fmla="*/ 1 w 850"/>
                <a:gd name="T25" fmla="*/ 755 h 1105"/>
                <a:gd name="T26" fmla="*/ 4 w 850"/>
                <a:gd name="T27" fmla="*/ 749 h 1105"/>
                <a:gd name="T28" fmla="*/ 9 w 850"/>
                <a:gd name="T29" fmla="*/ 744 h 1105"/>
                <a:gd name="T30" fmla="*/ 802 w 850"/>
                <a:gd name="T31" fmla="*/ 7 h 1105"/>
                <a:gd name="T32" fmla="*/ 802 w 850"/>
                <a:gd name="T33" fmla="*/ 7 h 1105"/>
                <a:gd name="T34" fmla="*/ 806 w 850"/>
                <a:gd name="T35" fmla="*/ 4 h 1105"/>
                <a:gd name="T36" fmla="*/ 810 w 850"/>
                <a:gd name="T37" fmla="*/ 2 h 1105"/>
                <a:gd name="T38" fmla="*/ 814 w 850"/>
                <a:gd name="T39" fmla="*/ 1 h 1105"/>
                <a:gd name="T40" fmla="*/ 818 w 850"/>
                <a:gd name="T41" fmla="*/ 0 h 1105"/>
                <a:gd name="T42" fmla="*/ 822 w 850"/>
                <a:gd name="T43" fmla="*/ 0 h 1105"/>
                <a:gd name="T44" fmla="*/ 828 w 850"/>
                <a:gd name="T45" fmla="*/ 0 h 1105"/>
                <a:gd name="T46" fmla="*/ 832 w 850"/>
                <a:gd name="T47" fmla="*/ 2 h 1105"/>
                <a:gd name="T48" fmla="*/ 836 w 850"/>
                <a:gd name="T49" fmla="*/ 3 h 1105"/>
                <a:gd name="T50" fmla="*/ 836 w 850"/>
                <a:gd name="T51" fmla="*/ 3 h 1105"/>
                <a:gd name="T52" fmla="*/ 840 w 850"/>
                <a:gd name="T53" fmla="*/ 6 h 1105"/>
                <a:gd name="T54" fmla="*/ 843 w 850"/>
                <a:gd name="T55" fmla="*/ 9 h 1105"/>
                <a:gd name="T56" fmla="*/ 846 w 850"/>
                <a:gd name="T57" fmla="*/ 13 h 1105"/>
                <a:gd name="T58" fmla="*/ 848 w 850"/>
                <a:gd name="T59" fmla="*/ 16 h 1105"/>
                <a:gd name="T60" fmla="*/ 849 w 850"/>
                <a:gd name="T61" fmla="*/ 21 h 1105"/>
                <a:gd name="T62" fmla="*/ 850 w 850"/>
                <a:gd name="T63" fmla="*/ 25 h 1105"/>
                <a:gd name="T64" fmla="*/ 850 w 850"/>
                <a:gd name="T65" fmla="*/ 29 h 1105"/>
                <a:gd name="T66" fmla="*/ 850 w 850"/>
                <a:gd name="T67" fmla="*/ 34 h 1105"/>
                <a:gd name="T68" fmla="*/ 622 w 850"/>
                <a:gd name="T69" fmla="*/ 1082 h 1105"/>
                <a:gd name="T70" fmla="*/ 622 w 850"/>
                <a:gd name="T71" fmla="*/ 1082 h 1105"/>
                <a:gd name="T72" fmla="*/ 620 w 850"/>
                <a:gd name="T73" fmla="*/ 1088 h 1105"/>
                <a:gd name="T74" fmla="*/ 617 w 850"/>
                <a:gd name="T75" fmla="*/ 1095 h 1105"/>
                <a:gd name="T76" fmla="*/ 612 w 850"/>
                <a:gd name="T77" fmla="*/ 1099 h 1105"/>
                <a:gd name="T78" fmla="*/ 606 w 850"/>
                <a:gd name="T79" fmla="*/ 1102 h 1105"/>
                <a:gd name="T80" fmla="*/ 606 w 850"/>
                <a:gd name="T81" fmla="*/ 1102 h 1105"/>
                <a:gd name="T82" fmla="*/ 601 w 850"/>
                <a:gd name="T83" fmla="*/ 1104 h 1105"/>
                <a:gd name="T84" fmla="*/ 595 w 850"/>
                <a:gd name="T85" fmla="*/ 1105 h 1105"/>
                <a:gd name="T86" fmla="*/ 595 w 850"/>
                <a:gd name="T87" fmla="*/ 1105 h 1105"/>
                <a:gd name="T88" fmla="*/ 76 w 850"/>
                <a:gd name="T89" fmla="*/ 758 h 1105"/>
                <a:gd name="T90" fmla="*/ 575 w 850"/>
                <a:gd name="T91" fmla="*/ 1033 h 1105"/>
                <a:gd name="T92" fmla="*/ 775 w 850"/>
                <a:gd name="T93" fmla="*/ 110 h 1105"/>
                <a:gd name="T94" fmla="*/ 76 w 850"/>
                <a:gd name="T95" fmla="*/ 758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0" h="1105">
                  <a:moveTo>
                    <a:pt x="595" y="1105"/>
                  </a:moveTo>
                  <a:lnTo>
                    <a:pt x="595" y="1105"/>
                  </a:lnTo>
                  <a:lnTo>
                    <a:pt x="588" y="1104"/>
                  </a:lnTo>
                  <a:lnTo>
                    <a:pt x="581" y="1102"/>
                  </a:lnTo>
                  <a:lnTo>
                    <a:pt x="14" y="789"/>
                  </a:lnTo>
                  <a:lnTo>
                    <a:pt x="14" y="789"/>
                  </a:lnTo>
                  <a:lnTo>
                    <a:pt x="9" y="785"/>
                  </a:lnTo>
                  <a:lnTo>
                    <a:pt x="4" y="780"/>
                  </a:lnTo>
                  <a:lnTo>
                    <a:pt x="1" y="774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61"/>
                  </a:lnTo>
                  <a:lnTo>
                    <a:pt x="1" y="755"/>
                  </a:lnTo>
                  <a:lnTo>
                    <a:pt x="4" y="749"/>
                  </a:lnTo>
                  <a:lnTo>
                    <a:pt x="9" y="744"/>
                  </a:lnTo>
                  <a:lnTo>
                    <a:pt x="802" y="7"/>
                  </a:lnTo>
                  <a:lnTo>
                    <a:pt x="802" y="7"/>
                  </a:lnTo>
                  <a:lnTo>
                    <a:pt x="806" y="4"/>
                  </a:lnTo>
                  <a:lnTo>
                    <a:pt x="810" y="2"/>
                  </a:lnTo>
                  <a:lnTo>
                    <a:pt x="814" y="1"/>
                  </a:lnTo>
                  <a:lnTo>
                    <a:pt x="818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2" y="2"/>
                  </a:lnTo>
                  <a:lnTo>
                    <a:pt x="836" y="3"/>
                  </a:lnTo>
                  <a:lnTo>
                    <a:pt x="836" y="3"/>
                  </a:lnTo>
                  <a:lnTo>
                    <a:pt x="840" y="6"/>
                  </a:lnTo>
                  <a:lnTo>
                    <a:pt x="843" y="9"/>
                  </a:lnTo>
                  <a:lnTo>
                    <a:pt x="846" y="13"/>
                  </a:lnTo>
                  <a:lnTo>
                    <a:pt x="848" y="16"/>
                  </a:lnTo>
                  <a:lnTo>
                    <a:pt x="849" y="21"/>
                  </a:lnTo>
                  <a:lnTo>
                    <a:pt x="850" y="25"/>
                  </a:lnTo>
                  <a:lnTo>
                    <a:pt x="850" y="29"/>
                  </a:lnTo>
                  <a:lnTo>
                    <a:pt x="850" y="34"/>
                  </a:lnTo>
                  <a:lnTo>
                    <a:pt x="622" y="1082"/>
                  </a:lnTo>
                  <a:lnTo>
                    <a:pt x="622" y="1082"/>
                  </a:lnTo>
                  <a:lnTo>
                    <a:pt x="620" y="1088"/>
                  </a:lnTo>
                  <a:lnTo>
                    <a:pt x="617" y="1095"/>
                  </a:lnTo>
                  <a:lnTo>
                    <a:pt x="612" y="1099"/>
                  </a:lnTo>
                  <a:lnTo>
                    <a:pt x="606" y="1102"/>
                  </a:lnTo>
                  <a:lnTo>
                    <a:pt x="606" y="1102"/>
                  </a:lnTo>
                  <a:lnTo>
                    <a:pt x="601" y="1104"/>
                  </a:lnTo>
                  <a:lnTo>
                    <a:pt x="595" y="1105"/>
                  </a:lnTo>
                  <a:lnTo>
                    <a:pt x="595" y="1105"/>
                  </a:lnTo>
                  <a:close/>
                  <a:moveTo>
                    <a:pt x="76" y="758"/>
                  </a:moveTo>
                  <a:lnTo>
                    <a:pt x="575" y="1033"/>
                  </a:lnTo>
                  <a:lnTo>
                    <a:pt x="775" y="110"/>
                  </a:lnTo>
                  <a:lnTo>
                    <a:pt x="76" y="758"/>
                  </a:lnTo>
                  <a:close/>
                </a:path>
              </a:pathLst>
            </a:custGeom>
            <a:solidFill>
              <a:schemeClr val="accent4"/>
            </a:solidFill>
            <a:effectLst>
              <a:outerShdw dist="1016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lIns="0" tIns="0" rIns="0" bIns="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1600" b="1">
                <a:solidFill>
                  <a:schemeClr val="bg1"/>
                </a:solidFill>
                <a:latin typeface="+mj-lt"/>
                <a:cs typeface="Arabic Typesetting" panose="03020402040406030203" pitchFamily="66" charset="-78"/>
              </a:endParaRPr>
            </a:p>
          </p:txBody>
        </p:sp>
        <p:sp>
          <p:nvSpPr>
            <p:cNvPr id="53" name="Freeform 172">
              <a:extLst>
                <a:ext uri="{FF2B5EF4-FFF2-40B4-BE49-F238E27FC236}">
                  <a16:creationId xmlns:a16="http://schemas.microsoft.com/office/drawing/2014/main" id="{B5AAFD2E-D4BB-4B4B-A300-6DD54A104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1666876"/>
              <a:ext cx="66675" cy="127000"/>
            </a:xfrm>
            <a:custGeom>
              <a:avLst/>
              <a:gdLst>
                <a:gd name="T0" fmla="*/ 28 w 251"/>
                <a:gd name="T1" fmla="*/ 482 h 482"/>
                <a:gd name="T2" fmla="*/ 28 w 251"/>
                <a:gd name="T3" fmla="*/ 482 h 482"/>
                <a:gd name="T4" fmla="*/ 20 w 251"/>
                <a:gd name="T5" fmla="*/ 481 h 482"/>
                <a:gd name="T6" fmla="*/ 20 w 251"/>
                <a:gd name="T7" fmla="*/ 481 h 482"/>
                <a:gd name="T8" fmla="*/ 16 w 251"/>
                <a:gd name="T9" fmla="*/ 480 h 482"/>
                <a:gd name="T10" fmla="*/ 12 w 251"/>
                <a:gd name="T11" fmla="*/ 477 h 482"/>
                <a:gd name="T12" fmla="*/ 8 w 251"/>
                <a:gd name="T13" fmla="*/ 475 h 482"/>
                <a:gd name="T14" fmla="*/ 5 w 251"/>
                <a:gd name="T15" fmla="*/ 471 h 482"/>
                <a:gd name="T16" fmla="*/ 3 w 251"/>
                <a:gd name="T17" fmla="*/ 467 h 482"/>
                <a:gd name="T18" fmla="*/ 1 w 251"/>
                <a:gd name="T19" fmla="*/ 463 h 482"/>
                <a:gd name="T20" fmla="*/ 0 w 251"/>
                <a:gd name="T21" fmla="*/ 459 h 482"/>
                <a:gd name="T22" fmla="*/ 0 w 251"/>
                <a:gd name="T23" fmla="*/ 454 h 482"/>
                <a:gd name="T24" fmla="*/ 0 w 251"/>
                <a:gd name="T25" fmla="*/ 0 h 482"/>
                <a:gd name="T26" fmla="*/ 57 w 251"/>
                <a:gd name="T27" fmla="*/ 0 h 482"/>
                <a:gd name="T28" fmla="*/ 57 w 251"/>
                <a:gd name="T29" fmla="*/ 349 h 482"/>
                <a:gd name="T30" fmla="*/ 202 w 251"/>
                <a:gd name="T31" fmla="*/ 99 h 482"/>
                <a:gd name="T32" fmla="*/ 251 w 251"/>
                <a:gd name="T33" fmla="*/ 129 h 482"/>
                <a:gd name="T34" fmla="*/ 53 w 251"/>
                <a:gd name="T35" fmla="*/ 468 h 482"/>
                <a:gd name="T36" fmla="*/ 53 w 251"/>
                <a:gd name="T37" fmla="*/ 468 h 482"/>
                <a:gd name="T38" fmla="*/ 48 w 251"/>
                <a:gd name="T39" fmla="*/ 474 h 482"/>
                <a:gd name="T40" fmla="*/ 42 w 251"/>
                <a:gd name="T41" fmla="*/ 479 h 482"/>
                <a:gd name="T42" fmla="*/ 36 w 251"/>
                <a:gd name="T43" fmla="*/ 481 h 482"/>
                <a:gd name="T44" fmla="*/ 28 w 251"/>
                <a:gd name="T45" fmla="*/ 482 h 482"/>
                <a:gd name="T46" fmla="*/ 28 w 251"/>
                <a:gd name="T47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1" h="482">
                  <a:moveTo>
                    <a:pt x="28" y="482"/>
                  </a:moveTo>
                  <a:lnTo>
                    <a:pt x="28" y="482"/>
                  </a:lnTo>
                  <a:lnTo>
                    <a:pt x="20" y="481"/>
                  </a:lnTo>
                  <a:lnTo>
                    <a:pt x="20" y="481"/>
                  </a:lnTo>
                  <a:lnTo>
                    <a:pt x="16" y="480"/>
                  </a:lnTo>
                  <a:lnTo>
                    <a:pt x="12" y="477"/>
                  </a:lnTo>
                  <a:lnTo>
                    <a:pt x="8" y="475"/>
                  </a:lnTo>
                  <a:lnTo>
                    <a:pt x="5" y="471"/>
                  </a:lnTo>
                  <a:lnTo>
                    <a:pt x="3" y="467"/>
                  </a:lnTo>
                  <a:lnTo>
                    <a:pt x="1" y="463"/>
                  </a:lnTo>
                  <a:lnTo>
                    <a:pt x="0" y="459"/>
                  </a:lnTo>
                  <a:lnTo>
                    <a:pt x="0" y="45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49"/>
                  </a:lnTo>
                  <a:lnTo>
                    <a:pt x="202" y="99"/>
                  </a:lnTo>
                  <a:lnTo>
                    <a:pt x="251" y="129"/>
                  </a:lnTo>
                  <a:lnTo>
                    <a:pt x="53" y="468"/>
                  </a:lnTo>
                  <a:lnTo>
                    <a:pt x="53" y="468"/>
                  </a:lnTo>
                  <a:lnTo>
                    <a:pt x="48" y="474"/>
                  </a:lnTo>
                  <a:lnTo>
                    <a:pt x="42" y="479"/>
                  </a:lnTo>
                  <a:lnTo>
                    <a:pt x="36" y="481"/>
                  </a:lnTo>
                  <a:lnTo>
                    <a:pt x="28" y="482"/>
                  </a:lnTo>
                  <a:lnTo>
                    <a:pt x="28" y="482"/>
                  </a:lnTo>
                  <a:close/>
                </a:path>
              </a:pathLst>
            </a:custGeom>
            <a:solidFill>
              <a:schemeClr val="accent4"/>
            </a:solidFill>
            <a:effectLst>
              <a:outerShdw dist="1016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lIns="0" tIns="0" rIns="0" bIns="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1600" b="1">
                <a:solidFill>
                  <a:schemeClr val="bg1"/>
                </a:solidFill>
                <a:latin typeface="+mj-lt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53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B7B825-B60F-4785-B769-1A4DAD44A3F5}"/>
              </a:ext>
            </a:extLst>
          </p:cNvPr>
          <p:cNvGrpSpPr/>
          <p:nvPr/>
        </p:nvGrpSpPr>
        <p:grpSpPr>
          <a:xfrm flipH="1">
            <a:off x="-4" y="0"/>
            <a:ext cx="12192006" cy="6858000"/>
            <a:chOff x="-1" y="0"/>
            <a:chExt cx="1219200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099F77-6E5A-4E38-A3B8-98E11E329799}"/>
                </a:ext>
              </a:extLst>
            </p:cNvPr>
            <p:cNvSpPr/>
            <p:nvPr/>
          </p:nvSpPr>
          <p:spPr>
            <a:xfrm flipH="1">
              <a:off x="-1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91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B66486-E515-4712-B7D3-BEB5D1415F96}"/>
                </a:ext>
              </a:extLst>
            </p:cNvPr>
            <p:cNvSpPr/>
            <p:nvPr/>
          </p:nvSpPr>
          <p:spPr>
            <a:xfrm rot="16200000" flipH="1">
              <a:off x="5803901" y="469901"/>
              <a:ext cx="6857999" cy="59182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50000"/>
                    <a:alpha val="4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76150C0F-A8B1-44F3-9BB1-1142F6FFC6F0}"/>
                </a:ext>
              </a:extLst>
            </p:cNvPr>
            <p:cNvSpPr/>
            <p:nvPr/>
          </p:nvSpPr>
          <p:spPr>
            <a:xfrm rot="16200000">
              <a:off x="7378781" y="2044775"/>
              <a:ext cx="5857875" cy="3768573"/>
            </a:xfrm>
            <a:prstGeom prst="rtTriangl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4AE81-D47C-4B2B-B85B-F4F9A29E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390" y="1525332"/>
            <a:ext cx="8934946" cy="436633"/>
          </a:xfrm>
        </p:spPr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מבנה יחידת התשתיות –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כח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אדם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B076B-0D8E-43AC-BD07-70164CEA934F}"/>
              </a:ext>
            </a:extLst>
          </p:cNvPr>
          <p:cNvSpPr txBox="1"/>
          <p:nvPr/>
        </p:nvSpPr>
        <p:spPr>
          <a:xfrm>
            <a:off x="1153310" y="2047683"/>
            <a:ext cx="9529782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he-IL" sz="1400" b="0" i="0" dirty="0">
                <a:solidFill>
                  <a:schemeClr val="bg1"/>
                </a:solidFill>
                <a:effectLst/>
              </a:rPr>
              <a:t>אגף אבטחת מידע וסייבר הינו חוד החנית</a:t>
            </a:r>
            <a:endParaRPr lang="he-IL" sz="1400" dirty="0">
              <a:solidFill>
                <a:schemeClr val="bg1"/>
              </a:solidFill>
            </a:endParaRPr>
          </a:p>
          <a:p>
            <a:pPr algn="r" rtl="1"/>
            <a:endParaRPr lang="he-IL" sz="1400" b="0" i="0" dirty="0">
              <a:solidFill>
                <a:schemeClr val="bg1"/>
              </a:solidFill>
              <a:effectLst/>
            </a:endParaRP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היחידה מורכבת ממוקד בקרת סייבר הפועל 24.7, צוות תגובה לאירועים, צוות פיתוח מאובטח, צוות הנחייה והדרכה, צוות יישומי אבטחת מידע, צוות בדיקת חדירות והערכת סיכונים, צוות ניהול </a:t>
            </a:r>
            <a:r>
              <a:rPr lang="he-IL" sz="1400" dirty="0" err="1">
                <a:solidFill>
                  <a:schemeClr val="bg1"/>
                </a:solidFill>
              </a:rPr>
              <a:t>פרוייקטים</a:t>
            </a:r>
            <a:r>
              <a:rPr lang="he-IL" sz="1400" dirty="0">
                <a:solidFill>
                  <a:schemeClr val="bg1"/>
                </a:solidFill>
              </a:rPr>
              <a:t> וליווי חוצה ארגון, צוות מנהלי אבטחת מידע, מומחי סייבר ועוד.. </a:t>
            </a: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הצוות זמין לתת שירות מסביב לשעון ועושה עבודתו על הצד הטוב ביותר.</a:t>
            </a: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6A926D-20E4-42C2-969B-F82A3012189F}"/>
              </a:ext>
            </a:extLst>
          </p:cNvPr>
          <p:cNvGrpSpPr/>
          <p:nvPr/>
        </p:nvGrpSpPr>
        <p:grpSpPr>
          <a:xfrm rot="10800000">
            <a:off x="4554391" y="5593836"/>
            <a:ext cx="3431460" cy="1"/>
            <a:chOff x="1523994" y="3509963"/>
            <a:chExt cx="16178965" cy="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B710D0-391B-4E2F-8163-EB46CD0C5FD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79810" y="3509963"/>
              <a:ext cx="15623149" cy="0"/>
            </a:xfrm>
            <a:prstGeom prst="line">
              <a:avLst/>
            </a:prstGeom>
            <a:ln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ABA84D-FF32-46E4-AC43-397951EC9A70}"/>
                </a:ext>
              </a:extLst>
            </p:cNvPr>
            <p:cNvCxnSpPr>
              <a:cxnSpLocks/>
            </p:cNvCxnSpPr>
            <p:nvPr/>
          </p:nvCxnSpPr>
          <p:spPr>
            <a:xfrm>
              <a:off x="1523994" y="3509964"/>
              <a:ext cx="3127828" cy="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F54AE81-D47C-4B2B-B85B-F4F9A29ED121}"/>
              </a:ext>
            </a:extLst>
          </p:cNvPr>
          <p:cNvSpPr txBox="1">
            <a:spLocks/>
          </p:cNvSpPr>
          <p:nvPr/>
        </p:nvSpPr>
        <p:spPr>
          <a:xfrm>
            <a:off x="1802648" y="3487296"/>
            <a:ext cx="8934946" cy="4366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abic Typesetting" panose="03020402040406030203" pitchFamily="66" charset="-78"/>
              </a:defRPr>
            </a:lvl1pPr>
          </a:lstStyle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הקשר בין ההון האנושי לאבטחת מידע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B076B-0D8E-43AC-BD07-70164CEA934F}"/>
              </a:ext>
            </a:extLst>
          </p:cNvPr>
          <p:cNvSpPr txBox="1"/>
          <p:nvPr/>
        </p:nvSpPr>
        <p:spPr>
          <a:xfrm>
            <a:off x="1242568" y="4009647"/>
            <a:ext cx="9529782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he-IL" sz="1400" b="0" i="0" dirty="0">
                <a:solidFill>
                  <a:schemeClr val="bg1"/>
                </a:solidFill>
                <a:effectLst/>
              </a:rPr>
              <a:t>אבטחת המידע הינה חלק בלתי נפרד מהתפיסה והיישום של תהליכי עבודה והארכיטקטורה.</a:t>
            </a: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לא יכול האחד בלי האחר – לכן כל פרויקט וכל שירות הינו מחייב תכנון, הכוונה וביצוע. </a:t>
            </a: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החל משלב החשיבה, ועד המוצר המוגמר, חובה לערב את צוות אבטחת המידע.</a:t>
            </a:r>
          </a:p>
        </p:txBody>
      </p:sp>
    </p:spTree>
    <p:extLst>
      <p:ext uri="{BB962C8B-B14F-4D97-AF65-F5344CB8AC3E}">
        <p14:creationId xmlns:p14="http://schemas.microsoft.com/office/powerpoint/2010/main" val="1233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9E0393-C20E-455E-A3E5-C47290094C22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7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able, sitting, holding, keyboard&#10;&#10;Description automatically generated">
            <a:extLst>
              <a:ext uri="{FF2B5EF4-FFF2-40B4-BE49-F238E27FC236}">
                <a16:creationId xmlns:a16="http://schemas.microsoft.com/office/drawing/2014/main" id="{B15FFE87-48D9-4BBE-B0F6-43AA3EE9E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5660567" cy="6858000"/>
          </a:xfrm>
          <a:custGeom>
            <a:avLst/>
            <a:gdLst>
              <a:gd name="connsiteX0" fmla="*/ 0 w 5660567"/>
              <a:gd name="connsiteY0" fmla="*/ 0 h 6858000"/>
              <a:gd name="connsiteX1" fmla="*/ 5660567 w 5660567"/>
              <a:gd name="connsiteY1" fmla="*/ 0 h 6858000"/>
              <a:gd name="connsiteX2" fmla="*/ 2225866 w 5660567"/>
              <a:gd name="connsiteY2" fmla="*/ 6858000 h 6858000"/>
              <a:gd name="connsiteX3" fmla="*/ 0 w 56605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567" h="6858000">
                <a:moveTo>
                  <a:pt x="0" y="0"/>
                </a:moveTo>
                <a:lnTo>
                  <a:pt x="5660567" y="0"/>
                </a:lnTo>
                <a:lnTo>
                  <a:pt x="22258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B519FA-631B-4A02-8B37-692FCEB60D91}"/>
              </a:ext>
            </a:extLst>
          </p:cNvPr>
          <p:cNvSpPr/>
          <p:nvPr/>
        </p:nvSpPr>
        <p:spPr>
          <a:xfrm flipV="1">
            <a:off x="2" y="0"/>
            <a:ext cx="5660567" cy="6858000"/>
          </a:xfrm>
          <a:custGeom>
            <a:avLst/>
            <a:gdLst>
              <a:gd name="connsiteX0" fmla="*/ 0 w 5660567"/>
              <a:gd name="connsiteY0" fmla="*/ 6858000 h 6858000"/>
              <a:gd name="connsiteX1" fmla="*/ 5660567 w 5660567"/>
              <a:gd name="connsiteY1" fmla="*/ 6858000 h 6858000"/>
              <a:gd name="connsiteX2" fmla="*/ 2225866 w 5660567"/>
              <a:gd name="connsiteY2" fmla="*/ 0 h 6858000"/>
              <a:gd name="connsiteX3" fmla="*/ 0 w 566056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567" h="6858000">
                <a:moveTo>
                  <a:pt x="0" y="6858000"/>
                </a:moveTo>
                <a:lnTo>
                  <a:pt x="5660567" y="6858000"/>
                </a:lnTo>
                <a:lnTo>
                  <a:pt x="22258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68000"/>
                </a:schemeClr>
              </a:gs>
              <a:gs pos="84000">
                <a:schemeClr val="accent2">
                  <a:alpha val="7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4DF2FC-1D40-4440-A102-C38ACE6A5D74}"/>
              </a:ext>
            </a:extLst>
          </p:cNvPr>
          <p:cNvGrpSpPr/>
          <p:nvPr/>
        </p:nvGrpSpPr>
        <p:grpSpPr>
          <a:xfrm rot="10800000">
            <a:off x="5270500" y="5640382"/>
            <a:ext cx="6478588" cy="1"/>
            <a:chOff x="1523994" y="3509963"/>
            <a:chExt cx="16178965" cy="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F5339F-04E9-4047-840C-9101BCC8B86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79810" y="3509963"/>
              <a:ext cx="15623149" cy="0"/>
            </a:xfrm>
            <a:prstGeom prst="line">
              <a:avLst/>
            </a:prstGeom>
            <a:ln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238019-D6D2-4B28-8292-3FAA3992EE4B}"/>
                </a:ext>
              </a:extLst>
            </p:cNvPr>
            <p:cNvCxnSpPr>
              <a:cxnSpLocks/>
            </p:cNvCxnSpPr>
            <p:nvPr/>
          </p:nvCxnSpPr>
          <p:spPr>
            <a:xfrm>
              <a:off x="1523994" y="3509964"/>
              <a:ext cx="3127828" cy="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34AA7B3-0C6A-41F4-9681-030357943B6F}"/>
              </a:ext>
            </a:extLst>
          </p:cNvPr>
          <p:cNvSpPr txBox="1"/>
          <p:nvPr/>
        </p:nvSpPr>
        <p:spPr>
          <a:xfrm>
            <a:off x="5156326" y="707118"/>
            <a:ext cx="6592762" cy="4917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b="0" i="0" dirty="0">
                <a:solidFill>
                  <a:schemeClr val="bg1"/>
                </a:solidFill>
                <a:effectLst/>
              </a:rPr>
              <a:t>מדיניות (רגולציה) אבטחת המידע במשרד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סביבת עבודה (נייח, נייד, סלולארי, משרד)</a:t>
            </a:r>
          </a:p>
          <a:p>
            <a:pPr algn="r" rtl="1">
              <a:lnSpc>
                <a:spcPct val="150000"/>
              </a:lnSpc>
            </a:pPr>
            <a:r>
              <a:rPr lang="he-IL" sz="2400" b="0" i="0" dirty="0">
                <a:solidFill>
                  <a:schemeClr val="bg1"/>
                </a:solidFill>
                <a:effectLst/>
              </a:rPr>
              <a:t>כרטיס עבודה אישי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סיסמאות וגישה למידע</a:t>
            </a:r>
            <a:endParaRPr lang="he-IL" sz="2400" b="0" i="0" dirty="0">
              <a:solidFill>
                <a:schemeClr val="bg1"/>
              </a:solidFill>
              <a:effectLst/>
            </a:endParaRPr>
          </a:p>
          <a:p>
            <a:pPr algn="r" rtl="1">
              <a:lnSpc>
                <a:spcPct val="150000"/>
              </a:lnSpc>
            </a:pPr>
            <a:r>
              <a:rPr lang="he-IL" sz="2400" b="0" i="0" dirty="0">
                <a:solidFill>
                  <a:schemeClr val="bg1"/>
                </a:solidFill>
                <a:effectLst/>
              </a:rPr>
              <a:t>מייל משרדי – פישינג – קבצים במייל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שולחן נקי</a:t>
            </a:r>
          </a:p>
          <a:p>
            <a:pPr algn="r" rtl="1">
              <a:lnSpc>
                <a:spcPct val="150000"/>
              </a:lnSpc>
            </a:pPr>
            <a:r>
              <a:rPr lang="he-IL" sz="2400" b="0" i="0" dirty="0">
                <a:solidFill>
                  <a:schemeClr val="bg1"/>
                </a:solidFill>
                <a:effectLst/>
              </a:rPr>
              <a:t>חיבור מדיה דיגיטאלית – הוצאת מידע</a:t>
            </a:r>
          </a:p>
          <a:p>
            <a:pPr algn="r" rtl="1">
              <a:lnSpc>
                <a:spcPct val="150000"/>
              </a:lnSpc>
            </a:pPr>
            <a:r>
              <a:rPr lang="he-IL" sz="2400" b="0" i="0" dirty="0">
                <a:solidFill>
                  <a:schemeClr val="bg1"/>
                </a:solidFill>
                <a:effectLst/>
              </a:rPr>
              <a:t>הגנת מידע וטיפול במידע רגיש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עשה ואל תעשה – נוהל אבטחת מידע – הדרכת מודעות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9CEFF-7A04-44DC-B938-0CD5FD4E6713}"/>
              </a:ext>
            </a:extLst>
          </p:cNvPr>
          <p:cNvGrpSpPr/>
          <p:nvPr/>
        </p:nvGrpSpPr>
        <p:grpSpPr>
          <a:xfrm rot="10800000">
            <a:off x="7851227" y="-2"/>
            <a:ext cx="3897859" cy="1098331"/>
            <a:chOff x="4203700" y="5759669"/>
            <a:chExt cx="3567824" cy="109833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3F41C6-BEAF-4935-A813-FF18A3A91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370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7757F-538B-416C-92E3-9B98CF3C1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083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A10E2-A935-4265-9407-584467B80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726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3CC8C-C3B4-4CF6-AD79-81443DF24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439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72E619-B5EF-45C9-9F8C-FF6B329DF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1524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433588-5EE5-46B2-8E66-3BC192789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96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E9C90DC-11F6-4736-8AD1-520383ED1A57}"/>
              </a:ext>
            </a:extLst>
          </p:cNvPr>
          <p:cNvSpPr txBox="1">
            <a:spLocks/>
          </p:cNvSpPr>
          <p:nvPr/>
        </p:nvSpPr>
        <p:spPr>
          <a:xfrm>
            <a:off x="442913" y="2359741"/>
            <a:ext cx="3055030" cy="17539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abic Typesetting" panose="03020402040406030203" pitchFamily="66" charset="-78"/>
              </a:defRPr>
            </a:lvl1pPr>
          </a:lstStyle>
          <a:p>
            <a:pPr algn="r"/>
            <a:r>
              <a:rPr lang="he-IL" sz="4800" dirty="0">
                <a:latin typeface="Calibri" panose="020F0502020204030204" pitchFamily="34" charset="0"/>
                <a:cs typeface="Calibri" panose="020F0502020204030204" pitchFamily="34" charset="0"/>
              </a:rPr>
              <a:t>מדיניות אבטחת מידע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C38566F-72FE-44D8-B8DF-379B54913ECC}"/>
              </a:ext>
            </a:extLst>
          </p:cNvPr>
          <p:cNvSpPr/>
          <p:nvPr/>
        </p:nvSpPr>
        <p:spPr>
          <a:xfrm flipV="1">
            <a:off x="2225868" y="0"/>
            <a:ext cx="3574648" cy="6858000"/>
          </a:xfrm>
          <a:custGeom>
            <a:avLst/>
            <a:gdLst>
              <a:gd name="connsiteX0" fmla="*/ 3434701 w 3574648"/>
              <a:gd name="connsiteY0" fmla="*/ 6858000 h 6858000"/>
              <a:gd name="connsiteX1" fmla="*/ 3574648 w 3574648"/>
              <a:gd name="connsiteY1" fmla="*/ 6858000 h 6858000"/>
              <a:gd name="connsiteX2" fmla="*/ 23835 w 3574648"/>
              <a:gd name="connsiteY2" fmla="*/ 0 h 6858000"/>
              <a:gd name="connsiteX3" fmla="*/ 0 w 357464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648" h="6858000">
                <a:moveTo>
                  <a:pt x="3434701" y="6858000"/>
                </a:moveTo>
                <a:lnTo>
                  <a:pt x="3574648" y="6858000"/>
                </a:lnTo>
                <a:lnTo>
                  <a:pt x="238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83000"/>
                </a:schemeClr>
              </a:gs>
              <a:gs pos="94000">
                <a:schemeClr val="accent2">
                  <a:alpha val="7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B7B825-B60F-4785-B769-1A4DAD44A3F5}"/>
              </a:ext>
            </a:extLst>
          </p:cNvPr>
          <p:cNvGrpSpPr/>
          <p:nvPr/>
        </p:nvGrpSpPr>
        <p:grpSpPr>
          <a:xfrm flipH="1">
            <a:off x="-3" y="0"/>
            <a:ext cx="12192005" cy="6858000"/>
            <a:chOff x="-1" y="0"/>
            <a:chExt cx="12192005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099F77-6E5A-4E38-A3B8-98E11E329799}"/>
                </a:ext>
              </a:extLst>
            </p:cNvPr>
            <p:cNvSpPr/>
            <p:nvPr/>
          </p:nvSpPr>
          <p:spPr>
            <a:xfrm flipH="1">
              <a:off x="-1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91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B66486-E515-4712-B7D3-BEB5D1415F96}"/>
                </a:ext>
              </a:extLst>
            </p:cNvPr>
            <p:cNvSpPr/>
            <p:nvPr/>
          </p:nvSpPr>
          <p:spPr>
            <a:xfrm rot="16200000" flipH="1">
              <a:off x="5803901" y="469901"/>
              <a:ext cx="6857999" cy="59182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50000"/>
                    <a:alpha val="4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76150C0F-A8B1-44F3-9BB1-1142F6FFC6F0}"/>
                </a:ext>
              </a:extLst>
            </p:cNvPr>
            <p:cNvSpPr/>
            <p:nvPr/>
          </p:nvSpPr>
          <p:spPr>
            <a:xfrm rot="16200000">
              <a:off x="7391403" y="2057399"/>
              <a:ext cx="5857875" cy="3743326"/>
            </a:xfrm>
            <a:prstGeom prst="rtTriangl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&amp;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4AE81-D47C-4B2B-B85B-F4F9A29E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78" y="1525332"/>
            <a:ext cx="3431458" cy="1424346"/>
          </a:xfrm>
        </p:spPr>
        <p:txBody>
          <a:bodyPr/>
          <a:lstStyle/>
          <a:p>
            <a:pPr algn="ct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מודעות לאבטחת מידע בארגון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18949ECC-89C3-4E01-B96B-6018B9DD7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474" y="798930"/>
            <a:ext cx="8843596" cy="58957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B076B-0D8E-43AC-BD07-70164CEA934F}"/>
              </a:ext>
            </a:extLst>
          </p:cNvPr>
          <p:cNvSpPr txBox="1"/>
          <p:nvPr/>
        </p:nvSpPr>
        <p:spPr>
          <a:xfrm>
            <a:off x="7201017" y="3073297"/>
            <a:ext cx="3549445" cy="3016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he-IL" sz="1400" b="0" i="0" dirty="0">
                <a:solidFill>
                  <a:schemeClr val="bg1"/>
                </a:solidFill>
                <a:effectLst/>
              </a:rPr>
              <a:t>קיימת מצגת מודעות הנמצאת בפורטל המשרד ומכסה את הנושאים החשובים באבטחת המידע בארגון – נשלחת לכל העובדים החדשים</a:t>
            </a: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עוד בפורטל נמצא מסמך מדיניות אבטחת המידע עליו חותם כל עובד חדש הנקלט למשרד</a:t>
            </a: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עובדי המשרד נבחנים במועדים רנדומליים בנושא המודעות על ידי תרגילים המתבצעים במרחב המשרד הדיגיטלי – מיילים, מודעות, הונאות</a:t>
            </a: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  <a:p>
            <a:pPr algn="r" rtl="1"/>
            <a:endParaRPr lang="he-IL" sz="1400" dirty="0">
              <a:solidFill>
                <a:schemeClr val="bg1"/>
              </a:solidFill>
            </a:endParaRPr>
          </a:p>
          <a:p>
            <a:pPr algn="r" rtl="1"/>
            <a:r>
              <a:rPr lang="he-IL" sz="1400" dirty="0">
                <a:solidFill>
                  <a:schemeClr val="bg1"/>
                </a:solidFill>
              </a:rPr>
              <a:t>כפיפות לרגולציה:</a:t>
            </a:r>
          </a:p>
          <a:p>
            <a:pPr algn="r" rtl="1"/>
            <a:r>
              <a:rPr lang="en-US" sz="1400" dirty="0">
                <a:solidFill>
                  <a:schemeClr val="bg1"/>
                </a:solidFill>
              </a:rPr>
              <a:t>Iso 27001</a:t>
            </a:r>
            <a:r>
              <a:rPr lang="he-IL" sz="1400" dirty="0">
                <a:solidFill>
                  <a:schemeClr val="bg1"/>
                </a:solidFill>
              </a:rPr>
              <a:t>, חוק הגנת הפרטיות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6A926D-20E4-42C2-969B-F82A3012189F}"/>
              </a:ext>
            </a:extLst>
          </p:cNvPr>
          <p:cNvGrpSpPr/>
          <p:nvPr/>
        </p:nvGrpSpPr>
        <p:grpSpPr>
          <a:xfrm rot="10800000">
            <a:off x="7216877" y="5456232"/>
            <a:ext cx="3431460" cy="1"/>
            <a:chOff x="1523994" y="3509963"/>
            <a:chExt cx="16178965" cy="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B710D0-391B-4E2F-8163-EB46CD0C5FD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79810" y="3509963"/>
              <a:ext cx="15623149" cy="0"/>
            </a:xfrm>
            <a:prstGeom prst="line">
              <a:avLst/>
            </a:prstGeom>
            <a:ln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ABA84D-FF32-46E4-AC43-397951EC9A70}"/>
                </a:ext>
              </a:extLst>
            </p:cNvPr>
            <p:cNvCxnSpPr>
              <a:cxnSpLocks/>
            </p:cNvCxnSpPr>
            <p:nvPr/>
          </p:nvCxnSpPr>
          <p:spPr>
            <a:xfrm>
              <a:off x="1523994" y="3509964"/>
              <a:ext cx="3127828" cy="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picture containing person, standing, holding, wearing&#10;&#10;Description automatically generated">
            <a:extLst>
              <a:ext uri="{FF2B5EF4-FFF2-40B4-BE49-F238E27FC236}">
                <a16:creationId xmlns:a16="http://schemas.microsoft.com/office/drawing/2014/main" id="{1710FB7C-C225-461A-8B62-BB719953A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829" y="1928859"/>
            <a:ext cx="4784171" cy="3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28">
            <a:extLst>
              <a:ext uri="{FF2B5EF4-FFF2-40B4-BE49-F238E27FC236}">
                <a16:creationId xmlns:a16="http://schemas.microsoft.com/office/drawing/2014/main" id="{DBA4D6E5-7FB3-4823-9795-24138EBAB298}"/>
              </a:ext>
            </a:extLst>
          </p:cNvPr>
          <p:cNvSpPr/>
          <p:nvPr/>
        </p:nvSpPr>
        <p:spPr>
          <a:xfrm>
            <a:off x="2647922" y="5375266"/>
            <a:ext cx="1229714" cy="713317"/>
          </a:xfrm>
          <a:prstGeom prst="parallelogram">
            <a:avLst>
              <a:gd name="adj" fmla="val 50362"/>
            </a:avLst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>
              <a:solidFill>
                <a:schemeClr val="accent2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808D98D-A6B7-4F3A-BBBC-9313F2F1325A}"/>
              </a:ext>
            </a:extLst>
          </p:cNvPr>
          <p:cNvSpPr/>
          <p:nvPr/>
        </p:nvSpPr>
        <p:spPr>
          <a:xfrm>
            <a:off x="3353686" y="3962369"/>
            <a:ext cx="1229714" cy="713317"/>
          </a:xfrm>
          <a:prstGeom prst="parallelogram">
            <a:avLst>
              <a:gd name="adj" fmla="val 50362"/>
            </a:avLst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>
              <a:solidFill>
                <a:schemeClr val="accent2"/>
              </a:solidFill>
            </a:endParaRP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5724E867-7B4B-408D-B28A-97C50608BCE4}"/>
              </a:ext>
            </a:extLst>
          </p:cNvPr>
          <p:cNvSpPr/>
          <p:nvPr/>
        </p:nvSpPr>
        <p:spPr>
          <a:xfrm>
            <a:off x="4059450" y="2549473"/>
            <a:ext cx="1229714" cy="713317"/>
          </a:xfrm>
          <a:prstGeom prst="parallelogram">
            <a:avLst>
              <a:gd name="adj" fmla="val 50362"/>
            </a:avLst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>
              <a:solidFill>
                <a:schemeClr val="accent2"/>
              </a:solidFill>
            </a:endParaRP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E2B4E927-4DF9-4090-91FC-D84DB5C060CB}"/>
              </a:ext>
            </a:extLst>
          </p:cNvPr>
          <p:cNvSpPr/>
          <p:nvPr/>
        </p:nvSpPr>
        <p:spPr>
          <a:xfrm>
            <a:off x="4765214" y="1136577"/>
            <a:ext cx="1229714" cy="713317"/>
          </a:xfrm>
          <a:prstGeom prst="parallelogram">
            <a:avLst>
              <a:gd name="adj" fmla="val 50362"/>
            </a:avLst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81F46-A795-48D3-831F-654B9817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08848"/>
            <a:ext cx="2935287" cy="1844675"/>
          </a:xfrm>
        </p:spPr>
        <p:txBody>
          <a:bodyPr/>
          <a:lstStyle/>
          <a:p>
            <a:pPr algn="ctr"/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תקיפות נפוצות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37073B6-201B-4603-AA47-DB5340A95B12}"/>
              </a:ext>
            </a:extLst>
          </p:cNvPr>
          <p:cNvSpPr/>
          <p:nvPr/>
        </p:nvSpPr>
        <p:spPr>
          <a:xfrm flipH="1">
            <a:off x="2203828" y="-75829"/>
            <a:ext cx="9935491" cy="6858000"/>
          </a:xfrm>
          <a:custGeom>
            <a:avLst/>
            <a:gdLst>
              <a:gd name="connsiteX0" fmla="*/ 6500790 w 9935491"/>
              <a:gd name="connsiteY0" fmla="*/ 0 h 6858000"/>
              <a:gd name="connsiteX1" fmla="*/ 5528591 w 9935491"/>
              <a:gd name="connsiteY1" fmla="*/ 0 h 6858000"/>
              <a:gd name="connsiteX2" fmla="*/ 4274924 w 9935491"/>
              <a:gd name="connsiteY2" fmla="*/ 0 h 6858000"/>
              <a:gd name="connsiteX3" fmla="*/ 0 w 9935491"/>
              <a:gd name="connsiteY3" fmla="*/ 0 h 6858000"/>
              <a:gd name="connsiteX4" fmla="*/ 0 w 9935491"/>
              <a:gd name="connsiteY4" fmla="*/ 6858000 h 6858000"/>
              <a:gd name="connsiteX5" fmla="*/ 4274924 w 9935491"/>
              <a:gd name="connsiteY5" fmla="*/ 6858000 h 6858000"/>
              <a:gd name="connsiteX6" fmla="*/ 5528591 w 9935491"/>
              <a:gd name="connsiteY6" fmla="*/ 6858000 h 6858000"/>
              <a:gd name="connsiteX7" fmla="*/ 9935491 w 993549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5491" h="6858000">
                <a:moveTo>
                  <a:pt x="6500790" y="0"/>
                </a:moveTo>
                <a:lnTo>
                  <a:pt x="5528591" y="0"/>
                </a:lnTo>
                <a:lnTo>
                  <a:pt x="4274924" y="0"/>
                </a:lnTo>
                <a:lnTo>
                  <a:pt x="0" y="0"/>
                </a:lnTo>
                <a:lnTo>
                  <a:pt x="0" y="6858000"/>
                </a:lnTo>
                <a:lnTo>
                  <a:pt x="4274924" y="6858000"/>
                </a:lnTo>
                <a:lnTo>
                  <a:pt x="5528591" y="6858000"/>
                </a:lnTo>
                <a:lnTo>
                  <a:pt x="993549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68000"/>
                </a:schemeClr>
              </a:gs>
              <a:gs pos="84000">
                <a:schemeClr val="accent2">
                  <a:alpha val="7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6BBCA7-4811-43D7-B0B5-78A80EFE38DB}"/>
              </a:ext>
            </a:extLst>
          </p:cNvPr>
          <p:cNvGrpSpPr/>
          <p:nvPr/>
        </p:nvGrpSpPr>
        <p:grpSpPr>
          <a:xfrm>
            <a:off x="6488665" y="949552"/>
            <a:ext cx="4968227" cy="803181"/>
            <a:chOff x="1095795" y="812942"/>
            <a:chExt cx="4815746" cy="8031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0091BA-973F-4F85-A28D-481102EB33B8}"/>
                </a:ext>
              </a:extLst>
            </p:cNvPr>
            <p:cNvSpPr txBox="1"/>
            <p:nvPr/>
          </p:nvSpPr>
          <p:spPr>
            <a:xfrm>
              <a:off x="4763278" y="812942"/>
              <a:ext cx="114826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rtl="1"/>
              <a:r>
                <a:rPr lang="he-IL" b="1" i="1" dirty="0">
                  <a:solidFill>
                    <a:schemeClr val="bg1"/>
                  </a:solidFill>
                </a:rPr>
                <a:t>פישינג - </a:t>
              </a:r>
              <a:r>
                <a:rPr lang="he-IL" b="1" i="1" dirty="0" err="1">
                  <a:solidFill>
                    <a:schemeClr val="bg1"/>
                  </a:solidFill>
                </a:rPr>
                <a:t>דיוג</a:t>
              </a:r>
              <a:endParaRPr lang="id-ID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F11BB6-2B41-4B10-BB57-54B8DFF355AA}"/>
                </a:ext>
              </a:extLst>
            </p:cNvPr>
            <p:cNvSpPr txBox="1"/>
            <p:nvPr/>
          </p:nvSpPr>
          <p:spPr>
            <a:xfrm>
              <a:off x="1095795" y="1185236"/>
              <a:ext cx="47954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he-IL" sz="1400" dirty="0">
                  <a:solidFill>
                    <a:schemeClr val="bg1"/>
                  </a:solidFill>
                </a:rPr>
                <a:t>הונאת אינטרנט במהלכה יש ניסיון לגנבת מידע רגיש על ידי התחזות ברשת האינטרנט.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AE1E76-00B5-448C-8C59-8E8F25FC360D}"/>
              </a:ext>
            </a:extLst>
          </p:cNvPr>
          <p:cNvGrpSpPr/>
          <p:nvPr/>
        </p:nvGrpSpPr>
        <p:grpSpPr>
          <a:xfrm>
            <a:off x="5803803" y="2350018"/>
            <a:ext cx="5657529" cy="809818"/>
            <a:chOff x="1116011" y="800512"/>
            <a:chExt cx="5490488" cy="8098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789FC-A019-409F-BB8F-A8BC4380A61F}"/>
                </a:ext>
              </a:extLst>
            </p:cNvPr>
            <p:cNvSpPr txBox="1"/>
            <p:nvPr/>
          </p:nvSpPr>
          <p:spPr>
            <a:xfrm>
              <a:off x="5176835" y="800512"/>
              <a:ext cx="1429664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rtl="1"/>
              <a:r>
                <a:rPr lang="he-IL" b="1" i="1" dirty="0">
                  <a:solidFill>
                    <a:schemeClr val="bg1"/>
                  </a:solidFill>
                </a:rPr>
                <a:t>הנדסה חברתית</a:t>
              </a:r>
              <a:endParaRPr lang="id-ID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7CB561-FA68-49CB-BC5C-91FC3C7A53CA}"/>
                </a:ext>
              </a:extLst>
            </p:cNvPr>
            <p:cNvSpPr txBox="1"/>
            <p:nvPr/>
          </p:nvSpPr>
          <p:spPr>
            <a:xfrm>
              <a:off x="1116011" y="1179443"/>
              <a:ext cx="548617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he-IL" sz="1400" dirty="0">
                  <a:solidFill>
                    <a:schemeClr val="bg1"/>
                  </a:solidFill>
                </a:rPr>
                <a:t>ניצול של תכונות פסיכולוגיות של האדם, אשר עשויות להביא אותו לציית לבקשותיו של הפורץ. לכן הנדסה חברתית היא אחת מהטכניקות למימוש לוחמת סייבר.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82AF3F-B86F-4827-A6B2-F305A57C8C1F}"/>
              </a:ext>
            </a:extLst>
          </p:cNvPr>
          <p:cNvGrpSpPr/>
          <p:nvPr/>
        </p:nvGrpSpPr>
        <p:grpSpPr>
          <a:xfrm>
            <a:off x="5077136" y="3479919"/>
            <a:ext cx="6360869" cy="1314040"/>
            <a:chOff x="1095672" y="517517"/>
            <a:chExt cx="6178827" cy="13140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728B0-A803-4375-A071-2FD75E5FBB0B}"/>
                </a:ext>
              </a:extLst>
            </p:cNvPr>
            <p:cNvSpPr txBox="1"/>
            <p:nvPr/>
          </p:nvSpPr>
          <p:spPr>
            <a:xfrm>
              <a:off x="5955612" y="517517"/>
              <a:ext cx="1318887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rtl="1"/>
              <a:r>
                <a:rPr lang="he-IL" b="1" i="1" dirty="0">
                  <a:solidFill>
                    <a:schemeClr val="bg1"/>
                  </a:solidFill>
                </a:rPr>
                <a:t>תוכנות זדוניות</a:t>
              </a:r>
              <a:endParaRPr lang="id-ID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2F46AC-00BE-41F8-BCC4-C774338EC750}"/>
                </a:ext>
              </a:extLst>
            </p:cNvPr>
            <p:cNvSpPr txBox="1"/>
            <p:nvPr/>
          </p:nvSpPr>
          <p:spPr>
            <a:xfrm>
              <a:off x="1095672" y="815894"/>
              <a:ext cx="6176868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he-IL" sz="1100" b="1" dirty="0">
                  <a:solidFill>
                    <a:schemeClr val="bg1"/>
                  </a:solidFill>
                </a:rPr>
                <a:t>רוגלה</a:t>
              </a:r>
              <a:r>
                <a:rPr lang="he-IL" sz="1100" dirty="0">
                  <a:solidFill>
                    <a:schemeClr val="bg1"/>
                  </a:solidFill>
                </a:rPr>
                <a:t> – תוכנת מחשב זדונית המוחדרת למערכת מחשוב ללא הסכמה, במטרה לאסוף מידע ממערכת המחשוב ולהעבירו לצד שלישי.</a:t>
              </a:r>
            </a:p>
            <a:p>
              <a:pPr algn="r" rtl="1"/>
              <a:r>
                <a:rPr lang="he-IL" sz="1100" b="1" dirty="0">
                  <a:solidFill>
                    <a:schemeClr val="bg1"/>
                  </a:solidFill>
                </a:rPr>
                <a:t>כופר – </a:t>
              </a:r>
              <a:r>
                <a:rPr lang="he-IL" sz="1100" dirty="0" err="1">
                  <a:solidFill>
                    <a:schemeClr val="bg1"/>
                  </a:solidFill>
                </a:rPr>
                <a:t>נוזקה</a:t>
              </a:r>
              <a:r>
                <a:rPr lang="he-IL" sz="1100" dirty="0">
                  <a:solidFill>
                    <a:schemeClr val="bg1"/>
                  </a:solidFill>
                </a:rPr>
                <a:t> המגבילה גישה למערכות המחשב הנגוע, ומשמשת לסחוט מהמשתמש תשלום כסף (דמי כופר) על מנת שתוסר מגבלת הגישה (הדלפה, הצפנה).</a:t>
              </a:r>
            </a:p>
            <a:p>
              <a:pPr algn="r" rtl="1"/>
              <a:r>
                <a:rPr lang="he-IL" sz="1100" b="1" dirty="0">
                  <a:solidFill>
                    <a:schemeClr val="bg1"/>
                  </a:solidFill>
                </a:rPr>
                <a:t>תולעת - </a:t>
              </a:r>
              <a:r>
                <a:rPr lang="he-IL" sz="1100" dirty="0">
                  <a:solidFill>
                    <a:schemeClr val="bg1"/>
                  </a:solidFill>
                </a:rPr>
                <a:t>תוכנית מחשב או מקטע מתוכנית מחשב אשר מאופיינת ביכולת הפצה עצמית (התפשטות) אל עבר מחשבים אחרים.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2707F2-28E2-40BC-90B5-8A6C5199E423}"/>
              </a:ext>
            </a:extLst>
          </p:cNvPr>
          <p:cNvGrpSpPr/>
          <p:nvPr/>
        </p:nvGrpSpPr>
        <p:grpSpPr>
          <a:xfrm>
            <a:off x="4327242" y="5236766"/>
            <a:ext cx="7064616" cy="707606"/>
            <a:chOff x="1052730" y="861467"/>
            <a:chExt cx="6867560" cy="7076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7695A6-35EC-4EFC-98A9-C41D4B8B7FE2}"/>
                </a:ext>
              </a:extLst>
            </p:cNvPr>
            <p:cNvSpPr txBox="1"/>
            <p:nvPr/>
          </p:nvSpPr>
          <p:spPr>
            <a:xfrm>
              <a:off x="5564093" y="861467"/>
              <a:ext cx="232341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rtl="1"/>
              <a:r>
                <a:rPr lang="he-IL" b="1" i="1" dirty="0">
                  <a:solidFill>
                    <a:schemeClr val="bg1"/>
                  </a:solidFill>
                </a:rPr>
                <a:t>סיכונים פיזיים ווירטואליים</a:t>
              </a:r>
              <a:endParaRPr lang="id-ID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806EFF-8239-4F0A-9A56-04CA2DB0C8A8}"/>
                </a:ext>
              </a:extLst>
            </p:cNvPr>
            <p:cNvSpPr txBox="1"/>
            <p:nvPr/>
          </p:nvSpPr>
          <p:spPr>
            <a:xfrm>
              <a:off x="1052730" y="1138186"/>
              <a:ext cx="686756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he-IL" sz="1400" dirty="0">
                  <a:solidFill>
                    <a:schemeClr val="bg1"/>
                  </a:solidFill>
                </a:rPr>
                <a:t>כרטיס חכם אישי, מדיות נתיקות, סיסמאות וסיווג מידע, גישה למידע פיזי ווירטואלי, דלתות, נעילת מחשבים, אנשים וחפצים חשודים, התנהגות מוזרה, ליווי אורחים.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30F6098-2DD6-40AA-93E2-26CC079C40C3}"/>
              </a:ext>
            </a:extLst>
          </p:cNvPr>
          <p:cNvSpPr/>
          <p:nvPr/>
        </p:nvSpPr>
        <p:spPr>
          <a:xfrm>
            <a:off x="2431382" y="5127033"/>
            <a:ext cx="1452632" cy="842624"/>
          </a:xfrm>
          <a:prstGeom prst="parallelogram">
            <a:avLst>
              <a:gd name="adj" fmla="val 50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#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098EBDFE-DD1A-4AA2-BC82-C7C3BF1D69D0}"/>
              </a:ext>
            </a:extLst>
          </p:cNvPr>
          <p:cNvSpPr/>
          <p:nvPr/>
        </p:nvSpPr>
        <p:spPr>
          <a:xfrm>
            <a:off x="3137146" y="3714136"/>
            <a:ext cx="1452632" cy="842624"/>
          </a:xfrm>
          <a:prstGeom prst="parallelogram">
            <a:avLst>
              <a:gd name="adj" fmla="val 50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#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BB1E039-BB18-426D-A97F-E2A7EFEE292C}"/>
              </a:ext>
            </a:extLst>
          </p:cNvPr>
          <p:cNvSpPr/>
          <p:nvPr/>
        </p:nvSpPr>
        <p:spPr>
          <a:xfrm>
            <a:off x="3842910" y="2301240"/>
            <a:ext cx="1452632" cy="842624"/>
          </a:xfrm>
          <a:prstGeom prst="parallelogram">
            <a:avLst>
              <a:gd name="adj" fmla="val 50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#</a:t>
            </a:r>
            <a:r>
              <a:rPr lang="en-US" sz="4000" b="1" i="1" dirty="0"/>
              <a:t>2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2A710E1-B97D-44CB-9A08-7BFFF2A8E4CF}"/>
              </a:ext>
            </a:extLst>
          </p:cNvPr>
          <p:cNvSpPr/>
          <p:nvPr/>
        </p:nvSpPr>
        <p:spPr>
          <a:xfrm>
            <a:off x="4548674" y="888344"/>
            <a:ext cx="1452632" cy="842624"/>
          </a:xfrm>
          <a:prstGeom prst="parallelogram">
            <a:avLst>
              <a:gd name="adj" fmla="val 50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#</a:t>
            </a:r>
            <a:r>
              <a:rPr lang="en-US" sz="4000" b="1" i="1" dirty="0"/>
              <a:t>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FE8086-348A-48C0-891B-E8F4DD7C2C83}"/>
              </a:ext>
            </a:extLst>
          </p:cNvPr>
          <p:cNvGrpSpPr/>
          <p:nvPr/>
        </p:nvGrpSpPr>
        <p:grpSpPr>
          <a:xfrm>
            <a:off x="4571795" y="2016104"/>
            <a:ext cx="6923184" cy="2825792"/>
            <a:chOff x="5504036" y="2016104"/>
            <a:chExt cx="5915712" cy="28257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465E8B-18F0-44EF-917C-D8F60804FF03}"/>
                </a:ext>
              </a:extLst>
            </p:cNvPr>
            <p:cNvCxnSpPr>
              <a:cxnSpLocks/>
            </p:cNvCxnSpPr>
            <p:nvPr/>
          </p:nvCxnSpPr>
          <p:spPr>
            <a:xfrm>
              <a:off x="6710156" y="2016104"/>
              <a:ext cx="4709592" cy="0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6BD326-9537-4BDD-828F-74A0958FCE1C}"/>
                </a:ext>
              </a:extLst>
            </p:cNvPr>
            <p:cNvCxnSpPr>
              <a:cxnSpLocks/>
            </p:cNvCxnSpPr>
            <p:nvPr/>
          </p:nvCxnSpPr>
          <p:spPr>
            <a:xfrm>
              <a:off x="6107096" y="3429000"/>
              <a:ext cx="5312652" cy="0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C50B3D-E432-44D0-8861-86039C4BF1CE}"/>
                </a:ext>
              </a:extLst>
            </p:cNvPr>
            <p:cNvCxnSpPr>
              <a:cxnSpLocks/>
            </p:cNvCxnSpPr>
            <p:nvPr/>
          </p:nvCxnSpPr>
          <p:spPr>
            <a:xfrm>
              <a:off x="5504036" y="4841896"/>
              <a:ext cx="5915712" cy="0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B4B81435-CF0D-41AF-B3FE-9EE63C7BB6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4197" y="1466468"/>
            <a:ext cx="885272" cy="1133149"/>
            <a:chOff x="0" y="2946"/>
            <a:chExt cx="1500" cy="1920"/>
          </a:xfrm>
          <a:solidFill>
            <a:schemeClr val="accent3"/>
          </a:solidFill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1BED7C3-7DC0-4E95-B543-B70F4594F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3788"/>
              <a:ext cx="30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1CD35D70-9BA3-4564-AE6B-E4FAD67ED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" y="3066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4B807623-3133-47CE-B2DD-4C8AB1452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3367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F208F69B-60FC-4F43-B6A1-F30D6A005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3247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BDA8DED7-5CD4-4622-BC04-ED6B2C8D1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3066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EF1FA8A4-6396-4887-9597-5946CB4A7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367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">
              <a:extLst>
                <a:ext uri="{FF2B5EF4-FFF2-40B4-BE49-F238E27FC236}">
                  <a16:creationId xmlns:a16="http://schemas.microsoft.com/office/drawing/2014/main" id="{485CDC70-BE41-4B59-AC6D-54C9A5BED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3247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38FB1C21-EBA7-4E5F-8FE3-36C69D9D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3908"/>
              <a:ext cx="241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B4F732A7-6D2F-4076-A71C-C6C03AC07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908"/>
              <a:ext cx="361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F23245AA-4AF4-44FB-81AB-C6BCA4D0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4028"/>
              <a:ext cx="121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5">
              <a:extLst>
                <a:ext uri="{FF2B5EF4-FFF2-40B4-BE49-F238E27FC236}">
                  <a16:creationId xmlns:a16="http://schemas.microsoft.com/office/drawing/2014/main" id="{94DE2F33-83C7-4F1A-939D-E71FC0FC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4028"/>
              <a:ext cx="481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B728EE79-5E77-4BF1-907A-6F1DA70D3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4149"/>
              <a:ext cx="15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7">
              <a:extLst>
                <a:ext uri="{FF2B5EF4-FFF2-40B4-BE49-F238E27FC236}">
                  <a16:creationId xmlns:a16="http://schemas.microsoft.com/office/drawing/2014/main" id="{89A0BA78-8E6E-4FEF-B6B3-4DF45BB7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4149"/>
              <a:ext cx="271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42CC601C-CE72-40BB-B83F-D97721675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4269"/>
              <a:ext cx="12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471811E7-AF35-4A96-89AC-87B458752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946"/>
              <a:ext cx="1500" cy="1920"/>
            </a:xfrm>
            <a:custGeom>
              <a:avLst/>
              <a:gdLst>
                <a:gd name="T0" fmla="*/ 1500 w 1500"/>
                <a:gd name="T1" fmla="*/ 1621 h 1920"/>
                <a:gd name="T2" fmla="*/ 1500 w 1500"/>
                <a:gd name="T3" fmla="*/ 856 h 1920"/>
                <a:gd name="T4" fmla="*/ 1379 w 1500"/>
                <a:gd name="T5" fmla="*/ 766 h 1920"/>
                <a:gd name="T6" fmla="*/ 1379 w 1500"/>
                <a:gd name="T7" fmla="*/ 0 h 1920"/>
                <a:gd name="T8" fmla="*/ 121 w 1500"/>
                <a:gd name="T9" fmla="*/ 0 h 1920"/>
                <a:gd name="T10" fmla="*/ 121 w 1500"/>
                <a:gd name="T11" fmla="*/ 178 h 1920"/>
                <a:gd name="T12" fmla="*/ 177 w 1500"/>
                <a:gd name="T13" fmla="*/ 178 h 1920"/>
                <a:gd name="T14" fmla="*/ 177 w 1500"/>
                <a:gd name="T15" fmla="*/ 56 h 1920"/>
                <a:gd name="T16" fmla="*/ 1323 w 1500"/>
                <a:gd name="T17" fmla="*/ 56 h 1920"/>
                <a:gd name="T18" fmla="*/ 1323 w 1500"/>
                <a:gd name="T19" fmla="*/ 1124 h 1920"/>
                <a:gd name="T20" fmla="*/ 750 w 1500"/>
                <a:gd name="T21" fmla="*/ 1468 h 1920"/>
                <a:gd name="T22" fmla="*/ 177 w 1500"/>
                <a:gd name="T23" fmla="*/ 1124 h 1920"/>
                <a:gd name="T24" fmla="*/ 177 w 1500"/>
                <a:gd name="T25" fmla="*/ 238 h 1920"/>
                <a:gd name="T26" fmla="*/ 121 w 1500"/>
                <a:gd name="T27" fmla="*/ 238 h 1920"/>
                <a:gd name="T28" fmla="*/ 121 w 1500"/>
                <a:gd name="T29" fmla="*/ 766 h 1920"/>
                <a:gd name="T30" fmla="*/ 0 w 1500"/>
                <a:gd name="T31" fmla="*/ 856 h 1920"/>
                <a:gd name="T32" fmla="*/ 0 w 1500"/>
                <a:gd name="T33" fmla="*/ 1920 h 1920"/>
                <a:gd name="T34" fmla="*/ 1500 w 1500"/>
                <a:gd name="T35" fmla="*/ 1920 h 1920"/>
                <a:gd name="T36" fmla="*/ 1500 w 1500"/>
                <a:gd name="T37" fmla="*/ 1682 h 1920"/>
                <a:gd name="T38" fmla="*/ 1443 w 1500"/>
                <a:gd name="T39" fmla="*/ 1682 h 1920"/>
                <a:gd name="T40" fmla="*/ 1443 w 1500"/>
                <a:gd name="T41" fmla="*/ 1864 h 1920"/>
                <a:gd name="T42" fmla="*/ 1276 w 1500"/>
                <a:gd name="T43" fmla="*/ 1864 h 1920"/>
                <a:gd name="T44" fmla="*/ 975 w 1500"/>
                <a:gd name="T45" fmla="*/ 1399 h 1920"/>
                <a:gd name="T46" fmla="*/ 1379 w 1500"/>
                <a:gd name="T47" fmla="*/ 1156 h 1920"/>
                <a:gd name="T48" fmla="*/ 1379 w 1500"/>
                <a:gd name="T49" fmla="*/ 988 h 1920"/>
                <a:gd name="T50" fmla="*/ 1443 w 1500"/>
                <a:gd name="T51" fmla="*/ 988 h 1920"/>
                <a:gd name="T52" fmla="*/ 1443 w 1500"/>
                <a:gd name="T53" fmla="*/ 1621 h 1920"/>
                <a:gd name="T54" fmla="*/ 1500 w 1500"/>
                <a:gd name="T55" fmla="*/ 1621 h 1920"/>
                <a:gd name="T56" fmla="*/ 57 w 1500"/>
                <a:gd name="T57" fmla="*/ 884 h 1920"/>
                <a:gd name="T58" fmla="*/ 121 w 1500"/>
                <a:gd name="T59" fmla="*/ 836 h 1920"/>
                <a:gd name="T60" fmla="*/ 121 w 1500"/>
                <a:gd name="T61" fmla="*/ 932 h 1920"/>
                <a:gd name="T62" fmla="*/ 57 w 1500"/>
                <a:gd name="T63" fmla="*/ 932 h 1920"/>
                <a:gd name="T64" fmla="*/ 57 w 1500"/>
                <a:gd name="T65" fmla="*/ 884 h 1920"/>
                <a:gd name="T66" fmla="*/ 57 w 1500"/>
                <a:gd name="T67" fmla="*/ 1864 h 1920"/>
                <a:gd name="T68" fmla="*/ 57 w 1500"/>
                <a:gd name="T69" fmla="*/ 988 h 1920"/>
                <a:gd name="T70" fmla="*/ 121 w 1500"/>
                <a:gd name="T71" fmla="*/ 988 h 1920"/>
                <a:gd name="T72" fmla="*/ 121 w 1500"/>
                <a:gd name="T73" fmla="*/ 1156 h 1920"/>
                <a:gd name="T74" fmla="*/ 525 w 1500"/>
                <a:gd name="T75" fmla="*/ 1399 h 1920"/>
                <a:gd name="T76" fmla="*/ 224 w 1500"/>
                <a:gd name="T77" fmla="*/ 1864 h 1920"/>
                <a:gd name="T78" fmla="*/ 57 w 1500"/>
                <a:gd name="T79" fmla="*/ 1864 h 1920"/>
                <a:gd name="T80" fmla="*/ 1209 w 1500"/>
                <a:gd name="T81" fmla="*/ 1864 h 1920"/>
                <a:gd name="T82" fmla="*/ 291 w 1500"/>
                <a:gd name="T83" fmla="*/ 1864 h 1920"/>
                <a:gd name="T84" fmla="*/ 573 w 1500"/>
                <a:gd name="T85" fmla="*/ 1428 h 1920"/>
                <a:gd name="T86" fmla="*/ 750 w 1500"/>
                <a:gd name="T87" fmla="*/ 1534 h 1920"/>
                <a:gd name="T88" fmla="*/ 927 w 1500"/>
                <a:gd name="T89" fmla="*/ 1428 h 1920"/>
                <a:gd name="T90" fmla="*/ 1209 w 1500"/>
                <a:gd name="T91" fmla="*/ 1864 h 1920"/>
                <a:gd name="T92" fmla="*/ 1379 w 1500"/>
                <a:gd name="T93" fmla="*/ 932 h 1920"/>
                <a:gd name="T94" fmla="*/ 1379 w 1500"/>
                <a:gd name="T95" fmla="*/ 836 h 1920"/>
                <a:gd name="T96" fmla="*/ 1443 w 1500"/>
                <a:gd name="T97" fmla="*/ 884 h 1920"/>
                <a:gd name="T98" fmla="*/ 1443 w 1500"/>
                <a:gd name="T99" fmla="*/ 932 h 1920"/>
                <a:gd name="T100" fmla="*/ 1379 w 1500"/>
                <a:gd name="T101" fmla="*/ 932 h 1920"/>
                <a:gd name="T102" fmla="*/ 1379 w 1500"/>
                <a:gd name="T103" fmla="*/ 932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0" h="1920">
                  <a:moveTo>
                    <a:pt x="1500" y="1621"/>
                  </a:moveTo>
                  <a:lnTo>
                    <a:pt x="1500" y="856"/>
                  </a:lnTo>
                  <a:lnTo>
                    <a:pt x="1379" y="766"/>
                  </a:lnTo>
                  <a:lnTo>
                    <a:pt x="1379" y="0"/>
                  </a:lnTo>
                  <a:lnTo>
                    <a:pt x="121" y="0"/>
                  </a:lnTo>
                  <a:lnTo>
                    <a:pt x="121" y="178"/>
                  </a:lnTo>
                  <a:lnTo>
                    <a:pt x="177" y="178"/>
                  </a:lnTo>
                  <a:lnTo>
                    <a:pt x="177" y="56"/>
                  </a:lnTo>
                  <a:lnTo>
                    <a:pt x="1323" y="56"/>
                  </a:lnTo>
                  <a:lnTo>
                    <a:pt x="1323" y="1124"/>
                  </a:lnTo>
                  <a:lnTo>
                    <a:pt x="750" y="1468"/>
                  </a:lnTo>
                  <a:lnTo>
                    <a:pt x="177" y="1124"/>
                  </a:lnTo>
                  <a:lnTo>
                    <a:pt x="177" y="238"/>
                  </a:lnTo>
                  <a:lnTo>
                    <a:pt x="121" y="238"/>
                  </a:lnTo>
                  <a:lnTo>
                    <a:pt x="121" y="766"/>
                  </a:lnTo>
                  <a:lnTo>
                    <a:pt x="0" y="856"/>
                  </a:lnTo>
                  <a:lnTo>
                    <a:pt x="0" y="1920"/>
                  </a:lnTo>
                  <a:lnTo>
                    <a:pt x="1500" y="1920"/>
                  </a:lnTo>
                  <a:lnTo>
                    <a:pt x="1500" y="1682"/>
                  </a:lnTo>
                  <a:lnTo>
                    <a:pt x="1443" y="1682"/>
                  </a:lnTo>
                  <a:lnTo>
                    <a:pt x="1443" y="1864"/>
                  </a:lnTo>
                  <a:lnTo>
                    <a:pt x="1276" y="1864"/>
                  </a:lnTo>
                  <a:lnTo>
                    <a:pt x="975" y="1399"/>
                  </a:lnTo>
                  <a:lnTo>
                    <a:pt x="1379" y="1156"/>
                  </a:lnTo>
                  <a:lnTo>
                    <a:pt x="1379" y="988"/>
                  </a:lnTo>
                  <a:lnTo>
                    <a:pt x="1443" y="988"/>
                  </a:lnTo>
                  <a:lnTo>
                    <a:pt x="1443" y="1621"/>
                  </a:lnTo>
                  <a:lnTo>
                    <a:pt x="1500" y="1621"/>
                  </a:lnTo>
                  <a:close/>
                  <a:moveTo>
                    <a:pt x="57" y="884"/>
                  </a:moveTo>
                  <a:lnTo>
                    <a:pt x="121" y="836"/>
                  </a:lnTo>
                  <a:lnTo>
                    <a:pt x="121" y="932"/>
                  </a:lnTo>
                  <a:lnTo>
                    <a:pt x="57" y="932"/>
                  </a:lnTo>
                  <a:lnTo>
                    <a:pt x="57" y="884"/>
                  </a:lnTo>
                  <a:close/>
                  <a:moveTo>
                    <a:pt x="57" y="1864"/>
                  </a:moveTo>
                  <a:lnTo>
                    <a:pt x="57" y="988"/>
                  </a:lnTo>
                  <a:lnTo>
                    <a:pt x="121" y="988"/>
                  </a:lnTo>
                  <a:lnTo>
                    <a:pt x="121" y="1156"/>
                  </a:lnTo>
                  <a:lnTo>
                    <a:pt x="525" y="1399"/>
                  </a:lnTo>
                  <a:lnTo>
                    <a:pt x="224" y="1864"/>
                  </a:lnTo>
                  <a:lnTo>
                    <a:pt x="57" y="1864"/>
                  </a:lnTo>
                  <a:close/>
                  <a:moveTo>
                    <a:pt x="1209" y="1864"/>
                  </a:moveTo>
                  <a:lnTo>
                    <a:pt x="291" y="1864"/>
                  </a:lnTo>
                  <a:lnTo>
                    <a:pt x="573" y="1428"/>
                  </a:lnTo>
                  <a:lnTo>
                    <a:pt x="750" y="1534"/>
                  </a:lnTo>
                  <a:lnTo>
                    <a:pt x="927" y="1428"/>
                  </a:lnTo>
                  <a:lnTo>
                    <a:pt x="1209" y="1864"/>
                  </a:lnTo>
                  <a:close/>
                  <a:moveTo>
                    <a:pt x="1379" y="932"/>
                  </a:moveTo>
                  <a:lnTo>
                    <a:pt x="1379" y="836"/>
                  </a:lnTo>
                  <a:lnTo>
                    <a:pt x="1443" y="884"/>
                  </a:lnTo>
                  <a:lnTo>
                    <a:pt x="1443" y="932"/>
                  </a:lnTo>
                  <a:lnTo>
                    <a:pt x="1379" y="932"/>
                  </a:lnTo>
                  <a:lnTo>
                    <a:pt x="1379" y="9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0">
              <a:extLst>
                <a:ext uri="{FF2B5EF4-FFF2-40B4-BE49-F238E27FC236}">
                  <a16:creationId xmlns:a16="http://schemas.microsoft.com/office/drawing/2014/main" id="{35CE845A-75C6-46B2-9552-95D14571D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4599"/>
              <a:ext cx="240" cy="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B7C3CEF-18BB-4722-99CA-AE901946F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4599"/>
              <a:ext cx="61" cy="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2">
              <a:extLst>
                <a:ext uri="{FF2B5EF4-FFF2-40B4-BE49-F238E27FC236}">
                  <a16:creationId xmlns:a16="http://schemas.microsoft.com/office/drawing/2014/main" id="{19A42D5B-50A5-4B88-B2DE-8E1AAC3C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599"/>
              <a:ext cx="60" cy="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16CD3A56-8616-450C-9F82-913E5BC8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3698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CAF905D-B820-4209-A27C-9CDA8AE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" y="3395"/>
              <a:ext cx="56" cy="1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D45B15C0-0860-4F1D-8B3C-009D28FF5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" y="3215"/>
              <a:ext cx="481" cy="481"/>
            </a:xfrm>
            <a:custGeom>
              <a:avLst/>
              <a:gdLst>
                <a:gd name="T0" fmla="*/ 481 w 481"/>
                <a:gd name="T1" fmla="*/ 268 h 481"/>
                <a:gd name="T2" fmla="*/ 481 w 481"/>
                <a:gd name="T3" fmla="*/ 212 h 481"/>
                <a:gd name="T4" fmla="*/ 388 w 481"/>
                <a:gd name="T5" fmla="*/ 212 h 481"/>
                <a:gd name="T6" fmla="*/ 388 w 481"/>
                <a:gd name="T7" fmla="*/ 178 h 481"/>
                <a:gd name="T8" fmla="*/ 478 w 481"/>
                <a:gd name="T9" fmla="*/ 178 h 481"/>
                <a:gd name="T10" fmla="*/ 478 w 481"/>
                <a:gd name="T11" fmla="*/ 90 h 481"/>
                <a:gd name="T12" fmla="*/ 422 w 481"/>
                <a:gd name="T13" fmla="*/ 90 h 481"/>
                <a:gd name="T14" fmla="*/ 422 w 481"/>
                <a:gd name="T15" fmla="*/ 122 h 481"/>
                <a:gd name="T16" fmla="*/ 388 w 481"/>
                <a:gd name="T17" fmla="*/ 122 h 481"/>
                <a:gd name="T18" fmla="*/ 388 w 481"/>
                <a:gd name="T19" fmla="*/ 62 h 481"/>
                <a:gd name="T20" fmla="*/ 328 w 481"/>
                <a:gd name="T21" fmla="*/ 62 h 481"/>
                <a:gd name="T22" fmla="*/ 328 w 481"/>
                <a:gd name="T23" fmla="*/ 0 h 481"/>
                <a:gd name="T24" fmla="*/ 272 w 481"/>
                <a:gd name="T25" fmla="*/ 0 h 481"/>
                <a:gd name="T26" fmla="*/ 272 w 481"/>
                <a:gd name="T27" fmla="*/ 62 h 481"/>
                <a:gd name="T28" fmla="*/ 208 w 481"/>
                <a:gd name="T29" fmla="*/ 62 h 481"/>
                <a:gd name="T30" fmla="*/ 208 w 481"/>
                <a:gd name="T31" fmla="*/ 0 h 481"/>
                <a:gd name="T32" fmla="*/ 152 w 481"/>
                <a:gd name="T33" fmla="*/ 0 h 481"/>
                <a:gd name="T34" fmla="*/ 152 w 481"/>
                <a:gd name="T35" fmla="*/ 62 h 481"/>
                <a:gd name="T36" fmla="*/ 92 w 481"/>
                <a:gd name="T37" fmla="*/ 62 h 481"/>
                <a:gd name="T38" fmla="*/ 92 w 481"/>
                <a:gd name="T39" fmla="*/ 122 h 481"/>
                <a:gd name="T40" fmla="*/ 58 w 481"/>
                <a:gd name="T41" fmla="*/ 122 h 481"/>
                <a:gd name="T42" fmla="*/ 58 w 481"/>
                <a:gd name="T43" fmla="*/ 90 h 481"/>
                <a:gd name="T44" fmla="*/ 2 w 481"/>
                <a:gd name="T45" fmla="*/ 90 h 481"/>
                <a:gd name="T46" fmla="*/ 2 w 481"/>
                <a:gd name="T47" fmla="*/ 178 h 481"/>
                <a:gd name="T48" fmla="*/ 92 w 481"/>
                <a:gd name="T49" fmla="*/ 178 h 481"/>
                <a:gd name="T50" fmla="*/ 92 w 481"/>
                <a:gd name="T51" fmla="*/ 212 h 481"/>
                <a:gd name="T52" fmla="*/ 0 w 481"/>
                <a:gd name="T53" fmla="*/ 212 h 481"/>
                <a:gd name="T54" fmla="*/ 0 w 481"/>
                <a:gd name="T55" fmla="*/ 268 h 481"/>
                <a:gd name="T56" fmla="*/ 92 w 481"/>
                <a:gd name="T57" fmla="*/ 268 h 481"/>
                <a:gd name="T58" fmla="*/ 92 w 481"/>
                <a:gd name="T59" fmla="*/ 302 h 481"/>
                <a:gd name="T60" fmla="*/ 2 w 481"/>
                <a:gd name="T61" fmla="*/ 302 h 481"/>
                <a:gd name="T62" fmla="*/ 2 w 481"/>
                <a:gd name="T63" fmla="*/ 390 h 481"/>
                <a:gd name="T64" fmla="*/ 58 w 481"/>
                <a:gd name="T65" fmla="*/ 390 h 481"/>
                <a:gd name="T66" fmla="*/ 58 w 481"/>
                <a:gd name="T67" fmla="*/ 358 h 481"/>
                <a:gd name="T68" fmla="*/ 92 w 481"/>
                <a:gd name="T69" fmla="*/ 358 h 481"/>
                <a:gd name="T70" fmla="*/ 92 w 481"/>
                <a:gd name="T71" fmla="*/ 418 h 481"/>
                <a:gd name="T72" fmla="*/ 212 w 481"/>
                <a:gd name="T73" fmla="*/ 418 h 481"/>
                <a:gd name="T74" fmla="*/ 212 w 481"/>
                <a:gd name="T75" fmla="*/ 481 h 481"/>
                <a:gd name="T76" fmla="*/ 268 w 481"/>
                <a:gd name="T77" fmla="*/ 481 h 481"/>
                <a:gd name="T78" fmla="*/ 268 w 481"/>
                <a:gd name="T79" fmla="*/ 418 h 481"/>
                <a:gd name="T80" fmla="*/ 388 w 481"/>
                <a:gd name="T81" fmla="*/ 418 h 481"/>
                <a:gd name="T82" fmla="*/ 388 w 481"/>
                <a:gd name="T83" fmla="*/ 358 h 481"/>
                <a:gd name="T84" fmla="*/ 422 w 481"/>
                <a:gd name="T85" fmla="*/ 358 h 481"/>
                <a:gd name="T86" fmla="*/ 422 w 481"/>
                <a:gd name="T87" fmla="*/ 390 h 481"/>
                <a:gd name="T88" fmla="*/ 479 w 481"/>
                <a:gd name="T89" fmla="*/ 390 h 481"/>
                <a:gd name="T90" fmla="*/ 479 w 481"/>
                <a:gd name="T91" fmla="*/ 302 h 481"/>
                <a:gd name="T92" fmla="*/ 388 w 481"/>
                <a:gd name="T93" fmla="*/ 302 h 481"/>
                <a:gd name="T94" fmla="*/ 388 w 481"/>
                <a:gd name="T95" fmla="*/ 268 h 481"/>
                <a:gd name="T96" fmla="*/ 481 w 481"/>
                <a:gd name="T97" fmla="*/ 268 h 481"/>
                <a:gd name="T98" fmla="*/ 481 w 481"/>
                <a:gd name="T99" fmla="*/ 268 h 481"/>
                <a:gd name="T100" fmla="*/ 332 w 481"/>
                <a:gd name="T101" fmla="*/ 362 h 481"/>
                <a:gd name="T102" fmla="*/ 148 w 481"/>
                <a:gd name="T103" fmla="*/ 362 h 481"/>
                <a:gd name="T104" fmla="*/ 148 w 481"/>
                <a:gd name="T105" fmla="*/ 118 h 481"/>
                <a:gd name="T106" fmla="*/ 332 w 481"/>
                <a:gd name="T107" fmla="*/ 118 h 481"/>
                <a:gd name="T108" fmla="*/ 332 w 481"/>
                <a:gd name="T109" fmla="*/ 3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1" h="481">
                  <a:moveTo>
                    <a:pt x="481" y="268"/>
                  </a:moveTo>
                  <a:lnTo>
                    <a:pt x="481" y="212"/>
                  </a:lnTo>
                  <a:lnTo>
                    <a:pt x="388" y="212"/>
                  </a:lnTo>
                  <a:lnTo>
                    <a:pt x="388" y="178"/>
                  </a:lnTo>
                  <a:lnTo>
                    <a:pt x="478" y="178"/>
                  </a:lnTo>
                  <a:lnTo>
                    <a:pt x="478" y="90"/>
                  </a:lnTo>
                  <a:lnTo>
                    <a:pt x="422" y="90"/>
                  </a:lnTo>
                  <a:lnTo>
                    <a:pt x="422" y="122"/>
                  </a:lnTo>
                  <a:lnTo>
                    <a:pt x="388" y="122"/>
                  </a:lnTo>
                  <a:lnTo>
                    <a:pt x="388" y="62"/>
                  </a:lnTo>
                  <a:lnTo>
                    <a:pt x="328" y="62"/>
                  </a:lnTo>
                  <a:lnTo>
                    <a:pt x="328" y="0"/>
                  </a:lnTo>
                  <a:lnTo>
                    <a:pt x="272" y="0"/>
                  </a:lnTo>
                  <a:lnTo>
                    <a:pt x="272" y="62"/>
                  </a:lnTo>
                  <a:lnTo>
                    <a:pt x="208" y="62"/>
                  </a:lnTo>
                  <a:lnTo>
                    <a:pt x="208" y="0"/>
                  </a:lnTo>
                  <a:lnTo>
                    <a:pt x="152" y="0"/>
                  </a:lnTo>
                  <a:lnTo>
                    <a:pt x="152" y="62"/>
                  </a:lnTo>
                  <a:lnTo>
                    <a:pt x="92" y="62"/>
                  </a:lnTo>
                  <a:lnTo>
                    <a:pt x="92" y="122"/>
                  </a:lnTo>
                  <a:lnTo>
                    <a:pt x="58" y="122"/>
                  </a:lnTo>
                  <a:lnTo>
                    <a:pt x="58" y="90"/>
                  </a:lnTo>
                  <a:lnTo>
                    <a:pt x="2" y="90"/>
                  </a:lnTo>
                  <a:lnTo>
                    <a:pt x="2" y="178"/>
                  </a:lnTo>
                  <a:lnTo>
                    <a:pt x="92" y="178"/>
                  </a:lnTo>
                  <a:lnTo>
                    <a:pt x="92" y="212"/>
                  </a:lnTo>
                  <a:lnTo>
                    <a:pt x="0" y="212"/>
                  </a:lnTo>
                  <a:lnTo>
                    <a:pt x="0" y="268"/>
                  </a:lnTo>
                  <a:lnTo>
                    <a:pt x="92" y="268"/>
                  </a:lnTo>
                  <a:lnTo>
                    <a:pt x="92" y="302"/>
                  </a:lnTo>
                  <a:lnTo>
                    <a:pt x="2" y="302"/>
                  </a:lnTo>
                  <a:lnTo>
                    <a:pt x="2" y="390"/>
                  </a:lnTo>
                  <a:lnTo>
                    <a:pt x="58" y="390"/>
                  </a:lnTo>
                  <a:lnTo>
                    <a:pt x="58" y="358"/>
                  </a:lnTo>
                  <a:lnTo>
                    <a:pt x="92" y="358"/>
                  </a:lnTo>
                  <a:lnTo>
                    <a:pt x="92" y="418"/>
                  </a:lnTo>
                  <a:lnTo>
                    <a:pt x="212" y="418"/>
                  </a:lnTo>
                  <a:lnTo>
                    <a:pt x="212" y="481"/>
                  </a:lnTo>
                  <a:lnTo>
                    <a:pt x="268" y="481"/>
                  </a:lnTo>
                  <a:lnTo>
                    <a:pt x="268" y="418"/>
                  </a:lnTo>
                  <a:lnTo>
                    <a:pt x="388" y="418"/>
                  </a:lnTo>
                  <a:lnTo>
                    <a:pt x="388" y="358"/>
                  </a:lnTo>
                  <a:lnTo>
                    <a:pt x="422" y="358"/>
                  </a:lnTo>
                  <a:lnTo>
                    <a:pt x="422" y="390"/>
                  </a:lnTo>
                  <a:lnTo>
                    <a:pt x="479" y="390"/>
                  </a:lnTo>
                  <a:lnTo>
                    <a:pt x="479" y="302"/>
                  </a:lnTo>
                  <a:lnTo>
                    <a:pt x="388" y="302"/>
                  </a:lnTo>
                  <a:lnTo>
                    <a:pt x="388" y="268"/>
                  </a:lnTo>
                  <a:lnTo>
                    <a:pt x="481" y="268"/>
                  </a:lnTo>
                  <a:lnTo>
                    <a:pt x="481" y="268"/>
                  </a:lnTo>
                  <a:close/>
                  <a:moveTo>
                    <a:pt x="332" y="362"/>
                  </a:moveTo>
                  <a:lnTo>
                    <a:pt x="148" y="362"/>
                  </a:lnTo>
                  <a:lnTo>
                    <a:pt x="148" y="118"/>
                  </a:lnTo>
                  <a:lnTo>
                    <a:pt x="332" y="118"/>
                  </a:lnTo>
                  <a:lnTo>
                    <a:pt x="332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32766825-4544-4068-8007-0EA298C9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3698"/>
              <a:ext cx="60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20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57A3B37-E97C-41C1-8989-CCA8B37B4E4A}"/>
              </a:ext>
            </a:extLst>
          </p:cNvPr>
          <p:cNvGrpSpPr/>
          <p:nvPr/>
        </p:nvGrpSpPr>
        <p:grpSpPr>
          <a:xfrm rot="10800000" flipH="1" flipV="1">
            <a:off x="0" y="2312358"/>
            <a:ext cx="12192002" cy="4550229"/>
            <a:chOff x="899886" y="0"/>
            <a:chExt cx="5003799" cy="6858000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8BC0997-866B-4D49-A7CD-0AD8D43A9741}"/>
                </a:ext>
              </a:extLst>
            </p:cNvPr>
            <p:cNvSpPr/>
            <p:nvPr/>
          </p:nvSpPr>
          <p:spPr>
            <a:xfrm>
              <a:off x="899886" y="0"/>
              <a:ext cx="5003799" cy="6858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50000"/>
                    <a:alpha val="3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ight Triangle 204">
              <a:extLst>
                <a:ext uri="{FF2B5EF4-FFF2-40B4-BE49-F238E27FC236}">
                  <a16:creationId xmlns:a16="http://schemas.microsoft.com/office/drawing/2014/main" id="{85329133-98F0-4079-B8EC-CA11F835E83B}"/>
                </a:ext>
              </a:extLst>
            </p:cNvPr>
            <p:cNvSpPr/>
            <p:nvPr/>
          </p:nvSpPr>
          <p:spPr>
            <a:xfrm flipH="1">
              <a:off x="4803821" y="2362566"/>
              <a:ext cx="1099864" cy="4495434"/>
            </a:xfrm>
            <a:prstGeom prst="rtTriangl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670369-D38A-4D98-83EC-95F999CA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דיווח על תקרית אבטחת מידע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52DD9A2-A735-4D63-92C0-D04CF919D7D1}"/>
              </a:ext>
            </a:extLst>
          </p:cNvPr>
          <p:cNvGrpSpPr/>
          <p:nvPr/>
        </p:nvGrpSpPr>
        <p:grpSpPr>
          <a:xfrm>
            <a:off x="442913" y="1359350"/>
            <a:ext cx="11306176" cy="4827266"/>
            <a:chOff x="442913" y="1422850"/>
            <a:chExt cx="11306176" cy="4827266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3AB44E4-BBAD-4C62-A59B-E722B87D0E03}"/>
                </a:ext>
              </a:extLst>
            </p:cNvPr>
            <p:cNvSpPr/>
            <p:nvPr/>
          </p:nvSpPr>
          <p:spPr>
            <a:xfrm>
              <a:off x="631433" y="3002749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7641B971-500D-4768-841A-F0743CFB27C9}"/>
                </a:ext>
              </a:extLst>
            </p:cNvPr>
            <p:cNvSpPr/>
            <p:nvPr/>
          </p:nvSpPr>
          <p:spPr>
            <a:xfrm>
              <a:off x="2540258" y="3301294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sz="20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8A59F8E-F8A2-4811-A230-6C73A9DE24DD}"/>
                </a:ext>
              </a:extLst>
            </p:cNvPr>
            <p:cNvSpPr/>
            <p:nvPr/>
          </p:nvSpPr>
          <p:spPr>
            <a:xfrm>
              <a:off x="4449084" y="3002749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sz="20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A37548A-C6A8-4B43-AA3C-653F3C02FAD3}"/>
                </a:ext>
              </a:extLst>
            </p:cNvPr>
            <p:cNvSpPr/>
            <p:nvPr/>
          </p:nvSpPr>
          <p:spPr>
            <a:xfrm>
              <a:off x="6357909" y="3301294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sz="20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3363F7D-3877-44BA-ADCC-E234B033D06F}"/>
                </a:ext>
              </a:extLst>
            </p:cNvPr>
            <p:cNvSpPr/>
            <p:nvPr/>
          </p:nvSpPr>
          <p:spPr>
            <a:xfrm>
              <a:off x="8266735" y="3002749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sz="20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9742D76-4323-4BE4-B4C8-4A7DC8F9DBB9}"/>
                </a:ext>
              </a:extLst>
            </p:cNvPr>
            <p:cNvSpPr/>
            <p:nvPr/>
          </p:nvSpPr>
          <p:spPr>
            <a:xfrm>
              <a:off x="10175562" y="3301292"/>
              <a:ext cx="1385006" cy="1385006"/>
            </a:xfrm>
            <a:prstGeom prst="ellipse">
              <a:avLst/>
            </a:prstGeom>
            <a:solidFill>
              <a:sysClr val="window" lastClr="FFFFFF">
                <a:alpha val="3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sz="2000" kern="0" dirty="0">
                <a:solidFill>
                  <a:schemeClr val="accent2"/>
                </a:solidFill>
              </a:endParaRPr>
            </a:p>
          </p:txBody>
        </p:sp>
        <p:grpSp>
          <p:nvGrpSpPr>
            <p:cNvPr id="5" name="Group 225">
              <a:extLst>
                <a:ext uri="{FF2B5EF4-FFF2-40B4-BE49-F238E27FC236}">
                  <a16:creationId xmlns:a16="http://schemas.microsoft.com/office/drawing/2014/main" id="{9FB186C4-640A-4ED2-A71E-8C1B6E8BA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337" y="1422850"/>
              <a:ext cx="9247326" cy="4827266"/>
              <a:chOff x="61887" y="752420"/>
              <a:chExt cx="8725336" cy="5044568"/>
            </a:xfrm>
            <a:solidFill>
              <a:schemeClr val="accent2">
                <a:lumMod val="10000"/>
                <a:lumOff val="90000"/>
                <a:alpha val="10000"/>
              </a:schemeClr>
            </a:solidFill>
          </p:grpSpPr>
          <p:sp>
            <p:nvSpPr>
              <p:cNvPr id="145" name="Freeform 5962">
                <a:extLst>
                  <a:ext uri="{FF2B5EF4-FFF2-40B4-BE49-F238E27FC236}">
                    <a16:creationId xmlns:a16="http://schemas.microsoft.com/office/drawing/2014/main" id="{7CEAD78F-60B6-4BC0-A337-8B238C3F7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9735" y="3535028"/>
                <a:ext cx="1189097" cy="2261960"/>
              </a:xfrm>
              <a:custGeom>
                <a:avLst/>
                <a:gdLst>
                  <a:gd name="T0" fmla="*/ 168775 w 1874"/>
                  <a:gd name="T1" fmla="*/ 2086902 h 3562"/>
                  <a:gd name="T2" fmla="*/ 147202 w 1874"/>
                  <a:gd name="T3" fmla="*/ 1968776 h 3562"/>
                  <a:gd name="T4" fmla="*/ 184003 w 1874"/>
                  <a:gd name="T5" fmla="*/ 1976397 h 3562"/>
                  <a:gd name="T6" fmla="*/ 161161 w 1874"/>
                  <a:gd name="T7" fmla="*/ 1982748 h 3562"/>
                  <a:gd name="T8" fmla="*/ 154816 w 1874"/>
                  <a:gd name="T9" fmla="*/ 2042446 h 3562"/>
                  <a:gd name="T10" fmla="*/ 156085 w 1874"/>
                  <a:gd name="T11" fmla="*/ 1997990 h 3562"/>
                  <a:gd name="T12" fmla="*/ 147202 w 1874"/>
                  <a:gd name="T13" fmla="*/ 2006881 h 3562"/>
                  <a:gd name="T14" fmla="*/ 184003 w 1874"/>
                  <a:gd name="T15" fmla="*/ 2086902 h 3562"/>
                  <a:gd name="T16" fmla="*/ 153547 w 1874"/>
                  <a:gd name="T17" fmla="*/ 1999260 h 3562"/>
                  <a:gd name="T18" fmla="*/ 185272 w 1874"/>
                  <a:gd name="T19" fmla="*/ 1850649 h 3562"/>
                  <a:gd name="T20" fmla="*/ 192886 w 1874"/>
                  <a:gd name="T21" fmla="*/ 1841758 h 3562"/>
                  <a:gd name="T22" fmla="*/ 166237 w 1874"/>
                  <a:gd name="T23" fmla="*/ 1884944 h 3562"/>
                  <a:gd name="T24" fmla="*/ 348971 w 1874"/>
                  <a:gd name="T25" fmla="*/ 2235513 h 3562"/>
                  <a:gd name="T26" fmla="*/ 304556 w 1874"/>
                  <a:gd name="T27" fmla="*/ 2245675 h 3562"/>
                  <a:gd name="T28" fmla="*/ 284252 w 1874"/>
                  <a:gd name="T29" fmla="*/ 2227892 h 3562"/>
                  <a:gd name="T30" fmla="*/ 323591 w 1874"/>
                  <a:gd name="T31" fmla="*/ 2224082 h 3562"/>
                  <a:gd name="T32" fmla="*/ 277907 w 1874"/>
                  <a:gd name="T33" fmla="*/ 2230433 h 3562"/>
                  <a:gd name="T34" fmla="*/ 170044 w 1874"/>
                  <a:gd name="T35" fmla="*/ 2140250 h 3562"/>
                  <a:gd name="T36" fmla="*/ 180196 w 1874"/>
                  <a:gd name="T37" fmla="*/ 2163113 h 3562"/>
                  <a:gd name="T38" fmla="*/ 157354 w 1874"/>
                  <a:gd name="T39" fmla="*/ 2090713 h 3562"/>
                  <a:gd name="T40" fmla="*/ 247452 w 1874"/>
                  <a:gd name="T41" fmla="*/ 2198678 h 3562"/>
                  <a:gd name="T42" fmla="*/ 214458 w 1874"/>
                  <a:gd name="T43" fmla="*/ 2170734 h 3562"/>
                  <a:gd name="T44" fmla="*/ 224610 w 1874"/>
                  <a:gd name="T45" fmla="*/ 2189787 h 3562"/>
                  <a:gd name="T46" fmla="*/ 300749 w 1874"/>
                  <a:gd name="T47" fmla="*/ 2198678 h 3562"/>
                  <a:gd name="T48" fmla="*/ 237300 w 1874"/>
                  <a:gd name="T49" fmla="*/ 2207569 h 3562"/>
                  <a:gd name="T50" fmla="*/ 319784 w 1874"/>
                  <a:gd name="T51" fmla="*/ 2224082 h 3562"/>
                  <a:gd name="T52" fmla="*/ 184003 w 1874"/>
                  <a:gd name="T53" fmla="*/ 1738874 h 3562"/>
                  <a:gd name="T54" fmla="*/ 166237 w 1874"/>
                  <a:gd name="T55" fmla="*/ 1802383 h 3562"/>
                  <a:gd name="T56" fmla="*/ 187810 w 1874"/>
                  <a:gd name="T57" fmla="*/ 1807463 h 3562"/>
                  <a:gd name="T58" fmla="*/ 176389 w 1874"/>
                  <a:gd name="T59" fmla="*/ 1878593 h 3562"/>
                  <a:gd name="T60" fmla="*/ 939048 w 1874"/>
                  <a:gd name="T61" fmla="*/ 443292 h 3562"/>
                  <a:gd name="T62" fmla="*/ 767735 w 1874"/>
                  <a:gd name="T63" fmla="*/ 403917 h 3562"/>
                  <a:gd name="T64" fmla="*/ 761390 w 1874"/>
                  <a:gd name="T65" fmla="*/ 248955 h 3562"/>
                  <a:gd name="T66" fmla="*/ 611650 w 1874"/>
                  <a:gd name="T67" fmla="*/ 190527 h 3562"/>
                  <a:gd name="T68" fmla="*/ 474600 w 1874"/>
                  <a:gd name="T69" fmla="*/ 59698 h 3562"/>
                  <a:gd name="T70" fmla="*/ 281714 w 1874"/>
                  <a:gd name="T71" fmla="*/ 21593 h 3562"/>
                  <a:gd name="T72" fmla="*/ 157354 w 1874"/>
                  <a:gd name="T73" fmla="*/ 45726 h 3562"/>
                  <a:gd name="T74" fmla="*/ 91367 w 1874"/>
                  <a:gd name="T75" fmla="*/ 299762 h 3562"/>
                  <a:gd name="T76" fmla="*/ 35532 w 1874"/>
                  <a:gd name="T77" fmla="*/ 461075 h 3562"/>
                  <a:gd name="T78" fmla="*/ 109133 w 1874"/>
                  <a:gd name="T79" fmla="*/ 768458 h 3562"/>
                  <a:gd name="T80" fmla="*/ 275370 w 1874"/>
                  <a:gd name="T81" fmla="*/ 1108865 h 3562"/>
                  <a:gd name="T82" fmla="*/ 252528 w 1874"/>
                  <a:gd name="T83" fmla="*/ 1420059 h 3562"/>
                  <a:gd name="T84" fmla="*/ 196693 w 1874"/>
                  <a:gd name="T85" fmla="*/ 1667744 h 3562"/>
                  <a:gd name="T86" fmla="*/ 209382 w 1874"/>
                  <a:gd name="T87" fmla="*/ 1797302 h 3562"/>
                  <a:gd name="T88" fmla="*/ 171313 w 1874"/>
                  <a:gd name="T89" fmla="*/ 1882404 h 3562"/>
                  <a:gd name="T90" fmla="*/ 170044 w 1874"/>
                  <a:gd name="T91" fmla="*/ 1947183 h 3562"/>
                  <a:gd name="T92" fmla="*/ 176389 w 1874"/>
                  <a:gd name="T93" fmla="*/ 2011962 h 3562"/>
                  <a:gd name="T94" fmla="*/ 185272 w 1874"/>
                  <a:gd name="T95" fmla="*/ 2053878 h 3562"/>
                  <a:gd name="T96" fmla="*/ 196693 w 1874"/>
                  <a:gd name="T97" fmla="*/ 2100874 h 3562"/>
                  <a:gd name="T98" fmla="*/ 194155 w 1874"/>
                  <a:gd name="T99" fmla="*/ 2113576 h 3562"/>
                  <a:gd name="T100" fmla="*/ 233493 w 1874"/>
                  <a:gd name="T101" fmla="*/ 2131359 h 3562"/>
                  <a:gd name="T102" fmla="*/ 255066 w 1874"/>
                  <a:gd name="T103" fmla="*/ 2141520 h 3562"/>
                  <a:gd name="T104" fmla="*/ 314708 w 1874"/>
                  <a:gd name="T105" fmla="*/ 2122467 h 3562"/>
                  <a:gd name="T106" fmla="*/ 348971 w 1874"/>
                  <a:gd name="T107" fmla="*/ 1890025 h 3562"/>
                  <a:gd name="T108" fmla="*/ 453027 w 1874"/>
                  <a:gd name="T109" fmla="*/ 1764277 h 3562"/>
                  <a:gd name="T110" fmla="*/ 491097 w 1874"/>
                  <a:gd name="T111" fmla="*/ 1635989 h 3562"/>
                  <a:gd name="T112" fmla="*/ 629416 w 1874"/>
                  <a:gd name="T113" fmla="*/ 1491189 h 3562"/>
                  <a:gd name="T114" fmla="*/ 865447 w 1874"/>
                  <a:gd name="T115" fmla="*/ 1158402 h 3562"/>
                  <a:gd name="T116" fmla="*/ 1079905 w 1874"/>
                  <a:gd name="T117" fmla="*/ 900556 h 3562"/>
                  <a:gd name="T118" fmla="*/ 426379 w 1874"/>
                  <a:gd name="T119" fmla="*/ 2222811 h 3562"/>
                  <a:gd name="T120" fmla="*/ 184003 w 1874"/>
                  <a:gd name="T121" fmla="*/ 1928130 h 3562"/>
                  <a:gd name="T122" fmla="*/ 159892 w 1874"/>
                  <a:gd name="T123" fmla="*/ 1994179 h 3562"/>
                  <a:gd name="T124" fmla="*/ 175120 w 1874"/>
                  <a:gd name="T125" fmla="*/ 2027204 h 35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74"/>
                  <a:gd name="T190" fmla="*/ 0 h 3562"/>
                  <a:gd name="T191" fmla="*/ 1874 w 1874"/>
                  <a:gd name="T192" fmla="*/ 3562 h 35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74" h="3562">
                    <a:moveTo>
                      <a:pt x="282" y="3320"/>
                    </a:moveTo>
                    <a:lnTo>
                      <a:pt x="282" y="3320"/>
                    </a:lnTo>
                    <a:lnTo>
                      <a:pt x="286" y="3322"/>
                    </a:lnTo>
                    <a:lnTo>
                      <a:pt x="286" y="3320"/>
                    </a:lnTo>
                    <a:lnTo>
                      <a:pt x="284" y="3316"/>
                    </a:lnTo>
                    <a:lnTo>
                      <a:pt x="282" y="3312"/>
                    </a:lnTo>
                    <a:lnTo>
                      <a:pt x="278" y="3308"/>
                    </a:lnTo>
                    <a:lnTo>
                      <a:pt x="274" y="3308"/>
                    </a:lnTo>
                    <a:lnTo>
                      <a:pt x="274" y="3310"/>
                    </a:lnTo>
                    <a:lnTo>
                      <a:pt x="276" y="3314"/>
                    </a:lnTo>
                    <a:lnTo>
                      <a:pt x="276" y="3316"/>
                    </a:lnTo>
                    <a:lnTo>
                      <a:pt x="282" y="3320"/>
                    </a:lnTo>
                    <a:close/>
                    <a:moveTo>
                      <a:pt x="286" y="3348"/>
                    </a:moveTo>
                    <a:lnTo>
                      <a:pt x="286" y="3348"/>
                    </a:lnTo>
                    <a:lnTo>
                      <a:pt x="288" y="3348"/>
                    </a:lnTo>
                    <a:lnTo>
                      <a:pt x="290" y="3348"/>
                    </a:lnTo>
                    <a:lnTo>
                      <a:pt x="296" y="3344"/>
                    </a:lnTo>
                    <a:lnTo>
                      <a:pt x="294" y="3340"/>
                    </a:lnTo>
                    <a:lnTo>
                      <a:pt x="286" y="3334"/>
                    </a:lnTo>
                    <a:lnTo>
                      <a:pt x="282" y="3330"/>
                    </a:lnTo>
                    <a:lnTo>
                      <a:pt x="278" y="3330"/>
                    </a:lnTo>
                    <a:lnTo>
                      <a:pt x="276" y="3332"/>
                    </a:lnTo>
                    <a:lnTo>
                      <a:pt x="278" y="3334"/>
                    </a:lnTo>
                    <a:lnTo>
                      <a:pt x="278" y="3336"/>
                    </a:lnTo>
                    <a:lnTo>
                      <a:pt x="280" y="3336"/>
                    </a:lnTo>
                    <a:lnTo>
                      <a:pt x="282" y="3336"/>
                    </a:lnTo>
                    <a:lnTo>
                      <a:pt x="284" y="3336"/>
                    </a:lnTo>
                    <a:lnTo>
                      <a:pt x="284" y="3338"/>
                    </a:lnTo>
                    <a:lnTo>
                      <a:pt x="284" y="3340"/>
                    </a:lnTo>
                    <a:lnTo>
                      <a:pt x="284" y="3342"/>
                    </a:lnTo>
                    <a:lnTo>
                      <a:pt x="286" y="3348"/>
                    </a:lnTo>
                    <a:close/>
                    <a:moveTo>
                      <a:pt x="270" y="3286"/>
                    </a:moveTo>
                    <a:lnTo>
                      <a:pt x="270" y="3286"/>
                    </a:lnTo>
                    <a:lnTo>
                      <a:pt x="270" y="3280"/>
                    </a:lnTo>
                    <a:lnTo>
                      <a:pt x="268" y="3278"/>
                    </a:lnTo>
                    <a:lnTo>
                      <a:pt x="266" y="3278"/>
                    </a:lnTo>
                    <a:lnTo>
                      <a:pt x="262" y="3278"/>
                    </a:lnTo>
                    <a:lnTo>
                      <a:pt x="260" y="3280"/>
                    </a:lnTo>
                    <a:lnTo>
                      <a:pt x="256" y="3286"/>
                    </a:lnTo>
                    <a:lnTo>
                      <a:pt x="252" y="3292"/>
                    </a:lnTo>
                    <a:lnTo>
                      <a:pt x="254" y="3292"/>
                    </a:lnTo>
                    <a:lnTo>
                      <a:pt x="258" y="3292"/>
                    </a:lnTo>
                    <a:lnTo>
                      <a:pt x="262" y="3290"/>
                    </a:lnTo>
                    <a:lnTo>
                      <a:pt x="262" y="3288"/>
                    </a:lnTo>
                    <a:lnTo>
                      <a:pt x="264" y="3286"/>
                    </a:lnTo>
                    <a:lnTo>
                      <a:pt x="266" y="3286"/>
                    </a:lnTo>
                    <a:lnTo>
                      <a:pt x="266" y="3288"/>
                    </a:lnTo>
                    <a:lnTo>
                      <a:pt x="268" y="3290"/>
                    </a:lnTo>
                    <a:lnTo>
                      <a:pt x="270" y="3288"/>
                    </a:lnTo>
                    <a:lnTo>
                      <a:pt x="270" y="3286"/>
                    </a:lnTo>
                    <a:close/>
                    <a:moveTo>
                      <a:pt x="262" y="3260"/>
                    </a:moveTo>
                    <a:lnTo>
                      <a:pt x="262" y="3260"/>
                    </a:lnTo>
                    <a:lnTo>
                      <a:pt x="256" y="3260"/>
                    </a:lnTo>
                    <a:lnTo>
                      <a:pt x="254" y="3260"/>
                    </a:lnTo>
                    <a:lnTo>
                      <a:pt x="254" y="3262"/>
                    </a:lnTo>
                    <a:lnTo>
                      <a:pt x="256" y="3264"/>
                    </a:lnTo>
                    <a:lnTo>
                      <a:pt x="258" y="3266"/>
                    </a:lnTo>
                    <a:lnTo>
                      <a:pt x="260" y="3270"/>
                    </a:lnTo>
                    <a:lnTo>
                      <a:pt x="264" y="3272"/>
                    </a:lnTo>
                    <a:lnTo>
                      <a:pt x="266" y="3270"/>
                    </a:lnTo>
                    <a:lnTo>
                      <a:pt x="268" y="3268"/>
                    </a:lnTo>
                    <a:lnTo>
                      <a:pt x="270" y="3266"/>
                    </a:lnTo>
                    <a:lnTo>
                      <a:pt x="274" y="3266"/>
                    </a:lnTo>
                    <a:lnTo>
                      <a:pt x="276" y="3266"/>
                    </a:lnTo>
                    <a:lnTo>
                      <a:pt x="276" y="3258"/>
                    </a:lnTo>
                    <a:lnTo>
                      <a:pt x="274" y="3254"/>
                    </a:lnTo>
                    <a:lnTo>
                      <a:pt x="270" y="3250"/>
                    </a:lnTo>
                    <a:lnTo>
                      <a:pt x="268" y="3250"/>
                    </a:lnTo>
                    <a:lnTo>
                      <a:pt x="266" y="3252"/>
                    </a:lnTo>
                    <a:lnTo>
                      <a:pt x="268" y="3258"/>
                    </a:lnTo>
                    <a:lnTo>
                      <a:pt x="266" y="3260"/>
                    </a:lnTo>
                    <a:lnTo>
                      <a:pt x="262" y="3260"/>
                    </a:lnTo>
                    <a:close/>
                    <a:moveTo>
                      <a:pt x="236" y="3110"/>
                    </a:moveTo>
                    <a:lnTo>
                      <a:pt x="236" y="3110"/>
                    </a:lnTo>
                    <a:lnTo>
                      <a:pt x="238" y="3110"/>
                    </a:lnTo>
                    <a:lnTo>
                      <a:pt x="240" y="3112"/>
                    </a:lnTo>
                    <a:lnTo>
                      <a:pt x="240" y="3118"/>
                    </a:lnTo>
                    <a:lnTo>
                      <a:pt x="240" y="3126"/>
                    </a:lnTo>
                    <a:lnTo>
                      <a:pt x="242" y="3128"/>
                    </a:lnTo>
                    <a:lnTo>
                      <a:pt x="244" y="3128"/>
                    </a:lnTo>
                    <a:lnTo>
                      <a:pt x="248" y="3124"/>
                    </a:lnTo>
                    <a:lnTo>
                      <a:pt x="250" y="3120"/>
                    </a:lnTo>
                    <a:lnTo>
                      <a:pt x="244" y="3108"/>
                    </a:lnTo>
                    <a:lnTo>
                      <a:pt x="240" y="3102"/>
                    </a:lnTo>
                    <a:lnTo>
                      <a:pt x="240" y="3096"/>
                    </a:lnTo>
                    <a:lnTo>
                      <a:pt x="238" y="3090"/>
                    </a:lnTo>
                    <a:lnTo>
                      <a:pt x="236" y="3088"/>
                    </a:lnTo>
                    <a:lnTo>
                      <a:pt x="232" y="3090"/>
                    </a:lnTo>
                    <a:lnTo>
                      <a:pt x="230" y="3094"/>
                    </a:lnTo>
                    <a:lnTo>
                      <a:pt x="230" y="3098"/>
                    </a:lnTo>
                    <a:lnTo>
                      <a:pt x="232" y="3100"/>
                    </a:lnTo>
                    <a:lnTo>
                      <a:pt x="232" y="3104"/>
                    </a:lnTo>
                    <a:lnTo>
                      <a:pt x="230" y="3108"/>
                    </a:lnTo>
                    <a:lnTo>
                      <a:pt x="230" y="3110"/>
                    </a:lnTo>
                    <a:lnTo>
                      <a:pt x="232" y="3110"/>
                    </a:lnTo>
                    <a:lnTo>
                      <a:pt x="236" y="3110"/>
                    </a:lnTo>
                    <a:close/>
                    <a:moveTo>
                      <a:pt x="284" y="3278"/>
                    </a:moveTo>
                    <a:lnTo>
                      <a:pt x="284" y="3278"/>
                    </a:lnTo>
                    <a:lnTo>
                      <a:pt x="284" y="3276"/>
                    </a:lnTo>
                    <a:lnTo>
                      <a:pt x="284" y="3270"/>
                    </a:lnTo>
                    <a:lnTo>
                      <a:pt x="282" y="3264"/>
                    </a:lnTo>
                    <a:lnTo>
                      <a:pt x="280" y="3260"/>
                    </a:lnTo>
                    <a:lnTo>
                      <a:pt x="278" y="3264"/>
                    </a:lnTo>
                    <a:lnTo>
                      <a:pt x="278" y="3270"/>
                    </a:lnTo>
                    <a:lnTo>
                      <a:pt x="280" y="3276"/>
                    </a:lnTo>
                    <a:lnTo>
                      <a:pt x="282" y="3278"/>
                    </a:lnTo>
                    <a:lnTo>
                      <a:pt x="284" y="3278"/>
                    </a:lnTo>
                    <a:close/>
                    <a:moveTo>
                      <a:pt x="304" y="3362"/>
                    </a:moveTo>
                    <a:lnTo>
                      <a:pt x="304" y="3362"/>
                    </a:lnTo>
                    <a:lnTo>
                      <a:pt x="304" y="3358"/>
                    </a:lnTo>
                    <a:lnTo>
                      <a:pt x="304" y="3356"/>
                    </a:lnTo>
                    <a:lnTo>
                      <a:pt x="306" y="3354"/>
                    </a:lnTo>
                    <a:lnTo>
                      <a:pt x="304" y="3352"/>
                    </a:lnTo>
                    <a:lnTo>
                      <a:pt x="302" y="3350"/>
                    </a:lnTo>
                    <a:lnTo>
                      <a:pt x="300" y="3350"/>
                    </a:lnTo>
                    <a:lnTo>
                      <a:pt x="294" y="3356"/>
                    </a:lnTo>
                    <a:lnTo>
                      <a:pt x="292" y="3360"/>
                    </a:lnTo>
                    <a:lnTo>
                      <a:pt x="292" y="3362"/>
                    </a:lnTo>
                    <a:lnTo>
                      <a:pt x="296" y="3368"/>
                    </a:lnTo>
                    <a:lnTo>
                      <a:pt x="298" y="3368"/>
                    </a:lnTo>
                    <a:lnTo>
                      <a:pt x="300" y="3368"/>
                    </a:lnTo>
                    <a:lnTo>
                      <a:pt x="302" y="3366"/>
                    </a:lnTo>
                    <a:lnTo>
                      <a:pt x="304" y="3362"/>
                    </a:lnTo>
                    <a:close/>
                    <a:moveTo>
                      <a:pt x="262" y="3320"/>
                    </a:moveTo>
                    <a:lnTo>
                      <a:pt x="262" y="3320"/>
                    </a:lnTo>
                    <a:lnTo>
                      <a:pt x="260" y="3330"/>
                    </a:lnTo>
                    <a:lnTo>
                      <a:pt x="258" y="3332"/>
                    </a:lnTo>
                    <a:lnTo>
                      <a:pt x="260" y="3330"/>
                    </a:lnTo>
                    <a:lnTo>
                      <a:pt x="264" y="3328"/>
                    </a:lnTo>
                    <a:lnTo>
                      <a:pt x="268" y="3320"/>
                    </a:lnTo>
                    <a:lnTo>
                      <a:pt x="268" y="3316"/>
                    </a:lnTo>
                    <a:lnTo>
                      <a:pt x="266" y="3314"/>
                    </a:lnTo>
                    <a:lnTo>
                      <a:pt x="264" y="3314"/>
                    </a:lnTo>
                    <a:lnTo>
                      <a:pt x="262" y="3320"/>
                    </a:lnTo>
                    <a:close/>
                    <a:moveTo>
                      <a:pt x="276" y="3112"/>
                    </a:moveTo>
                    <a:lnTo>
                      <a:pt x="276" y="3112"/>
                    </a:lnTo>
                    <a:lnTo>
                      <a:pt x="286" y="3114"/>
                    </a:lnTo>
                    <a:lnTo>
                      <a:pt x="288" y="3114"/>
                    </a:lnTo>
                    <a:lnTo>
                      <a:pt x="290" y="3112"/>
                    </a:lnTo>
                    <a:lnTo>
                      <a:pt x="284" y="3110"/>
                    </a:lnTo>
                    <a:lnTo>
                      <a:pt x="276" y="3102"/>
                    </a:lnTo>
                    <a:lnTo>
                      <a:pt x="270" y="3096"/>
                    </a:lnTo>
                    <a:lnTo>
                      <a:pt x="270" y="3098"/>
                    </a:lnTo>
                    <a:lnTo>
                      <a:pt x="270" y="3102"/>
                    </a:lnTo>
                    <a:lnTo>
                      <a:pt x="272" y="3108"/>
                    </a:lnTo>
                    <a:lnTo>
                      <a:pt x="276" y="3112"/>
                    </a:lnTo>
                    <a:close/>
                    <a:moveTo>
                      <a:pt x="274" y="3270"/>
                    </a:moveTo>
                    <a:lnTo>
                      <a:pt x="274" y="3270"/>
                    </a:lnTo>
                    <a:lnTo>
                      <a:pt x="272" y="3270"/>
                    </a:lnTo>
                    <a:lnTo>
                      <a:pt x="270" y="3272"/>
                    </a:lnTo>
                    <a:lnTo>
                      <a:pt x="270" y="3274"/>
                    </a:lnTo>
                    <a:lnTo>
                      <a:pt x="272" y="3276"/>
                    </a:lnTo>
                    <a:lnTo>
                      <a:pt x="274" y="3278"/>
                    </a:lnTo>
                    <a:lnTo>
                      <a:pt x="276" y="3276"/>
                    </a:lnTo>
                    <a:lnTo>
                      <a:pt x="276" y="3272"/>
                    </a:lnTo>
                    <a:lnTo>
                      <a:pt x="274" y="3270"/>
                    </a:lnTo>
                    <a:close/>
                    <a:moveTo>
                      <a:pt x="246" y="3090"/>
                    </a:moveTo>
                    <a:lnTo>
                      <a:pt x="246" y="3090"/>
                    </a:lnTo>
                    <a:lnTo>
                      <a:pt x="250" y="3090"/>
                    </a:lnTo>
                    <a:lnTo>
                      <a:pt x="252" y="3090"/>
                    </a:lnTo>
                    <a:lnTo>
                      <a:pt x="254" y="3092"/>
                    </a:lnTo>
                    <a:lnTo>
                      <a:pt x="258" y="3092"/>
                    </a:lnTo>
                    <a:lnTo>
                      <a:pt x="260" y="3090"/>
                    </a:lnTo>
                    <a:lnTo>
                      <a:pt x="260" y="3084"/>
                    </a:lnTo>
                    <a:lnTo>
                      <a:pt x="260" y="3080"/>
                    </a:lnTo>
                    <a:lnTo>
                      <a:pt x="260" y="3076"/>
                    </a:lnTo>
                    <a:lnTo>
                      <a:pt x="258" y="3078"/>
                    </a:lnTo>
                    <a:lnTo>
                      <a:pt x="256" y="3080"/>
                    </a:lnTo>
                    <a:lnTo>
                      <a:pt x="252" y="3084"/>
                    </a:lnTo>
                    <a:lnTo>
                      <a:pt x="248" y="3086"/>
                    </a:lnTo>
                    <a:lnTo>
                      <a:pt x="244" y="3086"/>
                    </a:lnTo>
                    <a:lnTo>
                      <a:pt x="242" y="3088"/>
                    </a:lnTo>
                    <a:lnTo>
                      <a:pt x="242" y="3090"/>
                    </a:lnTo>
                    <a:lnTo>
                      <a:pt x="246" y="3090"/>
                    </a:lnTo>
                    <a:close/>
                    <a:moveTo>
                      <a:pt x="248" y="3074"/>
                    </a:moveTo>
                    <a:lnTo>
                      <a:pt x="248" y="3074"/>
                    </a:lnTo>
                    <a:lnTo>
                      <a:pt x="246" y="3072"/>
                    </a:lnTo>
                    <a:lnTo>
                      <a:pt x="244" y="3072"/>
                    </a:lnTo>
                    <a:lnTo>
                      <a:pt x="242" y="3074"/>
                    </a:lnTo>
                    <a:lnTo>
                      <a:pt x="244" y="3078"/>
                    </a:lnTo>
                    <a:lnTo>
                      <a:pt x="246" y="3080"/>
                    </a:lnTo>
                    <a:lnTo>
                      <a:pt x="248" y="3078"/>
                    </a:lnTo>
                    <a:lnTo>
                      <a:pt x="250" y="3076"/>
                    </a:lnTo>
                    <a:lnTo>
                      <a:pt x="248" y="3074"/>
                    </a:lnTo>
                    <a:close/>
                    <a:moveTo>
                      <a:pt x="252" y="3118"/>
                    </a:moveTo>
                    <a:lnTo>
                      <a:pt x="252" y="3118"/>
                    </a:lnTo>
                    <a:lnTo>
                      <a:pt x="252" y="3120"/>
                    </a:lnTo>
                    <a:lnTo>
                      <a:pt x="254" y="3122"/>
                    </a:lnTo>
                    <a:lnTo>
                      <a:pt x="266" y="3128"/>
                    </a:lnTo>
                    <a:lnTo>
                      <a:pt x="272" y="3128"/>
                    </a:lnTo>
                    <a:lnTo>
                      <a:pt x="274" y="3124"/>
                    </a:lnTo>
                    <a:lnTo>
                      <a:pt x="272" y="3124"/>
                    </a:lnTo>
                    <a:lnTo>
                      <a:pt x="270" y="3122"/>
                    </a:lnTo>
                    <a:lnTo>
                      <a:pt x="268" y="3118"/>
                    </a:lnTo>
                    <a:lnTo>
                      <a:pt x="270" y="3116"/>
                    </a:lnTo>
                    <a:lnTo>
                      <a:pt x="270" y="3114"/>
                    </a:lnTo>
                    <a:lnTo>
                      <a:pt x="270" y="3108"/>
                    </a:lnTo>
                    <a:lnTo>
                      <a:pt x="266" y="3100"/>
                    </a:lnTo>
                    <a:lnTo>
                      <a:pt x="264" y="3098"/>
                    </a:lnTo>
                    <a:lnTo>
                      <a:pt x="262" y="3102"/>
                    </a:lnTo>
                    <a:lnTo>
                      <a:pt x="262" y="3106"/>
                    </a:lnTo>
                    <a:lnTo>
                      <a:pt x="262" y="3108"/>
                    </a:lnTo>
                    <a:lnTo>
                      <a:pt x="262" y="3114"/>
                    </a:lnTo>
                    <a:lnTo>
                      <a:pt x="262" y="3116"/>
                    </a:lnTo>
                    <a:lnTo>
                      <a:pt x="260" y="3114"/>
                    </a:lnTo>
                    <a:lnTo>
                      <a:pt x="258" y="3114"/>
                    </a:lnTo>
                    <a:lnTo>
                      <a:pt x="252" y="3118"/>
                    </a:lnTo>
                    <a:close/>
                    <a:moveTo>
                      <a:pt x="246" y="3228"/>
                    </a:moveTo>
                    <a:lnTo>
                      <a:pt x="246" y="3228"/>
                    </a:lnTo>
                    <a:lnTo>
                      <a:pt x="248" y="3228"/>
                    </a:lnTo>
                    <a:lnTo>
                      <a:pt x="250" y="3228"/>
                    </a:lnTo>
                    <a:lnTo>
                      <a:pt x="252" y="3228"/>
                    </a:lnTo>
                    <a:lnTo>
                      <a:pt x="254" y="3228"/>
                    </a:lnTo>
                    <a:lnTo>
                      <a:pt x="256" y="3224"/>
                    </a:lnTo>
                    <a:lnTo>
                      <a:pt x="256" y="3222"/>
                    </a:lnTo>
                    <a:lnTo>
                      <a:pt x="258" y="3218"/>
                    </a:lnTo>
                    <a:lnTo>
                      <a:pt x="262" y="3216"/>
                    </a:lnTo>
                    <a:lnTo>
                      <a:pt x="262" y="3214"/>
                    </a:lnTo>
                    <a:lnTo>
                      <a:pt x="260" y="3214"/>
                    </a:lnTo>
                    <a:lnTo>
                      <a:pt x="256" y="3216"/>
                    </a:lnTo>
                    <a:lnTo>
                      <a:pt x="254" y="3216"/>
                    </a:lnTo>
                    <a:lnTo>
                      <a:pt x="254" y="3214"/>
                    </a:lnTo>
                    <a:lnTo>
                      <a:pt x="254" y="3212"/>
                    </a:lnTo>
                    <a:lnTo>
                      <a:pt x="252" y="3212"/>
                    </a:lnTo>
                    <a:lnTo>
                      <a:pt x="248" y="3210"/>
                    </a:lnTo>
                    <a:lnTo>
                      <a:pt x="246" y="3210"/>
                    </a:lnTo>
                    <a:lnTo>
                      <a:pt x="242" y="3208"/>
                    </a:lnTo>
                    <a:lnTo>
                      <a:pt x="238" y="3208"/>
                    </a:lnTo>
                    <a:lnTo>
                      <a:pt x="236" y="3208"/>
                    </a:lnTo>
                    <a:lnTo>
                      <a:pt x="236" y="3210"/>
                    </a:lnTo>
                    <a:lnTo>
                      <a:pt x="240" y="3212"/>
                    </a:lnTo>
                    <a:lnTo>
                      <a:pt x="244" y="3216"/>
                    </a:lnTo>
                    <a:lnTo>
                      <a:pt x="244" y="3218"/>
                    </a:lnTo>
                    <a:lnTo>
                      <a:pt x="242" y="3218"/>
                    </a:lnTo>
                    <a:lnTo>
                      <a:pt x="240" y="3218"/>
                    </a:lnTo>
                    <a:lnTo>
                      <a:pt x="236" y="3218"/>
                    </a:lnTo>
                    <a:lnTo>
                      <a:pt x="232" y="3222"/>
                    </a:lnTo>
                    <a:lnTo>
                      <a:pt x="232" y="3224"/>
                    </a:lnTo>
                    <a:lnTo>
                      <a:pt x="234" y="3226"/>
                    </a:lnTo>
                    <a:lnTo>
                      <a:pt x="238" y="3226"/>
                    </a:lnTo>
                    <a:lnTo>
                      <a:pt x="242" y="3226"/>
                    </a:lnTo>
                    <a:lnTo>
                      <a:pt x="240" y="3230"/>
                    </a:lnTo>
                    <a:lnTo>
                      <a:pt x="240" y="3232"/>
                    </a:lnTo>
                    <a:lnTo>
                      <a:pt x="242" y="3232"/>
                    </a:lnTo>
                    <a:lnTo>
                      <a:pt x="246" y="3228"/>
                    </a:lnTo>
                    <a:close/>
                    <a:moveTo>
                      <a:pt x="256" y="3248"/>
                    </a:moveTo>
                    <a:lnTo>
                      <a:pt x="256" y="3248"/>
                    </a:lnTo>
                    <a:lnTo>
                      <a:pt x="254" y="3250"/>
                    </a:lnTo>
                    <a:lnTo>
                      <a:pt x="254" y="3252"/>
                    </a:lnTo>
                    <a:lnTo>
                      <a:pt x="258" y="3256"/>
                    </a:lnTo>
                    <a:lnTo>
                      <a:pt x="262" y="3258"/>
                    </a:lnTo>
                    <a:lnTo>
                      <a:pt x="264" y="3258"/>
                    </a:lnTo>
                    <a:lnTo>
                      <a:pt x="264" y="3256"/>
                    </a:lnTo>
                    <a:lnTo>
                      <a:pt x="262" y="3252"/>
                    </a:lnTo>
                    <a:lnTo>
                      <a:pt x="260" y="3248"/>
                    </a:lnTo>
                    <a:lnTo>
                      <a:pt x="258" y="3248"/>
                    </a:lnTo>
                    <a:lnTo>
                      <a:pt x="256" y="3248"/>
                    </a:lnTo>
                    <a:close/>
                    <a:moveTo>
                      <a:pt x="254" y="3160"/>
                    </a:moveTo>
                    <a:lnTo>
                      <a:pt x="254" y="3160"/>
                    </a:lnTo>
                    <a:lnTo>
                      <a:pt x="256" y="3160"/>
                    </a:lnTo>
                    <a:lnTo>
                      <a:pt x="256" y="3154"/>
                    </a:lnTo>
                    <a:lnTo>
                      <a:pt x="254" y="3150"/>
                    </a:lnTo>
                    <a:lnTo>
                      <a:pt x="250" y="3150"/>
                    </a:lnTo>
                    <a:lnTo>
                      <a:pt x="246" y="3152"/>
                    </a:lnTo>
                    <a:lnTo>
                      <a:pt x="242" y="3154"/>
                    </a:lnTo>
                    <a:lnTo>
                      <a:pt x="242" y="3156"/>
                    </a:lnTo>
                    <a:lnTo>
                      <a:pt x="246" y="3156"/>
                    </a:lnTo>
                    <a:lnTo>
                      <a:pt x="248" y="3158"/>
                    </a:lnTo>
                    <a:lnTo>
                      <a:pt x="254" y="3160"/>
                    </a:lnTo>
                    <a:close/>
                    <a:moveTo>
                      <a:pt x="248" y="3146"/>
                    </a:moveTo>
                    <a:lnTo>
                      <a:pt x="248" y="3146"/>
                    </a:lnTo>
                    <a:lnTo>
                      <a:pt x="250" y="3144"/>
                    </a:lnTo>
                    <a:lnTo>
                      <a:pt x="250" y="3142"/>
                    </a:lnTo>
                    <a:lnTo>
                      <a:pt x="244" y="3136"/>
                    </a:lnTo>
                    <a:lnTo>
                      <a:pt x="242" y="3136"/>
                    </a:lnTo>
                    <a:lnTo>
                      <a:pt x="244" y="3142"/>
                    </a:lnTo>
                    <a:lnTo>
                      <a:pt x="246" y="3146"/>
                    </a:lnTo>
                    <a:lnTo>
                      <a:pt x="248" y="3146"/>
                    </a:lnTo>
                    <a:close/>
                    <a:moveTo>
                      <a:pt x="282" y="3246"/>
                    </a:moveTo>
                    <a:lnTo>
                      <a:pt x="282" y="3246"/>
                    </a:lnTo>
                    <a:lnTo>
                      <a:pt x="280" y="3242"/>
                    </a:lnTo>
                    <a:lnTo>
                      <a:pt x="278" y="3238"/>
                    </a:lnTo>
                    <a:lnTo>
                      <a:pt x="278" y="3236"/>
                    </a:lnTo>
                    <a:lnTo>
                      <a:pt x="276" y="3234"/>
                    </a:lnTo>
                    <a:lnTo>
                      <a:pt x="272" y="3232"/>
                    </a:lnTo>
                    <a:lnTo>
                      <a:pt x="270" y="3232"/>
                    </a:lnTo>
                    <a:lnTo>
                      <a:pt x="270" y="3234"/>
                    </a:lnTo>
                    <a:lnTo>
                      <a:pt x="272" y="3238"/>
                    </a:lnTo>
                    <a:lnTo>
                      <a:pt x="274" y="3240"/>
                    </a:lnTo>
                    <a:lnTo>
                      <a:pt x="272" y="3242"/>
                    </a:lnTo>
                    <a:lnTo>
                      <a:pt x="272" y="3244"/>
                    </a:lnTo>
                    <a:lnTo>
                      <a:pt x="276" y="3252"/>
                    </a:lnTo>
                    <a:lnTo>
                      <a:pt x="280" y="3256"/>
                    </a:lnTo>
                    <a:lnTo>
                      <a:pt x="284" y="3256"/>
                    </a:lnTo>
                    <a:lnTo>
                      <a:pt x="286" y="3254"/>
                    </a:lnTo>
                    <a:lnTo>
                      <a:pt x="286" y="3252"/>
                    </a:lnTo>
                    <a:lnTo>
                      <a:pt x="282" y="3246"/>
                    </a:lnTo>
                    <a:close/>
                    <a:moveTo>
                      <a:pt x="234" y="3130"/>
                    </a:moveTo>
                    <a:lnTo>
                      <a:pt x="234" y="3130"/>
                    </a:lnTo>
                    <a:lnTo>
                      <a:pt x="228" y="3130"/>
                    </a:lnTo>
                    <a:lnTo>
                      <a:pt x="226" y="3132"/>
                    </a:lnTo>
                    <a:lnTo>
                      <a:pt x="226" y="3134"/>
                    </a:lnTo>
                    <a:lnTo>
                      <a:pt x="228" y="3134"/>
                    </a:lnTo>
                    <a:lnTo>
                      <a:pt x="236" y="3132"/>
                    </a:lnTo>
                    <a:lnTo>
                      <a:pt x="240" y="3132"/>
                    </a:lnTo>
                    <a:lnTo>
                      <a:pt x="240" y="3130"/>
                    </a:lnTo>
                    <a:lnTo>
                      <a:pt x="238" y="3128"/>
                    </a:lnTo>
                    <a:lnTo>
                      <a:pt x="234" y="3130"/>
                    </a:lnTo>
                    <a:close/>
                    <a:moveTo>
                      <a:pt x="224" y="3120"/>
                    </a:moveTo>
                    <a:lnTo>
                      <a:pt x="224" y="3120"/>
                    </a:lnTo>
                    <a:lnTo>
                      <a:pt x="226" y="3124"/>
                    </a:lnTo>
                    <a:lnTo>
                      <a:pt x="228" y="3126"/>
                    </a:lnTo>
                    <a:lnTo>
                      <a:pt x="230" y="3128"/>
                    </a:lnTo>
                    <a:lnTo>
                      <a:pt x="236" y="3126"/>
                    </a:lnTo>
                    <a:lnTo>
                      <a:pt x="238" y="3124"/>
                    </a:lnTo>
                    <a:lnTo>
                      <a:pt x="236" y="3120"/>
                    </a:lnTo>
                    <a:lnTo>
                      <a:pt x="236" y="3116"/>
                    </a:lnTo>
                    <a:lnTo>
                      <a:pt x="234" y="3114"/>
                    </a:lnTo>
                    <a:lnTo>
                      <a:pt x="230" y="3116"/>
                    </a:lnTo>
                    <a:lnTo>
                      <a:pt x="228" y="3116"/>
                    </a:lnTo>
                    <a:lnTo>
                      <a:pt x="226" y="3116"/>
                    </a:lnTo>
                    <a:lnTo>
                      <a:pt x="224" y="3120"/>
                    </a:lnTo>
                    <a:close/>
                    <a:moveTo>
                      <a:pt x="232" y="3160"/>
                    </a:moveTo>
                    <a:lnTo>
                      <a:pt x="232" y="3160"/>
                    </a:lnTo>
                    <a:lnTo>
                      <a:pt x="234" y="3158"/>
                    </a:lnTo>
                    <a:lnTo>
                      <a:pt x="236" y="3156"/>
                    </a:lnTo>
                    <a:lnTo>
                      <a:pt x="238" y="3154"/>
                    </a:lnTo>
                    <a:lnTo>
                      <a:pt x="238" y="3152"/>
                    </a:lnTo>
                    <a:lnTo>
                      <a:pt x="236" y="3148"/>
                    </a:lnTo>
                    <a:lnTo>
                      <a:pt x="236" y="3150"/>
                    </a:lnTo>
                    <a:lnTo>
                      <a:pt x="234" y="3152"/>
                    </a:lnTo>
                    <a:lnTo>
                      <a:pt x="230" y="3154"/>
                    </a:lnTo>
                    <a:lnTo>
                      <a:pt x="228" y="3156"/>
                    </a:lnTo>
                    <a:lnTo>
                      <a:pt x="226" y="3158"/>
                    </a:lnTo>
                    <a:lnTo>
                      <a:pt x="226" y="3160"/>
                    </a:lnTo>
                    <a:lnTo>
                      <a:pt x="228" y="3162"/>
                    </a:lnTo>
                    <a:lnTo>
                      <a:pt x="232" y="3164"/>
                    </a:lnTo>
                    <a:lnTo>
                      <a:pt x="232" y="3160"/>
                    </a:lnTo>
                    <a:close/>
                    <a:moveTo>
                      <a:pt x="290" y="3322"/>
                    </a:moveTo>
                    <a:lnTo>
                      <a:pt x="290" y="3322"/>
                    </a:lnTo>
                    <a:lnTo>
                      <a:pt x="290" y="3324"/>
                    </a:lnTo>
                    <a:lnTo>
                      <a:pt x="292" y="3326"/>
                    </a:lnTo>
                    <a:lnTo>
                      <a:pt x="300" y="3334"/>
                    </a:lnTo>
                    <a:lnTo>
                      <a:pt x="304" y="3338"/>
                    </a:lnTo>
                    <a:lnTo>
                      <a:pt x="302" y="3332"/>
                    </a:lnTo>
                    <a:lnTo>
                      <a:pt x="296" y="3324"/>
                    </a:lnTo>
                    <a:lnTo>
                      <a:pt x="292" y="3322"/>
                    </a:lnTo>
                    <a:lnTo>
                      <a:pt x="290" y="3322"/>
                    </a:lnTo>
                    <a:close/>
                    <a:moveTo>
                      <a:pt x="246" y="3094"/>
                    </a:moveTo>
                    <a:lnTo>
                      <a:pt x="246" y="3094"/>
                    </a:lnTo>
                    <a:lnTo>
                      <a:pt x="244" y="3094"/>
                    </a:lnTo>
                    <a:lnTo>
                      <a:pt x="242" y="3094"/>
                    </a:lnTo>
                    <a:lnTo>
                      <a:pt x="242" y="3098"/>
                    </a:lnTo>
                    <a:lnTo>
                      <a:pt x="250" y="3112"/>
                    </a:lnTo>
                    <a:lnTo>
                      <a:pt x="252" y="3114"/>
                    </a:lnTo>
                    <a:lnTo>
                      <a:pt x="254" y="3112"/>
                    </a:lnTo>
                    <a:lnTo>
                      <a:pt x="256" y="3110"/>
                    </a:lnTo>
                    <a:lnTo>
                      <a:pt x="258" y="3110"/>
                    </a:lnTo>
                    <a:lnTo>
                      <a:pt x="258" y="3108"/>
                    </a:lnTo>
                    <a:lnTo>
                      <a:pt x="258" y="3102"/>
                    </a:lnTo>
                    <a:lnTo>
                      <a:pt x="258" y="3098"/>
                    </a:lnTo>
                    <a:lnTo>
                      <a:pt x="256" y="3096"/>
                    </a:lnTo>
                    <a:lnTo>
                      <a:pt x="246" y="3094"/>
                    </a:lnTo>
                    <a:close/>
                    <a:moveTo>
                      <a:pt x="294" y="3282"/>
                    </a:moveTo>
                    <a:lnTo>
                      <a:pt x="294" y="3282"/>
                    </a:lnTo>
                    <a:lnTo>
                      <a:pt x="294" y="3280"/>
                    </a:lnTo>
                    <a:lnTo>
                      <a:pt x="290" y="3278"/>
                    </a:lnTo>
                    <a:lnTo>
                      <a:pt x="288" y="3280"/>
                    </a:lnTo>
                    <a:lnTo>
                      <a:pt x="288" y="3284"/>
                    </a:lnTo>
                    <a:lnTo>
                      <a:pt x="290" y="3286"/>
                    </a:lnTo>
                    <a:lnTo>
                      <a:pt x="292" y="3286"/>
                    </a:lnTo>
                    <a:lnTo>
                      <a:pt x="294" y="3284"/>
                    </a:lnTo>
                    <a:lnTo>
                      <a:pt x="294" y="3282"/>
                    </a:lnTo>
                    <a:close/>
                    <a:moveTo>
                      <a:pt x="284" y="3284"/>
                    </a:moveTo>
                    <a:lnTo>
                      <a:pt x="284" y="3284"/>
                    </a:lnTo>
                    <a:lnTo>
                      <a:pt x="282" y="3284"/>
                    </a:lnTo>
                    <a:lnTo>
                      <a:pt x="282" y="3286"/>
                    </a:lnTo>
                    <a:lnTo>
                      <a:pt x="282" y="3288"/>
                    </a:lnTo>
                    <a:lnTo>
                      <a:pt x="286" y="3292"/>
                    </a:lnTo>
                    <a:lnTo>
                      <a:pt x="286" y="3288"/>
                    </a:lnTo>
                    <a:lnTo>
                      <a:pt x="286" y="3286"/>
                    </a:lnTo>
                    <a:lnTo>
                      <a:pt x="284" y="3284"/>
                    </a:lnTo>
                    <a:close/>
                    <a:moveTo>
                      <a:pt x="294" y="3312"/>
                    </a:moveTo>
                    <a:lnTo>
                      <a:pt x="294" y="3312"/>
                    </a:lnTo>
                    <a:lnTo>
                      <a:pt x="294" y="3310"/>
                    </a:lnTo>
                    <a:lnTo>
                      <a:pt x="294" y="3306"/>
                    </a:lnTo>
                    <a:lnTo>
                      <a:pt x="290" y="3298"/>
                    </a:lnTo>
                    <a:lnTo>
                      <a:pt x="288" y="3296"/>
                    </a:lnTo>
                    <a:lnTo>
                      <a:pt x="288" y="3298"/>
                    </a:lnTo>
                    <a:lnTo>
                      <a:pt x="288" y="3302"/>
                    </a:lnTo>
                    <a:lnTo>
                      <a:pt x="286" y="3306"/>
                    </a:lnTo>
                    <a:lnTo>
                      <a:pt x="284" y="3308"/>
                    </a:lnTo>
                    <a:lnTo>
                      <a:pt x="286" y="3312"/>
                    </a:lnTo>
                    <a:lnTo>
                      <a:pt x="290" y="3314"/>
                    </a:lnTo>
                    <a:lnTo>
                      <a:pt x="294" y="3312"/>
                    </a:lnTo>
                    <a:close/>
                    <a:moveTo>
                      <a:pt x="240" y="3200"/>
                    </a:moveTo>
                    <a:lnTo>
                      <a:pt x="240" y="3200"/>
                    </a:lnTo>
                    <a:lnTo>
                      <a:pt x="242" y="3200"/>
                    </a:lnTo>
                    <a:lnTo>
                      <a:pt x="242" y="3192"/>
                    </a:lnTo>
                    <a:lnTo>
                      <a:pt x="238" y="3184"/>
                    </a:lnTo>
                    <a:lnTo>
                      <a:pt x="236" y="3184"/>
                    </a:lnTo>
                    <a:lnTo>
                      <a:pt x="234" y="3184"/>
                    </a:lnTo>
                    <a:lnTo>
                      <a:pt x="230" y="3184"/>
                    </a:lnTo>
                    <a:lnTo>
                      <a:pt x="230" y="3186"/>
                    </a:lnTo>
                    <a:lnTo>
                      <a:pt x="230" y="3196"/>
                    </a:lnTo>
                    <a:lnTo>
                      <a:pt x="236" y="3194"/>
                    </a:lnTo>
                    <a:lnTo>
                      <a:pt x="238" y="3192"/>
                    </a:lnTo>
                    <a:lnTo>
                      <a:pt x="238" y="3194"/>
                    </a:lnTo>
                    <a:lnTo>
                      <a:pt x="238" y="3198"/>
                    </a:lnTo>
                    <a:lnTo>
                      <a:pt x="240" y="3200"/>
                    </a:lnTo>
                    <a:close/>
                    <a:moveTo>
                      <a:pt x="236" y="3146"/>
                    </a:moveTo>
                    <a:lnTo>
                      <a:pt x="236" y="3146"/>
                    </a:lnTo>
                    <a:lnTo>
                      <a:pt x="238" y="3146"/>
                    </a:lnTo>
                    <a:lnTo>
                      <a:pt x="240" y="3148"/>
                    </a:lnTo>
                    <a:lnTo>
                      <a:pt x="242" y="3148"/>
                    </a:lnTo>
                    <a:lnTo>
                      <a:pt x="242" y="3146"/>
                    </a:lnTo>
                    <a:lnTo>
                      <a:pt x="240" y="3142"/>
                    </a:lnTo>
                    <a:lnTo>
                      <a:pt x="236" y="3138"/>
                    </a:lnTo>
                    <a:lnTo>
                      <a:pt x="232" y="3138"/>
                    </a:lnTo>
                    <a:lnTo>
                      <a:pt x="228" y="3138"/>
                    </a:lnTo>
                    <a:lnTo>
                      <a:pt x="224" y="3140"/>
                    </a:lnTo>
                    <a:lnTo>
                      <a:pt x="224" y="3144"/>
                    </a:lnTo>
                    <a:lnTo>
                      <a:pt x="226" y="3146"/>
                    </a:lnTo>
                    <a:lnTo>
                      <a:pt x="230" y="3146"/>
                    </a:lnTo>
                    <a:lnTo>
                      <a:pt x="236" y="3146"/>
                    </a:lnTo>
                    <a:close/>
                    <a:moveTo>
                      <a:pt x="292" y="2928"/>
                    </a:moveTo>
                    <a:lnTo>
                      <a:pt x="292" y="2928"/>
                    </a:lnTo>
                    <a:lnTo>
                      <a:pt x="294" y="2930"/>
                    </a:lnTo>
                    <a:lnTo>
                      <a:pt x="296" y="2930"/>
                    </a:lnTo>
                    <a:lnTo>
                      <a:pt x="298" y="2930"/>
                    </a:lnTo>
                    <a:lnTo>
                      <a:pt x="302" y="2930"/>
                    </a:lnTo>
                    <a:lnTo>
                      <a:pt x="304" y="2930"/>
                    </a:lnTo>
                    <a:lnTo>
                      <a:pt x="306" y="2928"/>
                    </a:lnTo>
                    <a:lnTo>
                      <a:pt x="302" y="2918"/>
                    </a:lnTo>
                    <a:lnTo>
                      <a:pt x="300" y="2916"/>
                    </a:lnTo>
                    <a:lnTo>
                      <a:pt x="298" y="2916"/>
                    </a:lnTo>
                    <a:lnTo>
                      <a:pt x="294" y="2918"/>
                    </a:lnTo>
                    <a:lnTo>
                      <a:pt x="290" y="2918"/>
                    </a:lnTo>
                    <a:lnTo>
                      <a:pt x="286" y="2918"/>
                    </a:lnTo>
                    <a:lnTo>
                      <a:pt x="284" y="2920"/>
                    </a:lnTo>
                    <a:lnTo>
                      <a:pt x="284" y="2922"/>
                    </a:lnTo>
                    <a:lnTo>
                      <a:pt x="288" y="2924"/>
                    </a:lnTo>
                    <a:lnTo>
                      <a:pt x="290" y="2924"/>
                    </a:lnTo>
                    <a:lnTo>
                      <a:pt x="292" y="2928"/>
                    </a:lnTo>
                    <a:close/>
                    <a:moveTo>
                      <a:pt x="294" y="2944"/>
                    </a:moveTo>
                    <a:lnTo>
                      <a:pt x="294" y="2944"/>
                    </a:lnTo>
                    <a:lnTo>
                      <a:pt x="296" y="2944"/>
                    </a:lnTo>
                    <a:lnTo>
                      <a:pt x="298" y="2942"/>
                    </a:lnTo>
                    <a:lnTo>
                      <a:pt x="300" y="2940"/>
                    </a:lnTo>
                    <a:lnTo>
                      <a:pt x="298" y="2940"/>
                    </a:lnTo>
                    <a:lnTo>
                      <a:pt x="292" y="2940"/>
                    </a:lnTo>
                    <a:lnTo>
                      <a:pt x="290" y="2940"/>
                    </a:lnTo>
                    <a:lnTo>
                      <a:pt x="290" y="2942"/>
                    </a:lnTo>
                    <a:lnTo>
                      <a:pt x="288" y="2944"/>
                    </a:lnTo>
                    <a:lnTo>
                      <a:pt x="290" y="2944"/>
                    </a:lnTo>
                    <a:lnTo>
                      <a:pt x="294" y="2944"/>
                    </a:lnTo>
                    <a:close/>
                    <a:moveTo>
                      <a:pt x="278" y="2914"/>
                    </a:moveTo>
                    <a:lnTo>
                      <a:pt x="278" y="2914"/>
                    </a:lnTo>
                    <a:lnTo>
                      <a:pt x="278" y="2916"/>
                    </a:lnTo>
                    <a:lnTo>
                      <a:pt x="282" y="2916"/>
                    </a:lnTo>
                    <a:lnTo>
                      <a:pt x="286" y="2914"/>
                    </a:lnTo>
                    <a:lnTo>
                      <a:pt x="292" y="2914"/>
                    </a:lnTo>
                    <a:lnTo>
                      <a:pt x="294" y="2914"/>
                    </a:lnTo>
                    <a:lnTo>
                      <a:pt x="294" y="2912"/>
                    </a:lnTo>
                    <a:lnTo>
                      <a:pt x="288" y="2908"/>
                    </a:lnTo>
                    <a:lnTo>
                      <a:pt x="286" y="2908"/>
                    </a:lnTo>
                    <a:lnTo>
                      <a:pt x="282" y="2908"/>
                    </a:lnTo>
                    <a:lnTo>
                      <a:pt x="278" y="2914"/>
                    </a:lnTo>
                    <a:close/>
                    <a:moveTo>
                      <a:pt x="276" y="2888"/>
                    </a:moveTo>
                    <a:lnTo>
                      <a:pt x="276" y="2888"/>
                    </a:lnTo>
                    <a:lnTo>
                      <a:pt x="280" y="2886"/>
                    </a:lnTo>
                    <a:lnTo>
                      <a:pt x="282" y="2884"/>
                    </a:lnTo>
                    <a:lnTo>
                      <a:pt x="282" y="2882"/>
                    </a:lnTo>
                    <a:lnTo>
                      <a:pt x="282" y="2880"/>
                    </a:lnTo>
                    <a:lnTo>
                      <a:pt x="278" y="2880"/>
                    </a:lnTo>
                    <a:lnTo>
                      <a:pt x="272" y="2884"/>
                    </a:lnTo>
                    <a:lnTo>
                      <a:pt x="270" y="2884"/>
                    </a:lnTo>
                    <a:lnTo>
                      <a:pt x="270" y="2886"/>
                    </a:lnTo>
                    <a:lnTo>
                      <a:pt x="272" y="2888"/>
                    </a:lnTo>
                    <a:lnTo>
                      <a:pt x="276" y="2888"/>
                    </a:lnTo>
                    <a:close/>
                    <a:moveTo>
                      <a:pt x="282" y="2902"/>
                    </a:moveTo>
                    <a:lnTo>
                      <a:pt x="282" y="2902"/>
                    </a:lnTo>
                    <a:lnTo>
                      <a:pt x="284" y="2902"/>
                    </a:lnTo>
                    <a:lnTo>
                      <a:pt x="290" y="2900"/>
                    </a:lnTo>
                    <a:lnTo>
                      <a:pt x="296" y="2898"/>
                    </a:lnTo>
                    <a:lnTo>
                      <a:pt x="296" y="2896"/>
                    </a:lnTo>
                    <a:lnTo>
                      <a:pt x="294" y="2894"/>
                    </a:lnTo>
                    <a:lnTo>
                      <a:pt x="292" y="2894"/>
                    </a:lnTo>
                    <a:lnTo>
                      <a:pt x="282" y="2894"/>
                    </a:lnTo>
                    <a:lnTo>
                      <a:pt x="276" y="2894"/>
                    </a:lnTo>
                    <a:lnTo>
                      <a:pt x="276" y="2896"/>
                    </a:lnTo>
                    <a:lnTo>
                      <a:pt x="278" y="2900"/>
                    </a:lnTo>
                    <a:lnTo>
                      <a:pt x="282" y="2902"/>
                    </a:lnTo>
                    <a:close/>
                    <a:moveTo>
                      <a:pt x="296" y="2950"/>
                    </a:moveTo>
                    <a:lnTo>
                      <a:pt x="296" y="2950"/>
                    </a:lnTo>
                    <a:lnTo>
                      <a:pt x="294" y="2948"/>
                    </a:lnTo>
                    <a:lnTo>
                      <a:pt x="290" y="2950"/>
                    </a:lnTo>
                    <a:lnTo>
                      <a:pt x="290" y="2952"/>
                    </a:lnTo>
                    <a:lnTo>
                      <a:pt x="290" y="2954"/>
                    </a:lnTo>
                    <a:lnTo>
                      <a:pt x="292" y="2956"/>
                    </a:lnTo>
                    <a:lnTo>
                      <a:pt x="294" y="2954"/>
                    </a:lnTo>
                    <a:lnTo>
                      <a:pt x="296" y="2952"/>
                    </a:lnTo>
                    <a:lnTo>
                      <a:pt x="296" y="2950"/>
                    </a:lnTo>
                    <a:close/>
                    <a:moveTo>
                      <a:pt x="302" y="2888"/>
                    </a:moveTo>
                    <a:lnTo>
                      <a:pt x="302" y="2888"/>
                    </a:lnTo>
                    <a:lnTo>
                      <a:pt x="300" y="2890"/>
                    </a:lnTo>
                    <a:lnTo>
                      <a:pt x="300" y="2892"/>
                    </a:lnTo>
                    <a:lnTo>
                      <a:pt x="302" y="2898"/>
                    </a:lnTo>
                    <a:lnTo>
                      <a:pt x="304" y="2900"/>
                    </a:lnTo>
                    <a:lnTo>
                      <a:pt x="308" y="2898"/>
                    </a:lnTo>
                    <a:lnTo>
                      <a:pt x="310" y="2896"/>
                    </a:lnTo>
                    <a:lnTo>
                      <a:pt x="308" y="2894"/>
                    </a:lnTo>
                    <a:lnTo>
                      <a:pt x="306" y="2890"/>
                    </a:lnTo>
                    <a:lnTo>
                      <a:pt x="302" y="2888"/>
                    </a:lnTo>
                    <a:close/>
                    <a:moveTo>
                      <a:pt x="304" y="2856"/>
                    </a:moveTo>
                    <a:lnTo>
                      <a:pt x="304" y="2856"/>
                    </a:lnTo>
                    <a:lnTo>
                      <a:pt x="304" y="2858"/>
                    </a:lnTo>
                    <a:lnTo>
                      <a:pt x="304" y="2862"/>
                    </a:lnTo>
                    <a:lnTo>
                      <a:pt x="306" y="2864"/>
                    </a:lnTo>
                    <a:lnTo>
                      <a:pt x="308" y="2864"/>
                    </a:lnTo>
                    <a:lnTo>
                      <a:pt x="310" y="2862"/>
                    </a:lnTo>
                    <a:lnTo>
                      <a:pt x="308" y="2860"/>
                    </a:lnTo>
                    <a:lnTo>
                      <a:pt x="306" y="2856"/>
                    </a:lnTo>
                    <a:lnTo>
                      <a:pt x="304" y="2856"/>
                    </a:lnTo>
                    <a:close/>
                    <a:moveTo>
                      <a:pt x="300" y="2968"/>
                    </a:moveTo>
                    <a:lnTo>
                      <a:pt x="300" y="2968"/>
                    </a:lnTo>
                    <a:lnTo>
                      <a:pt x="304" y="2964"/>
                    </a:lnTo>
                    <a:lnTo>
                      <a:pt x="304" y="2962"/>
                    </a:lnTo>
                    <a:lnTo>
                      <a:pt x="304" y="2960"/>
                    </a:lnTo>
                    <a:lnTo>
                      <a:pt x="300" y="2962"/>
                    </a:lnTo>
                    <a:lnTo>
                      <a:pt x="298" y="2964"/>
                    </a:lnTo>
                    <a:lnTo>
                      <a:pt x="296" y="2968"/>
                    </a:lnTo>
                    <a:lnTo>
                      <a:pt x="296" y="2970"/>
                    </a:lnTo>
                    <a:lnTo>
                      <a:pt x="300" y="2968"/>
                    </a:lnTo>
                    <a:close/>
                    <a:moveTo>
                      <a:pt x="290" y="2888"/>
                    </a:moveTo>
                    <a:lnTo>
                      <a:pt x="290" y="2888"/>
                    </a:lnTo>
                    <a:lnTo>
                      <a:pt x="294" y="2888"/>
                    </a:lnTo>
                    <a:lnTo>
                      <a:pt x="294" y="2886"/>
                    </a:lnTo>
                    <a:lnTo>
                      <a:pt x="292" y="2884"/>
                    </a:lnTo>
                    <a:lnTo>
                      <a:pt x="290" y="2884"/>
                    </a:lnTo>
                    <a:lnTo>
                      <a:pt x="282" y="2888"/>
                    </a:lnTo>
                    <a:lnTo>
                      <a:pt x="280" y="2888"/>
                    </a:lnTo>
                    <a:lnTo>
                      <a:pt x="282" y="2890"/>
                    </a:lnTo>
                    <a:lnTo>
                      <a:pt x="290" y="2888"/>
                    </a:lnTo>
                    <a:close/>
                    <a:moveTo>
                      <a:pt x="250" y="2970"/>
                    </a:moveTo>
                    <a:lnTo>
                      <a:pt x="250" y="2970"/>
                    </a:lnTo>
                    <a:lnTo>
                      <a:pt x="250" y="2972"/>
                    </a:lnTo>
                    <a:lnTo>
                      <a:pt x="248" y="2974"/>
                    </a:lnTo>
                    <a:lnTo>
                      <a:pt x="248" y="2978"/>
                    </a:lnTo>
                    <a:lnTo>
                      <a:pt x="252" y="2980"/>
                    </a:lnTo>
                    <a:lnTo>
                      <a:pt x="254" y="2980"/>
                    </a:lnTo>
                    <a:lnTo>
                      <a:pt x="260" y="2974"/>
                    </a:lnTo>
                    <a:lnTo>
                      <a:pt x="262" y="2972"/>
                    </a:lnTo>
                    <a:lnTo>
                      <a:pt x="262" y="2968"/>
                    </a:lnTo>
                    <a:lnTo>
                      <a:pt x="262" y="2964"/>
                    </a:lnTo>
                    <a:lnTo>
                      <a:pt x="260" y="2962"/>
                    </a:lnTo>
                    <a:lnTo>
                      <a:pt x="256" y="2962"/>
                    </a:lnTo>
                    <a:lnTo>
                      <a:pt x="250" y="2966"/>
                    </a:lnTo>
                    <a:lnTo>
                      <a:pt x="248" y="2966"/>
                    </a:lnTo>
                    <a:lnTo>
                      <a:pt x="250" y="2970"/>
                    </a:lnTo>
                    <a:close/>
                    <a:moveTo>
                      <a:pt x="540" y="3562"/>
                    </a:moveTo>
                    <a:lnTo>
                      <a:pt x="540" y="3562"/>
                    </a:lnTo>
                    <a:lnTo>
                      <a:pt x="544" y="3562"/>
                    </a:lnTo>
                    <a:lnTo>
                      <a:pt x="548" y="3562"/>
                    </a:lnTo>
                    <a:lnTo>
                      <a:pt x="554" y="3560"/>
                    </a:lnTo>
                    <a:lnTo>
                      <a:pt x="554" y="3558"/>
                    </a:lnTo>
                    <a:lnTo>
                      <a:pt x="552" y="3558"/>
                    </a:lnTo>
                    <a:lnTo>
                      <a:pt x="546" y="3558"/>
                    </a:lnTo>
                    <a:lnTo>
                      <a:pt x="542" y="3560"/>
                    </a:lnTo>
                    <a:lnTo>
                      <a:pt x="540" y="3562"/>
                    </a:lnTo>
                    <a:close/>
                    <a:moveTo>
                      <a:pt x="560" y="3548"/>
                    </a:moveTo>
                    <a:lnTo>
                      <a:pt x="560" y="3548"/>
                    </a:lnTo>
                    <a:lnTo>
                      <a:pt x="558" y="3550"/>
                    </a:lnTo>
                    <a:lnTo>
                      <a:pt x="556" y="3548"/>
                    </a:lnTo>
                    <a:lnTo>
                      <a:pt x="554" y="3550"/>
                    </a:lnTo>
                    <a:lnTo>
                      <a:pt x="552" y="3552"/>
                    </a:lnTo>
                    <a:lnTo>
                      <a:pt x="554" y="3554"/>
                    </a:lnTo>
                    <a:lnTo>
                      <a:pt x="560" y="3556"/>
                    </a:lnTo>
                    <a:lnTo>
                      <a:pt x="562" y="3556"/>
                    </a:lnTo>
                    <a:lnTo>
                      <a:pt x="564" y="3556"/>
                    </a:lnTo>
                    <a:lnTo>
                      <a:pt x="562" y="3548"/>
                    </a:lnTo>
                    <a:lnTo>
                      <a:pt x="560" y="3544"/>
                    </a:lnTo>
                    <a:lnTo>
                      <a:pt x="560" y="3546"/>
                    </a:lnTo>
                    <a:lnTo>
                      <a:pt x="560" y="3548"/>
                    </a:lnTo>
                    <a:close/>
                    <a:moveTo>
                      <a:pt x="556" y="3506"/>
                    </a:moveTo>
                    <a:lnTo>
                      <a:pt x="556" y="3506"/>
                    </a:lnTo>
                    <a:lnTo>
                      <a:pt x="530" y="3504"/>
                    </a:lnTo>
                    <a:lnTo>
                      <a:pt x="522" y="3504"/>
                    </a:lnTo>
                    <a:lnTo>
                      <a:pt x="522" y="3506"/>
                    </a:lnTo>
                    <a:lnTo>
                      <a:pt x="526" y="3508"/>
                    </a:lnTo>
                    <a:lnTo>
                      <a:pt x="528" y="3510"/>
                    </a:lnTo>
                    <a:lnTo>
                      <a:pt x="528" y="3512"/>
                    </a:lnTo>
                    <a:lnTo>
                      <a:pt x="528" y="3516"/>
                    </a:lnTo>
                    <a:lnTo>
                      <a:pt x="530" y="3522"/>
                    </a:lnTo>
                    <a:lnTo>
                      <a:pt x="532" y="3524"/>
                    </a:lnTo>
                    <a:lnTo>
                      <a:pt x="536" y="3524"/>
                    </a:lnTo>
                    <a:lnTo>
                      <a:pt x="546" y="3524"/>
                    </a:lnTo>
                    <a:lnTo>
                      <a:pt x="550" y="3524"/>
                    </a:lnTo>
                    <a:lnTo>
                      <a:pt x="550" y="3522"/>
                    </a:lnTo>
                    <a:lnTo>
                      <a:pt x="550" y="3520"/>
                    </a:lnTo>
                    <a:lnTo>
                      <a:pt x="554" y="3518"/>
                    </a:lnTo>
                    <a:lnTo>
                      <a:pt x="556" y="3520"/>
                    </a:lnTo>
                    <a:lnTo>
                      <a:pt x="558" y="3524"/>
                    </a:lnTo>
                    <a:lnTo>
                      <a:pt x="558" y="3526"/>
                    </a:lnTo>
                    <a:lnTo>
                      <a:pt x="562" y="3528"/>
                    </a:lnTo>
                    <a:lnTo>
                      <a:pt x="566" y="3526"/>
                    </a:lnTo>
                    <a:lnTo>
                      <a:pt x="568" y="3524"/>
                    </a:lnTo>
                    <a:lnTo>
                      <a:pt x="572" y="3514"/>
                    </a:lnTo>
                    <a:lnTo>
                      <a:pt x="572" y="3512"/>
                    </a:lnTo>
                    <a:lnTo>
                      <a:pt x="572" y="3508"/>
                    </a:lnTo>
                    <a:lnTo>
                      <a:pt x="568" y="3506"/>
                    </a:lnTo>
                    <a:lnTo>
                      <a:pt x="562" y="3506"/>
                    </a:lnTo>
                    <a:lnTo>
                      <a:pt x="556" y="3506"/>
                    </a:lnTo>
                    <a:close/>
                    <a:moveTo>
                      <a:pt x="522" y="3532"/>
                    </a:moveTo>
                    <a:lnTo>
                      <a:pt x="522" y="3532"/>
                    </a:lnTo>
                    <a:lnTo>
                      <a:pt x="516" y="3528"/>
                    </a:lnTo>
                    <a:lnTo>
                      <a:pt x="520" y="3528"/>
                    </a:lnTo>
                    <a:lnTo>
                      <a:pt x="524" y="3526"/>
                    </a:lnTo>
                    <a:lnTo>
                      <a:pt x="524" y="3524"/>
                    </a:lnTo>
                    <a:lnTo>
                      <a:pt x="518" y="3520"/>
                    </a:lnTo>
                    <a:lnTo>
                      <a:pt x="510" y="3520"/>
                    </a:lnTo>
                    <a:lnTo>
                      <a:pt x="506" y="3520"/>
                    </a:lnTo>
                    <a:lnTo>
                      <a:pt x="506" y="3518"/>
                    </a:lnTo>
                    <a:lnTo>
                      <a:pt x="514" y="3516"/>
                    </a:lnTo>
                    <a:lnTo>
                      <a:pt x="520" y="3514"/>
                    </a:lnTo>
                    <a:lnTo>
                      <a:pt x="520" y="3512"/>
                    </a:lnTo>
                    <a:lnTo>
                      <a:pt x="520" y="3510"/>
                    </a:lnTo>
                    <a:lnTo>
                      <a:pt x="518" y="3508"/>
                    </a:lnTo>
                    <a:lnTo>
                      <a:pt x="512" y="3506"/>
                    </a:lnTo>
                    <a:lnTo>
                      <a:pt x="504" y="3506"/>
                    </a:lnTo>
                    <a:lnTo>
                      <a:pt x="498" y="3508"/>
                    </a:lnTo>
                    <a:lnTo>
                      <a:pt x="490" y="3508"/>
                    </a:lnTo>
                    <a:lnTo>
                      <a:pt x="486" y="3508"/>
                    </a:lnTo>
                    <a:lnTo>
                      <a:pt x="478" y="3510"/>
                    </a:lnTo>
                    <a:lnTo>
                      <a:pt x="462" y="3514"/>
                    </a:lnTo>
                    <a:lnTo>
                      <a:pt x="454" y="3516"/>
                    </a:lnTo>
                    <a:lnTo>
                      <a:pt x="454" y="3518"/>
                    </a:lnTo>
                    <a:lnTo>
                      <a:pt x="464" y="3524"/>
                    </a:lnTo>
                    <a:lnTo>
                      <a:pt x="466" y="3526"/>
                    </a:lnTo>
                    <a:lnTo>
                      <a:pt x="462" y="3528"/>
                    </a:lnTo>
                    <a:lnTo>
                      <a:pt x="470" y="3532"/>
                    </a:lnTo>
                    <a:lnTo>
                      <a:pt x="476" y="3534"/>
                    </a:lnTo>
                    <a:lnTo>
                      <a:pt x="480" y="3536"/>
                    </a:lnTo>
                    <a:lnTo>
                      <a:pt x="486" y="3540"/>
                    </a:lnTo>
                    <a:lnTo>
                      <a:pt x="490" y="3540"/>
                    </a:lnTo>
                    <a:lnTo>
                      <a:pt x="490" y="3538"/>
                    </a:lnTo>
                    <a:lnTo>
                      <a:pt x="482" y="3530"/>
                    </a:lnTo>
                    <a:lnTo>
                      <a:pt x="480" y="3526"/>
                    </a:lnTo>
                    <a:lnTo>
                      <a:pt x="482" y="3524"/>
                    </a:lnTo>
                    <a:lnTo>
                      <a:pt x="486" y="3524"/>
                    </a:lnTo>
                    <a:lnTo>
                      <a:pt x="490" y="3524"/>
                    </a:lnTo>
                    <a:lnTo>
                      <a:pt x="494" y="3524"/>
                    </a:lnTo>
                    <a:lnTo>
                      <a:pt x="498" y="3524"/>
                    </a:lnTo>
                    <a:lnTo>
                      <a:pt x="500" y="3524"/>
                    </a:lnTo>
                    <a:lnTo>
                      <a:pt x="496" y="3532"/>
                    </a:lnTo>
                    <a:lnTo>
                      <a:pt x="496" y="3536"/>
                    </a:lnTo>
                    <a:lnTo>
                      <a:pt x="500" y="3540"/>
                    </a:lnTo>
                    <a:lnTo>
                      <a:pt x="502" y="3540"/>
                    </a:lnTo>
                    <a:lnTo>
                      <a:pt x="506" y="3538"/>
                    </a:lnTo>
                    <a:lnTo>
                      <a:pt x="510" y="3536"/>
                    </a:lnTo>
                    <a:lnTo>
                      <a:pt x="512" y="3538"/>
                    </a:lnTo>
                    <a:lnTo>
                      <a:pt x="514" y="3540"/>
                    </a:lnTo>
                    <a:lnTo>
                      <a:pt x="518" y="3540"/>
                    </a:lnTo>
                    <a:lnTo>
                      <a:pt x="522" y="3542"/>
                    </a:lnTo>
                    <a:lnTo>
                      <a:pt x="522" y="3544"/>
                    </a:lnTo>
                    <a:lnTo>
                      <a:pt x="524" y="3548"/>
                    </a:lnTo>
                    <a:lnTo>
                      <a:pt x="526" y="3548"/>
                    </a:lnTo>
                    <a:lnTo>
                      <a:pt x="528" y="3550"/>
                    </a:lnTo>
                    <a:lnTo>
                      <a:pt x="532" y="3554"/>
                    </a:lnTo>
                    <a:lnTo>
                      <a:pt x="534" y="3552"/>
                    </a:lnTo>
                    <a:lnTo>
                      <a:pt x="534" y="3548"/>
                    </a:lnTo>
                    <a:lnTo>
                      <a:pt x="534" y="3544"/>
                    </a:lnTo>
                    <a:lnTo>
                      <a:pt x="532" y="3542"/>
                    </a:lnTo>
                    <a:lnTo>
                      <a:pt x="532" y="3538"/>
                    </a:lnTo>
                    <a:lnTo>
                      <a:pt x="530" y="3536"/>
                    </a:lnTo>
                    <a:lnTo>
                      <a:pt x="522" y="3532"/>
                    </a:lnTo>
                    <a:close/>
                    <a:moveTo>
                      <a:pt x="476" y="3508"/>
                    </a:moveTo>
                    <a:lnTo>
                      <a:pt x="476" y="3508"/>
                    </a:lnTo>
                    <a:lnTo>
                      <a:pt x="484" y="3506"/>
                    </a:lnTo>
                    <a:lnTo>
                      <a:pt x="484" y="3504"/>
                    </a:lnTo>
                    <a:lnTo>
                      <a:pt x="472" y="3502"/>
                    </a:lnTo>
                    <a:lnTo>
                      <a:pt x="464" y="3502"/>
                    </a:lnTo>
                    <a:lnTo>
                      <a:pt x="458" y="3502"/>
                    </a:lnTo>
                    <a:lnTo>
                      <a:pt x="450" y="3506"/>
                    </a:lnTo>
                    <a:lnTo>
                      <a:pt x="448" y="3508"/>
                    </a:lnTo>
                    <a:lnTo>
                      <a:pt x="456" y="3510"/>
                    </a:lnTo>
                    <a:lnTo>
                      <a:pt x="462" y="3510"/>
                    </a:lnTo>
                    <a:lnTo>
                      <a:pt x="476" y="3508"/>
                    </a:lnTo>
                    <a:close/>
                    <a:moveTo>
                      <a:pt x="572" y="3528"/>
                    </a:moveTo>
                    <a:lnTo>
                      <a:pt x="572" y="3528"/>
                    </a:lnTo>
                    <a:lnTo>
                      <a:pt x="574" y="3530"/>
                    </a:lnTo>
                    <a:lnTo>
                      <a:pt x="578" y="3530"/>
                    </a:lnTo>
                    <a:lnTo>
                      <a:pt x="580" y="3528"/>
                    </a:lnTo>
                    <a:lnTo>
                      <a:pt x="582" y="3524"/>
                    </a:lnTo>
                    <a:lnTo>
                      <a:pt x="580" y="3522"/>
                    </a:lnTo>
                    <a:lnTo>
                      <a:pt x="578" y="3522"/>
                    </a:lnTo>
                    <a:lnTo>
                      <a:pt x="574" y="3524"/>
                    </a:lnTo>
                    <a:lnTo>
                      <a:pt x="572" y="3528"/>
                    </a:lnTo>
                    <a:close/>
                    <a:moveTo>
                      <a:pt x="636" y="3486"/>
                    </a:moveTo>
                    <a:lnTo>
                      <a:pt x="636" y="3486"/>
                    </a:lnTo>
                    <a:lnTo>
                      <a:pt x="628" y="3488"/>
                    </a:lnTo>
                    <a:lnTo>
                      <a:pt x="622" y="3486"/>
                    </a:lnTo>
                    <a:lnTo>
                      <a:pt x="616" y="3484"/>
                    </a:lnTo>
                    <a:lnTo>
                      <a:pt x="610" y="3482"/>
                    </a:lnTo>
                    <a:lnTo>
                      <a:pt x="602" y="3478"/>
                    </a:lnTo>
                    <a:lnTo>
                      <a:pt x="594" y="3470"/>
                    </a:lnTo>
                    <a:lnTo>
                      <a:pt x="584" y="3462"/>
                    </a:lnTo>
                    <a:lnTo>
                      <a:pt x="574" y="3456"/>
                    </a:lnTo>
                    <a:lnTo>
                      <a:pt x="562" y="3448"/>
                    </a:lnTo>
                    <a:lnTo>
                      <a:pt x="548" y="3436"/>
                    </a:lnTo>
                    <a:lnTo>
                      <a:pt x="538" y="3424"/>
                    </a:lnTo>
                    <a:lnTo>
                      <a:pt x="532" y="3414"/>
                    </a:lnTo>
                    <a:lnTo>
                      <a:pt x="530" y="3404"/>
                    </a:lnTo>
                    <a:lnTo>
                      <a:pt x="528" y="3404"/>
                    </a:lnTo>
                    <a:lnTo>
                      <a:pt x="522" y="3402"/>
                    </a:lnTo>
                    <a:lnTo>
                      <a:pt x="516" y="3402"/>
                    </a:lnTo>
                    <a:lnTo>
                      <a:pt x="514" y="3400"/>
                    </a:lnTo>
                    <a:lnTo>
                      <a:pt x="512" y="3396"/>
                    </a:lnTo>
                    <a:lnTo>
                      <a:pt x="516" y="3390"/>
                    </a:lnTo>
                    <a:lnTo>
                      <a:pt x="520" y="3386"/>
                    </a:lnTo>
                    <a:lnTo>
                      <a:pt x="522" y="3386"/>
                    </a:lnTo>
                    <a:lnTo>
                      <a:pt x="524" y="3390"/>
                    </a:lnTo>
                    <a:lnTo>
                      <a:pt x="524" y="3392"/>
                    </a:lnTo>
                    <a:lnTo>
                      <a:pt x="526" y="3394"/>
                    </a:lnTo>
                    <a:lnTo>
                      <a:pt x="528" y="3392"/>
                    </a:lnTo>
                    <a:lnTo>
                      <a:pt x="528" y="3388"/>
                    </a:lnTo>
                    <a:lnTo>
                      <a:pt x="524" y="3380"/>
                    </a:lnTo>
                    <a:lnTo>
                      <a:pt x="510" y="3364"/>
                    </a:lnTo>
                    <a:lnTo>
                      <a:pt x="510" y="3502"/>
                    </a:lnTo>
                    <a:lnTo>
                      <a:pt x="518" y="3498"/>
                    </a:lnTo>
                    <a:lnTo>
                      <a:pt x="520" y="3496"/>
                    </a:lnTo>
                    <a:lnTo>
                      <a:pt x="522" y="3496"/>
                    </a:lnTo>
                    <a:lnTo>
                      <a:pt x="530" y="3498"/>
                    </a:lnTo>
                    <a:lnTo>
                      <a:pt x="544" y="3500"/>
                    </a:lnTo>
                    <a:lnTo>
                      <a:pt x="560" y="3502"/>
                    </a:lnTo>
                    <a:lnTo>
                      <a:pt x="576" y="3504"/>
                    </a:lnTo>
                    <a:lnTo>
                      <a:pt x="584" y="3506"/>
                    </a:lnTo>
                    <a:lnTo>
                      <a:pt x="588" y="3508"/>
                    </a:lnTo>
                    <a:lnTo>
                      <a:pt x="596" y="3512"/>
                    </a:lnTo>
                    <a:lnTo>
                      <a:pt x="598" y="3510"/>
                    </a:lnTo>
                    <a:lnTo>
                      <a:pt x="602" y="3508"/>
                    </a:lnTo>
                    <a:lnTo>
                      <a:pt x="606" y="3506"/>
                    </a:lnTo>
                    <a:lnTo>
                      <a:pt x="614" y="3506"/>
                    </a:lnTo>
                    <a:lnTo>
                      <a:pt x="620" y="3502"/>
                    </a:lnTo>
                    <a:lnTo>
                      <a:pt x="624" y="3500"/>
                    </a:lnTo>
                    <a:lnTo>
                      <a:pt x="626" y="3502"/>
                    </a:lnTo>
                    <a:lnTo>
                      <a:pt x="630" y="3506"/>
                    </a:lnTo>
                    <a:lnTo>
                      <a:pt x="632" y="3504"/>
                    </a:lnTo>
                    <a:lnTo>
                      <a:pt x="634" y="3502"/>
                    </a:lnTo>
                    <a:lnTo>
                      <a:pt x="638" y="3502"/>
                    </a:lnTo>
                    <a:lnTo>
                      <a:pt x="640" y="3502"/>
                    </a:lnTo>
                    <a:lnTo>
                      <a:pt x="642" y="3502"/>
                    </a:lnTo>
                    <a:lnTo>
                      <a:pt x="646" y="3494"/>
                    </a:lnTo>
                    <a:lnTo>
                      <a:pt x="648" y="3488"/>
                    </a:lnTo>
                    <a:lnTo>
                      <a:pt x="648" y="3486"/>
                    </a:lnTo>
                    <a:lnTo>
                      <a:pt x="642" y="3486"/>
                    </a:lnTo>
                    <a:lnTo>
                      <a:pt x="636" y="3486"/>
                    </a:lnTo>
                    <a:close/>
                    <a:moveTo>
                      <a:pt x="436" y="3502"/>
                    </a:moveTo>
                    <a:lnTo>
                      <a:pt x="436" y="3502"/>
                    </a:lnTo>
                    <a:lnTo>
                      <a:pt x="428" y="3504"/>
                    </a:lnTo>
                    <a:lnTo>
                      <a:pt x="426" y="3506"/>
                    </a:lnTo>
                    <a:lnTo>
                      <a:pt x="420" y="3506"/>
                    </a:lnTo>
                    <a:lnTo>
                      <a:pt x="414" y="3506"/>
                    </a:lnTo>
                    <a:lnTo>
                      <a:pt x="414" y="3508"/>
                    </a:lnTo>
                    <a:lnTo>
                      <a:pt x="414" y="3510"/>
                    </a:lnTo>
                    <a:lnTo>
                      <a:pt x="416" y="3514"/>
                    </a:lnTo>
                    <a:lnTo>
                      <a:pt x="418" y="3514"/>
                    </a:lnTo>
                    <a:lnTo>
                      <a:pt x="428" y="3516"/>
                    </a:lnTo>
                    <a:lnTo>
                      <a:pt x="430" y="3516"/>
                    </a:lnTo>
                    <a:lnTo>
                      <a:pt x="432" y="3518"/>
                    </a:lnTo>
                    <a:lnTo>
                      <a:pt x="432" y="3520"/>
                    </a:lnTo>
                    <a:lnTo>
                      <a:pt x="432" y="3522"/>
                    </a:lnTo>
                    <a:lnTo>
                      <a:pt x="436" y="3522"/>
                    </a:lnTo>
                    <a:lnTo>
                      <a:pt x="442" y="3518"/>
                    </a:lnTo>
                    <a:lnTo>
                      <a:pt x="442" y="3516"/>
                    </a:lnTo>
                    <a:lnTo>
                      <a:pt x="442" y="3512"/>
                    </a:lnTo>
                    <a:lnTo>
                      <a:pt x="438" y="3512"/>
                    </a:lnTo>
                    <a:lnTo>
                      <a:pt x="432" y="3510"/>
                    </a:lnTo>
                    <a:lnTo>
                      <a:pt x="434" y="3508"/>
                    </a:lnTo>
                    <a:lnTo>
                      <a:pt x="438" y="3508"/>
                    </a:lnTo>
                    <a:lnTo>
                      <a:pt x="442" y="3506"/>
                    </a:lnTo>
                    <a:lnTo>
                      <a:pt x="444" y="3504"/>
                    </a:lnTo>
                    <a:lnTo>
                      <a:pt x="440" y="3504"/>
                    </a:lnTo>
                    <a:lnTo>
                      <a:pt x="436" y="3502"/>
                    </a:lnTo>
                    <a:close/>
                    <a:moveTo>
                      <a:pt x="290" y="2874"/>
                    </a:moveTo>
                    <a:lnTo>
                      <a:pt x="290" y="2874"/>
                    </a:lnTo>
                    <a:lnTo>
                      <a:pt x="292" y="2876"/>
                    </a:lnTo>
                    <a:lnTo>
                      <a:pt x="294" y="2874"/>
                    </a:lnTo>
                    <a:lnTo>
                      <a:pt x="294" y="2872"/>
                    </a:lnTo>
                    <a:lnTo>
                      <a:pt x="294" y="2870"/>
                    </a:lnTo>
                    <a:lnTo>
                      <a:pt x="290" y="2868"/>
                    </a:lnTo>
                    <a:lnTo>
                      <a:pt x="290" y="2874"/>
                    </a:lnTo>
                    <a:close/>
                    <a:moveTo>
                      <a:pt x="592" y="3524"/>
                    </a:moveTo>
                    <a:lnTo>
                      <a:pt x="592" y="3524"/>
                    </a:lnTo>
                    <a:lnTo>
                      <a:pt x="596" y="3524"/>
                    </a:lnTo>
                    <a:lnTo>
                      <a:pt x="598" y="3524"/>
                    </a:lnTo>
                    <a:lnTo>
                      <a:pt x="598" y="3522"/>
                    </a:lnTo>
                    <a:lnTo>
                      <a:pt x="596" y="3518"/>
                    </a:lnTo>
                    <a:lnTo>
                      <a:pt x="594" y="3518"/>
                    </a:lnTo>
                    <a:lnTo>
                      <a:pt x="590" y="3520"/>
                    </a:lnTo>
                    <a:lnTo>
                      <a:pt x="590" y="3522"/>
                    </a:lnTo>
                    <a:lnTo>
                      <a:pt x="592" y="3524"/>
                    </a:lnTo>
                    <a:close/>
                    <a:moveTo>
                      <a:pt x="310" y="3406"/>
                    </a:moveTo>
                    <a:lnTo>
                      <a:pt x="310" y="3406"/>
                    </a:lnTo>
                    <a:lnTo>
                      <a:pt x="314" y="3406"/>
                    </a:lnTo>
                    <a:lnTo>
                      <a:pt x="318" y="3406"/>
                    </a:lnTo>
                    <a:lnTo>
                      <a:pt x="322" y="3406"/>
                    </a:lnTo>
                    <a:lnTo>
                      <a:pt x="326" y="3408"/>
                    </a:lnTo>
                    <a:lnTo>
                      <a:pt x="328" y="3408"/>
                    </a:lnTo>
                    <a:lnTo>
                      <a:pt x="324" y="3402"/>
                    </a:lnTo>
                    <a:lnTo>
                      <a:pt x="318" y="3396"/>
                    </a:lnTo>
                    <a:lnTo>
                      <a:pt x="316" y="3394"/>
                    </a:lnTo>
                    <a:lnTo>
                      <a:pt x="314" y="3394"/>
                    </a:lnTo>
                    <a:lnTo>
                      <a:pt x="312" y="3394"/>
                    </a:lnTo>
                    <a:lnTo>
                      <a:pt x="310" y="3392"/>
                    </a:lnTo>
                    <a:lnTo>
                      <a:pt x="308" y="3390"/>
                    </a:lnTo>
                    <a:lnTo>
                      <a:pt x="306" y="3392"/>
                    </a:lnTo>
                    <a:lnTo>
                      <a:pt x="304" y="3390"/>
                    </a:lnTo>
                    <a:lnTo>
                      <a:pt x="294" y="3384"/>
                    </a:lnTo>
                    <a:lnTo>
                      <a:pt x="284" y="3382"/>
                    </a:lnTo>
                    <a:lnTo>
                      <a:pt x="280" y="3378"/>
                    </a:lnTo>
                    <a:lnTo>
                      <a:pt x="274" y="3374"/>
                    </a:lnTo>
                    <a:lnTo>
                      <a:pt x="268" y="3370"/>
                    </a:lnTo>
                    <a:lnTo>
                      <a:pt x="264" y="3368"/>
                    </a:lnTo>
                    <a:lnTo>
                      <a:pt x="262" y="3370"/>
                    </a:lnTo>
                    <a:lnTo>
                      <a:pt x="266" y="3374"/>
                    </a:lnTo>
                    <a:lnTo>
                      <a:pt x="270" y="3376"/>
                    </a:lnTo>
                    <a:lnTo>
                      <a:pt x="270" y="3380"/>
                    </a:lnTo>
                    <a:lnTo>
                      <a:pt x="268" y="3380"/>
                    </a:lnTo>
                    <a:lnTo>
                      <a:pt x="272" y="3382"/>
                    </a:lnTo>
                    <a:lnTo>
                      <a:pt x="276" y="3384"/>
                    </a:lnTo>
                    <a:lnTo>
                      <a:pt x="278" y="3388"/>
                    </a:lnTo>
                    <a:lnTo>
                      <a:pt x="282" y="3390"/>
                    </a:lnTo>
                    <a:lnTo>
                      <a:pt x="288" y="3392"/>
                    </a:lnTo>
                    <a:lnTo>
                      <a:pt x="294" y="3392"/>
                    </a:lnTo>
                    <a:lnTo>
                      <a:pt x="296" y="3394"/>
                    </a:lnTo>
                    <a:lnTo>
                      <a:pt x="300" y="3396"/>
                    </a:lnTo>
                    <a:lnTo>
                      <a:pt x="302" y="3398"/>
                    </a:lnTo>
                    <a:lnTo>
                      <a:pt x="304" y="3398"/>
                    </a:lnTo>
                    <a:lnTo>
                      <a:pt x="308" y="3398"/>
                    </a:lnTo>
                    <a:lnTo>
                      <a:pt x="310" y="3400"/>
                    </a:lnTo>
                    <a:lnTo>
                      <a:pt x="310" y="3402"/>
                    </a:lnTo>
                    <a:lnTo>
                      <a:pt x="310" y="3404"/>
                    </a:lnTo>
                    <a:lnTo>
                      <a:pt x="310" y="3406"/>
                    </a:lnTo>
                    <a:close/>
                    <a:moveTo>
                      <a:pt x="262" y="3306"/>
                    </a:moveTo>
                    <a:lnTo>
                      <a:pt x="262" y="3306"/>
                    </a:lnTo>
                    <a:lnTo>
                      <a:pt x="260" y="3302"/>
                    </a:lnTo>
                    <a:lnTo>
                      <a:pt x="258" y="3302"/>
                    </a:lnTo>
                    <a:lnTo>
                      <a:pt x="258" y="3304"/>
                    </a:lnTo>
                    <a:lnTo>
                      <a:pt x="258" y="3310"/>
                    </a:lnTo>
                    <a:lnTo>
                      <a:pt x="258" y="3314"/>
                    </a:lnTo>
                    <a:lnTo>
                      <a:pt x="254" y="3308"/>
                    </a:lnTo>
                    <a:lnTo>
                      <a:pt x="252" y="3308"/>
                    </a:lnTo>
                    <a:lnTo>
                      <a:pt x="250" y="3310"/>
                    </a:lnTo>
                    <a:lnTo>
                      <a:pt x="248" y="3314"/>
                    </a:lnTo>
                    <a:lnTo>
                      <a:pt x="250" y="3318"/>
                    </a:lnTo>
                    <a:lnTo>
                      <a:pt x="252" y="3320"/>
                    </a:lnTo>
                    <a:lnTo>
                      <a:pt x="252" y="3322"/>
                    </a:lnTo>
                    <a:lnTo>
                      <a:pt x="250" y="3324"/>
                    </a:lnTo>
                    <a:lnTo>
                      <a:pt x="252" y="3328"/>
                    </a:lnTo>
                    <a:lnTo>
                      <a:pt x="252" y="3332"/>
                    </a:lnTo>
                    <a:lnTo>
                      <a:pt x="254" y="3332"/>
                    </a:lnTo>
                    <a:lnTo>
                      <a:pt x="258" y="3324"/>
                    </a:lnTo>
                    <a:lnTo>
                      <a:pt x="260" y="3314"/>
                    </a:lnTo>
                    <a:lnTo>
                      <a:pt x="262" y="3310"/>
                    </a:lnTo>
                    <a:lnTo>
                      <a:pt x="262" y="3306"/>
                    </a:lnTo>
                    <a:close/>
                    <a:moveTo>
                      <a:pt x="284" y="3406"/>
                    </a:moveTo>
                    <a:lnTo>
                      <a:pt x="284" y="3406"/>
                    </a:lnTo>
                    <a:lnTo>
                      <a:pt x="286" y="3406"/>
                    </a:lnTo>
                    <a:lnTo>
                      <a:pt x="288" y="3404"/>
                    </a:lnTo>
                    <a:lnTo>
                      <a:pt x="290" y="3402"/>
                    </a:lnTo>
                    <a:lnTo>
                      <a:pt x="290" y="3400"/>
                    </a:lnTo>
                    <a:lnTo>
                      <a:pt x="286" y="3398"/>
                    </a:lnTo>
                    <a:lnTo>
                      <a:pt x="284" y="3400"/>
                    </a:lnTo>
                    <a:lnTo>
                      <a:pt x="284" y="3404"/>
                    </a:lnTo>
                    <a:lnTo>
                      <a:pt x="284" y="3406"/>
                    </a:lnTo>
                    <a:close/>
                    <a:moveTo>
                      <a:pt x="268" y="3336"/>
                    </a:moveTo>
                    <a:lnTo>
                      <a:pt x="268" y="3336"/>
                    </a:lnTo>
                    <a:lnTo>
                      <a:pt x="260" y="3336"/>
                    </a:lnTo>
                    <a:lnTo>
                      <a:pt x="258" y="3336"/>
                    </a:lnTo>
                    <a:lnTo>
                      <a:pt x="256" y="3338"/>
                    </a:lnTo>
                    <a:lnTo>
                      <a:pt x="258" y="3340"/>
                    </a:lnTo>
                    <a:lnTo>
                      <a:pt x="262" y="3342"/>
                    </a:lnTo>
                    <a:lnTo>
                      <a:pt x="264" y="3342"/>
                    </a:lnTo>
                    <a:lnTo>
                      <a:pt x="268" y="3340"/>
                    </a:lnTo>
                    <a:lnTo>
                      <a:pt x="268" y="3338"/>
                    </a:lnTo>
                    <a:lnTo>
                      <a:pt x="268" y="3336"/>
                    </a:lnTo>
                    <a:close/>
                    <a:moveTo>
                      <a:pt x="412" y="3500"/>
                    </a:moveTo>
                    <a:lnTo>
                      <a:pt x="412" y="3500"/>
                    </a:lnTo>
                    <a:lnTo>
                      <a:pt x="406" y="3498"/>
                    </a:lnTo>
                    <a:lnTo>
                      <a:pt x="402" y="3496"/>
                    </a:lnTo>
                    <a:lnTo>
                      <a:pt x="398" y="3498"/>
                    </a:lnTo>
                    <a:lnTo>
                      <a:pt x="396" y="3500"/>
                    </a:lnTo>
                    <a:lnTo>
                      <a:pt x="396" y="3502"/>
                    </a:lnTo>
                    <a:lnTo>
                      <a:pt x="398" y="3504"/>
                    </a:lnTo>
                    <a:lnTo>
                      <a:pt x="402" y="3502"/>
                    </a:lnTo>
                    <a:lnTo>
                      <a:pt x="406" y="3500"/>
                    </a:lnTo>
                    <a:lnTo>
                      <a:pt x="408" y="3502"/>
                    </a:lnTo>
                    <a:lnTo>
                      <a:pt x="410" y="3502"/>
                    </a:lnTo>
                    <a:lnTo>
                      <a:pt x="414" y="3504"/>
                    </a:lnTo>
                    <a:lnTo>
                      <a:pt x="414" y="3502"/>
                    </a:lnTo>
                    <a:lnTo>
                      <a:pt x="416" y="3500"/>
                    </a:lnTo>
                    <a:lnTo>
                      <a:pt x="414" y="3500"/>
                    </a:lnTo>
                    <a:lnTo>
                      <a:pt x="412" y="3500"/>
                    </a:lnTo>
                    <a:close/>
                    <a:moveTo>
                      <a:pt x="248" y="3284"/>
                    </a:moveTo>
                    <a:lnTo>
                      <a:pt x="248" y="3284"/>
                    </a:lnTo>
                    <a:lnTo>
                      <a:pt x="244" y="3282"/>
                    </a:lnTo>
                    <a:lnTo>
                      <a:pt x="244" y="3284"/>
                    </a:lnTo>
                    <a:lnTo>
                      <a:pt x="244" y="3292"/>
                    </a:lnTo>
                    <a:lnTo>
                      <a:pt x="240" y="3300"/>
                    </a:lnTo>
                    <a:lnTo>
                      <a:pt x="240" y="3302"/>
                    </a:lnTo>
                    <a:lnTo>
                      <a:pt x="244" y="3302"/>
                    </a:lnTo>
                    <a:lnTo>
                      <a:pt x="246" y="3300"/>
                    </a:lnTo>
                    <a:lnTo>
                      <a:pt x="246" y="3298"/>
                    </a:lnTo>
                    <a:lnTo>
                      <a:pt x="248" y="3294"/>
                    </a:lnTo>
                    <a:lnTo>
                      <a:pt x="248" y="3292"/>
                    </a:lnTo>
                    <a:lnTo>
                      <a:pt x="252" y="3288"/>
                    </a:lnTo>
                    <a:lnTo>
                      <a:pt x="248" y="3284"/>
                    </a:lnTo>
                    <a:close/>
                    <a:moveTo>
                      <a:pt x="376" y="3462"/>
                    </a:moveTo>
                    <a:lnTo>
                      <a:pt x="376" y="3462"/>
                    </a:lnTo>
                    <a:lnTo>
                      <a:pt x="376" y="3466"/>
                    </a:lnTo>
                    <a:lnTo>
                      <a:pt x="378" y="3468"/>
                    </a:lnTo>
                    <a:lnTo>
                      <a:pt x="380" y="3468"/>
                    </a:lnTo>
                    <a:lnTo>
                      <a:pt x="380" y="3464"/>
                    </a:lnTo>
                    <a:lnTo>
                      <a:pt x="380" y="3462"/>
                    </a:lnTo>
                    <a:lnTo>
                      <a:pt x="382" y="3462"/>
                    </a:lnTo>
                    <a:lnTo>
                      <a:pt x="384" y="3460"/>
                    </a:lnTo>
                    <a:lnTo>
                      <a:pt x="384" y="3456"/>
                    </a:lnTo>
                    <a:lnTo>
                      <a:pt x="386" y="3454"/>
                    </a:lnTo>
                    <a:lnTo>
                      <a:pt x="386" y="3452"/>
                    </a:lnTo>
                    <a:lnTo>
                      <a:pt x="386" y="3448"/>
                    </a:lnTo>
                    <a:lnTo>
                      <a:pt x="386" y="3444"/>
                    </a:lnTo>
                    <a:lnTo>
                      <a:pt x="386" y="3442"/>
                    </a:lnTo>
                    <a:lnTo>
                      <a:pt x="384" y="3440"/>
                    </a:lnTo>
                    <a:lnTo>
                      <a:pt x="378" y="3438"/>
                    </a:lnTo>
                    <a:lnTo>
                      <a:pt x="376" y="3438"/>
                    </a:lnTo>
                    <a:lnTo>
                      <a:pt x="374" y="3442"/>
                    </a:lnTo>
                    <a:lnTo>
                      <a:pt x="372" y="3444"/>
                    </a:lnTo>
                    <a:lnTo>
                      <a:pt x="370" y="3442"/>
                    </a:lnTo>
                    <a:lnTo>
                      <a:pt x="368" y="3442"/>
                    </a:lnTo>
                    <a:lnTo>
                      <a:pt x="364" y="3442"/>
                    </a:lnTo>
                    <a:lnTo>
                      <a:pt x="362" y="3444"/>
                    </a:lnTo>
                    <a:lnTo>
                      <a:pt x="362" y="3446"/>
                    </a:lnTo>
                    <a:lnTo>
                      <a:pt x="368" y="3452"/>
                    </a:lnTo>
                    <a:lnTo>
                      <a:pt x="374" y="3458"/>
                    </a:lnTo>
                    <a:lnTo>
                      <a:pt x="376" y="3460"/>
                    </a:lnTo>
                    <a:lnTo>
                      <a:pt x="376" y="3462"/>
                    </a:lnTo>
                    <a:close/>
                    <a:moveTo>
                      <a:pt x="360" y="3454"/>
                    </a:moveTo>
                    <a:lnTo>
                      <a:pt x="360" y="3454"/>
                    </a:lnTo>
                    <a:lnTo>
                      <a:pt x="358" y="3458"/>
                    </a:lnTo>
                    <a:lnTo>
                      <a:pt x="354" y="3458"/>
                    </a:lnTo>
                    <a:lnTo>
                      <a:pt x="352" y="3460"/>
                    </a:lnTo>
                    <a:lnTo>
                      <a:pt x="354" y="3462"/>
                    </a:lnTo>
                    <a:lnTo>
                      <a:pt x="356" y="3464"/>
                    </a:lnTo>
                    <a:lnTo>
                      <a:pt x="358" y="3464"/>
                    </a:lnTo>
                    <a:lnTo>
                      <a:pt x="364" y="3458"/>
                    </a:lnTo>
                    <a:lnTo>
                      <a:pt x="364" y="3456"/>
                    </a:lnTo>
                    <a:lnTo>
                      <a:pt x="364" y="3454"/>
                    </a:lnTo>
                    <a:lnTo>
                      <a:pt x="362" y="3452"/>
                    </a:lnTo>
                    <a:lnTo>
                      <a:pt x="360" y="3454"/>
                    </a:lnTo>
                    <a:close/>
                    <a:moveTo>
                      <a:pt x="390" y="3462"/>
                    </a:moveTo>
                    <a:lnTo>
                      <a:pt x="390" y="3462"/>
                    </a:lnTo>
                    <a:lnTo>
                      <a:pt x="394" y="3462"/>
                    </a:lnTo>
                    <a:lnTo>
                      <a:pt x="394" y="3460"/>
                    </a:lnTo>
                    <a:lnTo>
                      <a:pt x="396" y="3458"/>
                    </a:lnTo>
                    <a:lnTo>
                      <a:pt x="398" y="3460"/>
                    </a:lnTo>
                    <a:lnTo>
                      <a:pt x="402" y="3462"/>
                    </a:lnTo>
                    <a:lnTo>
                      <a:pt x="402" y="3464"/>
                    </a:lnTo>
                    <a:lnTo>
                      <a:pt x="402" y="3466"/>
                    </a:lnTo>
                    <a:lnTo>
                      <a:pt x="406" y="3468"/>
                    </a:lnTo>
                    <a:lnTo>
                      <a:pt x="410" y="3468"/>
                    </a:lnTo>
                    <a:lnTo>
                      <a:pt x="412" y="3466"/>
                    </a:lnTo>
                    <a:lnTo>
                      <a:pt x="412" y="3454"/>
                    </a:lnTo>
                    <a:lnTo>
                      <a:pt x="410" y="3450"/>
                    </a:lnTo>
                    <a:lnTo>
                      <a:pt x="408" y="3450"/>
                    </a:lnTo>
                    <a:lnTo>
                      <a:pt x="406" y="3450"/>
                    </a:lnTo>
                    <a:lnTo>
                      <a:pt x="402" y="3448"/>
                    </a:lnTo>
                    <a:lnTo>
                      <a:pt x="400" y="3444"/>
                    </a:lnTo>
                    <a:lnTo>
                      <a:pt x="394" y="3442"/>
                    </a:lnTo>
                    <a:lnTo>
                      <a:pt x="390" y="3444"/>
                    </a:lnTo>
                    <a:lnTo>
                      <a:pt x="388" y="3446"/>
                    </a:lnTo>
                    <a:lnTo>
                      <a:pt x="388" y="3448"/>
                    </a:lnTo>
                    <a:lnTo>
                      <a:pt x="390" y="3454"/>
                    </a:lnTo>
                    <a:lnTo>
                      <a:pt x="388" y="3456"/>
                    </a:lnTo>
                    <a:lnTo>
                      <a:pt x="388" y="3460"/>
                    </a:lnTo>
                    <a:lnTo>
                      <a:pt x="390" y="3462"/>
                    </a:lnTo>
                    <a:close/>
                    <a:moveTo>
                      <a:pt x="356" y="3450"/>
                    </a:moveTo>
                    <a:lnTo>
                      <a:pt x="356" y="3450"/>
                    </a:lnTo>
                    <a:lnTo>
                      <a:pt x="358" y="3450"/>
                    </a:lnTo>
                    <a:lnTo>
                      <a:pt x="360" y="3450"/>
                    </a:lnTo>
                    <a:lnTo>
                      <a:pt x="358" y="3444"/>
                    </a:lnTo>
                    <a:lnTo>
                      <a:pt x="358" y="3442"/>
                    </a:lnTo>
                    <a:lnTo>
                      <a:pt x="358" y="3440"/>
                    </a:lnTo>
                    <a:lnTo>
                      <a:pt x="362" y="3438"/>
                    </a:lnTo>
                    <a:lnTo>
                      <a:pt x="366" y="3436"/>
                    </a:lnTo>
                    <a:lnTo>
                      <a:pt x="366" y="3434"/>
                    </a:lnTo>
                    <a:lnTo>
                      <a:pt x="366" y="3432"/>
                    </a:lnTo>
                    <a:lnTo>
                      <a:pt x="362" y="3430"/>
                    </a:lnTo>
                    <a:lnTo>
                      <a:pt x="360" y="3430"/>
                    </a:lnTo>
                    <a:lnTo>
                      <a:pt x="358" y="3428"/>
                    </a:lnTo>
                    <a:lnTo>
                      <a:pt x="356" y="3426"/>
                    </a:lnTo>
                    <a:lnTo>
                      <a:pt x="354" y="3422"/>
                    </a:lnTo>
                    <a:lnTo>
                      <a:pt x="352" y="3420"/>
                    </a:lnTo>
                    <a:lnTo>
                      <a:pt x="348" y="3418"/>
                    </a:lnTo>
                    <a:lnTo>
                      <a:pt x="346" y="3420"/>
                    </a:lnTo>
                    <a:lnTo>
                      <a:pt x="344" y="3420"/>
                    </a:lnTo>
                    <a:lnTo>
                      <a:pt x="344" y="3418"/>
                    </a:lnTo>
                    <a:lnTo>
                      <a:pt x="342" y="3418"/>
                    </a:lnTo>
                    <a:lnTo>
                      <a:pt x="340" y="3420"/>
                    </a:lnTo>
                    <a:lnTo>
                      <a:pt x="338" y="3422"/>
                    </a:lnTo>
                    <a:lnTo>
                      <a:pt x="338" y="3418"/>
                    </a:lnTo>
                    <a:lnTo>
                      <a:pt x="336" y="3414"/>
                    </a:lnTo>
                    <a:lnTo>
                      <a:pt x="332" y="3410"/>
                    </a:lnTo>
                    <a:lnTo>
                      <a:pt x="328" y="3410"/>
                    </a:lnTo>
                    <a:lnTo>
                      <a:pt x="328" y="3412"/>
                    </a:lnTo>
                    <a:lnTo>
                      <a:pt x="328" y="3414"/>
                    </a:lnTo>
                    <a:lnTo>
                      <a:pt x="322" y="3414"/>
                    </a:lnTo>
                    <a:lnTo>
                      <a:pt x="320" y="3414"/>
                    </a:lnTo>
                    <a:lnTo>
                      <a:pt x="318" y="3414"/>
                    </a:lnTo>
                    <a:lnTo>
                      <a:pt x="320" y="3418"/>
                    </a:lnTo>
                    <a:lnTo>
                      <a:pt x="322" y="3422"/>
                    </a:lnTo>
                    <a:lnTo>
                      <a:pt x="320" y="3422"/>
                    </a:lnTo>
                    <a:lnTo>
                      <a:pt x="314" y="3420"/>
                    </a:lnTo>
                    <a:lnTo>
                      <a:pt x="310" y="3422"/>
                    </a:lnTo>
                    <a:lnTo>
                      <a:pt x="308" y="3424"/>
                    </a:lnTo>
                    <a:lnTo>
                      <a:pt x="308" y="3426"/>
                    </a:lnTo>
                    <a:lnTo>
                      <a:pt x="310" y="3428"/>
                    </a:lnTo>
                    <a:lnTo>
                      <a:pt x="312" y="3430"/>
                    </a:lnTo>
                    <a:lnTo>
                      <a:pt x="312" y="3432"/>
                    </a:lnTo>
                    <a:lnTo>
                      <a:pt x="316" y="3432"/>
                    </a:lnTo>
                    <a:lnTo>
                      <a:pt x="320" y="3430"/>
                    </a:lnTo>
                    <a:lnTo>
                      <a:pt x="322" y="3432"/>
                    </a:lnTo>
                    <a:lnTo>
                      <a:pt x="322" y="3434"/>
                    </a:lnTo>
                    <a:lnTo>
                      <a:pt x="322" y="3442"/>
                    </a:lnTo>
                    <a:lnTo>
                      <a:pt x="324" y="3444"/>
                    </a:lnTo>
                    <a:lnTo>
                      <a:pt x="328" y="3448"/>
                    </a:lnTo>
                    <a:lnTo>
                      <a:pt x="330" y="3448"/>
                    </a:lnTo>
                    <a:lnTo>
                      <a:pt x="332" y="3448"/>
                    </a:lnTo>
                    <a:lnTo>
                      <a:pt x="332" y="3442"/>
                    </a:lnTo>
                    <a:lnTo>
                      <a:pt x="332" y="3438"/>
                    </a:lnTo>
                    <a:lnTo>
                      <a:pt x="334" y="3438"/>
                    </a:lnTo>
                    <a:lnTo>
                      <a:pt x="336" y="3440"/>
                    </a:lnTo>
                    <a:lnTo>
                      <a:pt x="340" y="3438"/>
                    </a:lnTo>
                    <a:lnTo>
                      <a:pt x="342" y="3438"/>
                    </a:lnTo>
                    <a:lnTo>
                      <a:pt x="342" y="3442"/>
                    </a:lnTo>
                    <a:lnTo>
                      <a:pt x="340" y="3448"/>
                    </a:lnTo>
                    <a:lnTo>
                      <a:pt x="336" y="3450"/>
                    </a:lnTo>
                    <a:lnTo>
                      <a:pt x="334" y="3452"/>
                    </a:lnTo>
                    <a:lnTo>
                      <a:pt x="338" y="3454"/>
                    </a:lnTo>
                    <a:lnTo>
                      <a:pt x="342" y="3454"/>
                    </a:lnTo>
                    <a:lnTo>
                      <a:pt x="346" y="3454"/>
                    </a:lnTo>
                    <a:lnTo>
                      <a:pt x="348" y="3452"/>
                    </a:lnTo>
                    <a:lnTo>
                      <a:pt x="350" y="3452"/>
                    </a:lnTo>
                    <a:lnTo>
                      <a:pt x="352" y="3452"/>
                    </a:lnTo>
                    <a:lnTo>
                      <a:pt x="352" y="3450"/>
                    </a:lnTo>
                    <a:lnTo>
                      <a:pt x="354" y="3448"/>
                    </a:lnTo>
                    <a:lnTo>
                      <a:pt x="356" y="3450"/>
                    </a:lnTo>
                    <a:close/>
                    <a:moveTo>
                      <a:pt x="490" y="3366"/>
                    </a:moveTo>
                    <a:lnTo>
                      <a:pt x="490" y="3366"/>
                    </a:lnTo>
                    <a:lnTo>
                      <a:pt x="488" y="3366"/>
                    </a:lnTo>
                    <a:lnTo>
                      <a:pt x="486" y="3364"/>
                    </a:lnTo>
                    <a:lnTo>
                      <a:pt x="482" y="3360"/>
                    </a:lnTo>
                    <a:lnTo>
                      <a:pt x="480" y="3354"/>
                    </a:lnTo>
                    <a:lnTo>
                      <a:pt x="478" y="3352"/>
                    </a:lnTo>
                    <a:lnTo>
                      <a:pt x="476" y="3352"/>
                    </a:lnTo>
                    <a:lnTo>
                      <a:pt x="472" y="3356"/>
                    </a:lnTo>
                    <a:lnTo>
                      <a:pt x="468" y="3364"/>
                    </a:lnTo>
                    <a:lnTo>
                      <a:pt x="464" y="3370"/>
                    </a:lnTo>
                    <a:lnTo>
                      <a:pt x="460" y="3374"/>
                    </a:lnTo>
                    <a:lnTo>
                      <a:pt x="454" y="3374"/>
                    </a:lnTo>
                    <a:lnTo>
                      <a:pt x="450" y="3372"/>
                    </a:lnTo>
                    <a:lnTo>
                      <a:pt x="446" y="3368"/>
                    </a:lnTo>
                    <a:lnTo>
                      <a:pt x="440" y="3370"/>
                    </a:lnTo>
                    <a:lnTo>
                      <a:pt x="438" y="3370"/>
                    </a:lnTo>
                    <a:lnTo>
                      <a:pt x="440" y="3372"/>
                    </a:lnTo>
                    <a:lnTo>
                      <a:pt x="442" y="3374"/>
                    </a:lnTo>
                    <a:lnTo>
                      <a:pt x="444" y="3376"/>
                    </a:lnTo>
                    <a:lnTo>
                      <a:pt x="444" y="3378"/>
                    </a:lnTo>
                    <a:lnTo>
                      <a:pt x="448" y="3380"/>
                    </a:lnTo>
                    <a:lnTo>
                      <a:pt x="450" y="3382"/>
                    </a:lnTo>
                    <a:lnTo>
                      <a:pt x="448" y="3384"/>
                    </a:lnTo>
                    <a:lnTo>
                      <a:pt x="446" y="3388"/>
                    </a:lnTo>
                    <a:lnTo>
                      <a:pt x="444" y="3388"/>
                    </a:lnTo>
                    <a:lnTo>
                      <a:pt x="440" y="3384"/>
                    </a:lnTo>
                    <a:lnTo>
                      <a:pt x="438" y="3382"/>
                    </a:lnTo>
                    <a:lnTo>
                      <a:pt x="438" y="3384"/>
                    </a:lnTo>
                    <a:lnTo>
                      <a:pt x="436" y="3388"/>
                    </a:lnTo>
                    <a:lnTo>
                      <a:pt x="436" y="3398"/>
                    </a:lnTo>
                    <a:lnTo>
                      <a:pt x="440" y="3410"/>
                    </a:lnTo>
                    <a:lnTo>
                      <a:pt x="442" y="3412"/>
                    </a:lnTo>
                    <a:lnTo>
                      <a:pt x="448" y="3414"/>
                    </a:lnTo>
                    <a:lnTo>
                      <a:pt x="460" y="3410"/>
                    </a:lnTo>
                    <a:lnTo>
                      <a:pt x="474" y="3406"/>
                    </a:lnTo>
                    <a:lnTo>
                      <a:pt x="478" y="3406"/>
                    </a:lnTo>
                    <a:lnTo>
                      <a:pt x="480" y="3408"/>
                    </a:lnTo>
                    <a:lnTo>
                      <a:pt x="482" y="3414"/>
                    </a:lnTo>
                    <a:lnTo>
                      <a:pt x="478" y="3418"/>
                    </a:lnTo>
                    <a:lnTo>
                      <a:pt x="472" y="3422"/>
                    </a:lnTo>
                    <a:lnTo>
                      <a:pt x="466" y="3424"/>
                    </a:lnTo>
                    <a:lnTo>
                      <a:pt x="452" y="3430"/>
                    </a:lnTo>
                    <a:lnTo>
                      <a:pt x="448" y="3434"/>
                    </a:lnTo>
                    <a:lnTo>
                      <a:pt x="448" y="3438"/>
                    </a:lnTo>
                    <a:lnTo>
                      <a:pt x="452" y="3446"/>
                    </a:lnTo>
                    <a:lnTo>
                      <a:pt x="458" y="3452"/>
                    </a:lnTo>
                    <a:lnTo>
                      <a:pt x="464" y="3458"/>
                    </a:lnTo>
                    <a:lnTo>
                      <a:pt x="474" y="3462"/>
                    </a:lnTo>
                    <a:lnTo>
                      <a:pt x="488" y="3470"/>
                    </a:lnTo>
                    <a:lnTo>
                      <a:pt x="494" y="3472"/>
                    </a:lnTo>
                    <a:lnTo>
                      <a:pt x="496" y="3474"/>
                    </a:lnTo>
                    <a:lnTo>
                      <a:pt x="482" y="3472"/>
                    </a:lnTo>
                    <a:lnTo>
                      <a:pt x="476" y="3468"/>
                    </a:lnTo>
                    <a:lnTo>
                      <a:pt x="474" y="3468"/>
                    </a:lnTo>
                    <a:lnTo>
                      <a:pt x="472" y="3468"/>
                    </a:lnTo>
                    <a:lnTo>
                      <a:pt x="470" y="3470"/>
                    </a:lnTo>
                    <a:lnTo>
                      <a:pt x="468" y="3470"/>
                    </a:lnTo>
                    <a:lnTo>
                      <a:pt x="462" y="3466"/>
                    </a:lnTo>
                    <a:lnTo>
                      <a:pt x="456" y="3464"/>
                    </a:lnTo>
                    <a:lnTo>
                      <a:pt x="452" y="3464"/>
                    </a:lnTo>
                    <a:lnTo>
                      <a:pt x="450" y="3464"/>
                    </a:lnTo>
                    <a:lnTo>
                      <a:pt x="448" y="3466"/>
                    </a:lnTo>
                    <a:lnTo>
                      <a:pt x="448" y="3468"/>
                    </a:lnTo>
                    <a:lnTo>
                      <a:pt x="448" y="3472"/>
                    </a:lnTo>
                    <a:lnTo>
                      <a:pt x="450" y="3472"/>
                    </a:lnTo>
                    <a:lnTo>
                      <a:pt x="448" y="3472"/>
                    </a:lnTo>
                    <a:lnTo>
                      <a:pt x="442" y="3468"/>
                    </a:lnTo>
                    <a:lnTo>
                      <a:pt x="422" y="3454"/>
                    </a:lnTo>
                    <a:lnTo>
                      <a:pt x="416" y="3452"/>
                    </a:lnTo>
                    <a:lnTo>
                      <a:pt x="416" y="3454"/>
                    </a:lnTo>
                    <a:lnTo>
                      <a:pt x="418" y="3456"/>
                    </a:lnTo>
                    <a:lnTo>
                      <a:pt x="422" y="3462"/>
                    </a:lnTo>
                    <a:lnTo>
                      <a:pt x="428" y="3464"/>
                    </a:lnTo>
                    <a:lnTo>
                      <a:pt x="430" y="3466"/>
                    </a:lnTo>
                    <a:lnTo>
                      <a:pt x="426" y="3466"/>
                    </a:lnTo>
                    <a:lnTo>
                      <a:pt x="420" y="3466"/>
                    </a:lnTo>
                    <a:lnTo>
                      <a:pt x="418" y="3468"/>
                    </a:lnTo>
                    <a:lnTo>
                      <a:pt x="416" y="3472"/>
                    </a:lnTo>
                    <a:lnTo>
                      <a:pt x="414" y="3476"/>
                    </a:lnTo>
                    <a:lnTo>
                      <a:pt x="408" y="3474"/>
                    </a:lnTo>
                    <a:lnTo>
                      <a:pt x="398" y="3470"/>
                    </a:lnTo>
                    <a:lnTo>
                      <a:pt x="398" y="3472"/>
                    </a:lnTo>
                    <a:lnTo>
                      <a:pt x="396" y="3474"/>
                    </a:lnTo>
                    <a:lnTo>
                      <a:pt x="392" y="3472"/>
                    </a:lnTo>
                    <a:lnTo>
                      <a:pt x="380" y="3470"/>
                    </a:lnTo>
                    <a:lnTo>
                      <a:pt x="380" y="3472"/>
                    </a:lnTo>
                    <a:lnTo>
                      <a:pt x="382" y="3476"/>
                    </a:lnTo>
                    <a:lnTo>
                      <a:pt x="386" y="3478"/>
                    </a:lnTo>
                    <a:lnTo>
                      <a:pt x="386" y="3480"/>
                    </a:lnTo>
                    <a:lnTo>
                      <a:pt x="382" y="3480"/>
                    </a:lnTo>
                    <a:lnTo>
                      <a:pt x="376" y="3476"/>
                    </a:lnTo>
                    <a:lnTo>
                      <a:pt x="374" y="3474"/>
                    </a:lnTo>
                    <a:lnTo>
                      <a:pt x="372" y="3474"/>
                    </a:lnTo>
                    <a:lnTo>
                      <a:pt x="374" y="3476"/>
                    </a:lnTo>
                    <a:lnTo>
                      <a:pt x="374" y="3482"/>
                    </a:lnTo>
                    <a:lnTo>
                      <a:pt x="374" y="3484"/>
                    </a:lnTo>
                    <a:lnTo>
                      <a:pt x="374" y="3486"/>
                    </a:lnTo>
                    <a:lnTo>
                      <a:pt x="376" y="3486"/>
                    </a:lnTo>
                    <a:lnTo>
                      <a:pt x="380" y="3488"/>
                    </a:lnTo>
                    <a:lnTo>
                      <a:pt x="384" y="3486"/>
                    </a:lnTo>
                    <a:lnTo>
                      <a:pt x="390" y="3486"/>
                    </a:lnTo>
                    <a:lnTo>
                      <a:pt x="394" y="3488"/>
                    </a:lnTo>
                    <a:lnTo>
                      <a:pt x="396" y="3488"/>
                    </a:lnTo>
                    <a:lnTo>
                      <a:pt x="398" y="3484"/>
                    </a:lnTo>
                    <a:lnTo>
                      <a:pt x="400" y="3480"/>
                    </a:lnTo>
                    <a:lnTo>
                      <a:pt x="402" y="3480"/>
                    </a:lnTo>
                    <a:lnTo>
                      <a:pt x="404" y="3480"/>
                    </a:lnTo>
                    <a:lnTo>
                      <a:pt x="402" y="3484"/>
                    </a:lnTo>
                    <a:lnTo>
                      <a:pt x="402" y="3486"/>
                    </a:lnTo>
                    <a:lnTo>
                      <a:pt x="404" y="3488"/>
                    </a:lnTo>
                    <a:lnTo>
                      <a:pt x="408" y="3488"/>
                    </a:lnTo>
                    <a:lnTo>
                      <a:pt x="412" y="3486"/>
                    </a:lnTo>
                    <a:lnTo>
                      <a:pt x="416" y="3486"/>
                    </a:lnTo>
                    <a:lnTo>
                      <a:pt x="414" y="3488"/>
                    </a:lnTo>
                    <a:lnTo>
                      <a:pt x="412" y="3492"/>
                    </a:lnTo>
                    <a:lnTo>
                      <a:pt x="414" y="3494"/>
                    </a:lnTo>
                    <a:lnTo>
                      <a:pt x="416" y="3492"/>
                    </a:lnTo>
                    <a:lnTo>
                      <a:pt x="418" y="3494"/>
                    </a:lnTo>
                    <a:lnTo>
                      <a:pt x="422" y="3498"/>
                    </a:lnTo>
                    <a:lnTo>
                      <a:pt x="424" y="3498"/>
                    </a:lnTo>
                    <a:lnTo>
                      <a:pt x="428" y="3496"/>
                    </a:lnTo>
                    <a:lnTo>
                      <a:pt x="432" y="3496"/>
                    </a:lnTo>
                    <a:lnTo>
                      <a:pt x="438" y="3498"/>
                    </a:lnTo>
                    <a:lnTo>
                      <a:pt x="442" y="3498"/>
                    </a:lnTo>
                    <a:lnTo>
                      <a:pt x="446" y="3496"/>
                    </a:lnTo>
                    <a:lnTo>
                      <a:pt x="450" y="3496"/>
                    </a:lnTo>
                    <a:lnTo>
                      <a:pt x="452" y="3498"/>
                    </a:lnTo>
                    <a:lnTo>
                      <a:pt x="452" y="3500"/>
                    </a:lnTo>
                    <a:lnTo>
                      <a:pt x="456" y="3498"/>
                    </a:lnTo>
                    <a:lnTo>
                      <a:pt x="458" y="3496"/>
                    </a:lnTo>
                    <a:lnTo>
                      <a:pt x="462" y="3496"/>
                    </a:lnTo>
                    <a:lnTo>
                      <a:pt x="464" y="3496"/>
                    </a:lnTo>
                    <a:lnTo>
                      <a:pt x="466" y="3492"/>
                    </a:lnTo>
                    <a:lnTo>
                      <a:pt x="468" y="3494"/>
                    </a:lnTo>
                    <a:lnTo>
                      <a:pt x="470" y="3498"/>
                    </a:lnTo>
                    <a:lnTo>
                      <a:pt x="478" y="3500"/>
                    </a:lnTo>
                    <a:lnTo>
                      <a:pt x="496" y="3504"/>
                    </a:lnTo>
                    <a:lnTo>
                      <a:pt x="502" y="3504"/>
                    </a:lnTo>
                    <a:lnTo>
                      <a:pt x="504" y="3504"/>
                    </a:lnTo>
                    <a:lnTo>
                      <a:pt x="504" y="3502"/>
                    </a:lnTo>
                    <a:lnTo>
                      <a:pt x="504" y="3500"/>
                    </a:lnTo>
                    <a:lnTo>
                      <a:pt x="506" y="3500"/>
                    </a:lnTo>
                    <a:lnTo>
                      <a:pt x="510" y="3502"/>
                    </a:lnTo>
                    <a:lnTo>
                      <a:pt x="510" y="3364"/>
                    </a:lnTo>
                    <a:lnTo>
                      <a:pt x="508" y="3362"/>
                    </a:lnTo>
                    <a:lnTo>
                      <a:pt x="504" y="3360"/>
                    </a:lnTo>
                    <a:lnTo>
                      <a:pt x="500" y="3360"/>
                    </a:lnTo>
                    <a:lnTo>
                      <a:pt x="496" y="3364"/>
                    </a:lnTo>
                    <a:lnTo>
                      <a:pt x="490" y="3366"/>
                    </a:lnTo>
                    <a:close/>
                    <a:moveTo>
                      <a:pt x="298" y="2826"/>
                    </a:moveTo>
                    <a:lnTo>
                      <a:pt x="298" y="2826"/>
                    </a:lnTo>
                    <a:lnTo>
                      <a:pt x="304" y="2826"/>
                    </a:lnTo>
                    <a:lnTo>
                      <a:pt x="306" y="2824"/>
                    </a:lnTo>
                    <a:lnTo>
                      <a:pt x="306" y="2822"/>
                    </a:lnTo>
                    <a:lnTo>
                      <a:pt x="304" y="2820"/>
                    </a:lnTo>
                    <a:lnTo>
                      <a:pt x="302" y="2814"/>
                    </a:lnTo>
                    <a:lnTo>
                      <a:pt x="304" y="2812"/>
                    </a:lnTo>
                    <a:lnTo>
                      <a:pt x="308" y="2812"/>
                    </a:lnTo>
                    <a:lnTo>
                      <a:pt x="310" y="2812"/>
                    </a:lnTo>
                    <a:lnTo>
                      <a:pt x="312" y="2810"/>
                    </a:lnTo>
                    <a:lnTo>
                      <a:pt x="310" y="2806"/>
                    </a:lnTo>
                    <a:lnTo>
                      <a:pt x="308" y="2800"/>
                    </a:lnTo>
                    <a:lnTo>
                      <a:pt x="308" y="2798"/>
                    </a:lnTo>
                    <a:lnTo>
                      <a:pt x="310" y="2798"/>
                    </a:lnTo>
                    <a:lnTo>
                      <a:pt x="314" y="2798"/>
                    </a:lnTo>
                    <a:lnTo>
                      <a:pt x="314" y="2794"/>
                    </a:lnTo>
                    <a:lnTo>
                      <a:pt x="304" y="2784"/>
                    </a:lnTo>
                    <a:lnTo>
                      <a:pt x="302" y="2780"/>
                    </a:lnTo>
                    <a:lnTo>
                      <a:pt x="302" y="2778"/>
                    </a:lnTo>
                    <a:lnTo>
                      <a:pt x="306" y="2776"/>
                    </a:lnTo>
                    <a:lnTo>
                      <a:pt x="306" y="2774"/>
                    </a:lnTo>
                    <a:lnTo>
                      <a:pt x="306" y="2770"/>
                    </a:lnTo>
                    <a:lnTo>
                      <a:pt x="306" y="2768"/>
                    </a:lnTo>
                    <a:lnTo>
                      <a:pt x="316" y="2764"/>
                    </a:lnTo>
                    <a:lnTo>
                      <a:pt x="318" y="2764"/>
                    </a:lnTo>
                    <a:lnTo>
                      <a:pt x="320" y="2762"/>
                    </a:lnTo>
                    <a:lnTo>
                      <a:pt x="318" y="2758"/>
                    </a:lnTo>
                    <a:lnTo>
                      <a:pt x="312" y="2748"/>
                    </a:lnTo>
                    <a:lnTo>
                      <a:pt x="310" y="2740"/>
                    </a:lnTo>
                    <a:lnTo>
                      <a:pt x="308" y="2738"/>
                    </a:lnTo>
                    <a:lnTo>
                      <a:pt x="302" y="2738"/>
                    </a:lnTo>
                    <a:lnTo>
                      <a:pt x="298" y="2740"/>
                    </a:lnTo>
                    <a:lnTo>
                      <a:pt x="298" y="2738"/>
                    </a:lnTo>
                    <a:lnTo>
                      <a:pt x="298" y="2736"/>
                    </a:lnTo>
                    <a:lnTo>
                      <a:pt x="296" y="2736"/>
                    </a:lnTo>
                    <a:lnTo>
                      <a:pt x="292" y="2736"/>
                    </a:lnTo>
                    <a:lnTo>
                      <a:pt x="290" y="2736"/>
                    </a:lnTo>
                    <a:lnTo>
                      <a:pt x="290" y="2738"/>
                    </a:lnTo>
                    <a:lnTo>
                      <a:pt x="290" y="2744"/>
                    </a:lnTo>
                    <a:lnTo>
                      <a:pt x="290" y="2752"/>
                    </a:lnTo>
                    <a:lnTo>
                      <a:pt x="288" y="2756"/>
                    </a:lnTo>
                    <a:lnTo>
                      <a:pt x="286" y="2762"/>
                    </a:lnTo>
                    <a:lnTo>
                      <a:pt x="284" y="2770"/>
                    </a:lnTo>
                    <a:lnTo>
                      <a:pt x="284" y="2778"/>
                    </a:lnTo>
                    <a:lnTo>
                      <a:pt x="286" y="2782"/>
                    </a:lnTo>
                    <a:lnTo>
                      <a:pt x="286" y="2790"/>
                    </a:lnTo>
                    <a:lnTo>
                      <a:pt x="282" y="2802"/>
                    </a:lnTo>
                    <a:lnTo>
                      <a:pt x="278" y="2814"/>
                    </a:lnTo>
                    <a:lnTo>
                      <a:pt x="278" y="2818"/>
                    </a:lnTo>
                    <a:lnTo>
                      <a:pt x="280" y="2822"/>
                    </a:lnTo>
                    <a:lnTo>
                      <a:pt x="286" y="2824"/>
                    </a:lnTo>
                    <a:lnTo>
                      <a:pt x="298" y="2826"/>
                    </a:lnTo>
                    <a:close/>
                    <a:moveTo>
                      <a:pt x="316" y="2894"/>
                    </a:moveTo>
                    <a:lnTo>
                      <a:pt x="316" y="2894"/>
                    </a:lnTo>
                    <a:lnTo>
                      <a:pt x="316" y="2898"/>
                    </a:lnTo>
                    <a:lnTo>
                      <a:pt x="318" y="2902"/>
                    </a:lnTo>
                    <a:lnTo>
                      <a:pt x="318" y="2904"/>
                    </a:lnTo>
                    <a:lnTo>
                      <a:pt x="318" y="2906"/>
                    </a:lnTo>
                    <a:lnTo>
                      <a:pt x="320" y="2908"/>
                    </a:lnTo>
                    <a:lnTo>
                      <a:pt x="324" y="2910"/>
                    </a:lnTo>
                    <a:lnTo>
                      <a:pt x="330" y="2910"/>
                    </a:lnTo>
                    <a:lnTo>
                      <a:pt x="336" y="2902"/>
                    </a:lnTo>
                    <a:lnTo>
                      <a:pt x="338" y="2900"/>
                    </a:lnTo>
                    <a:lnTo>
                      <a:pt x="338" y="2898"/>
                    </a:lnTo>
                    <a:lnTo>
                      <a:pt x="338" y="2896"/>
                    </a:lnTo>
                    <a:lnTo>
                      <a:pt x="342" y="2894"/>
                    </a:lnTo>
                    <a:lnTo>
                      <a:pt x="344" y="2890"/>
                    </a:lnTo>
                    <a:lnTo>
                      <a:pt x="342" y="2886"/>
                    </a:lnTo>
                    <a:lnTo>
                      <a:pt x="338" y="2882"/>
                    </a:lnTo>
                    <a:lnTo>
                      <a:pt x="332" y="2880"/>
                    </a:lnTo>
                    <a:lnTo>
                      <a:pt x="330" y="2880"/>
                    </a:lnTo>
                    <a:lnTo>
                      <a:pt x="330" y="2882"/>
                    </a:lnTo>
                    <a:lnTo>
                      <a:pt x="328" y="2882"/>
                    </a:lnTo>
                    <a:lnTo>
                      <a:pt x="326" y="2882"/>
                    </a:lnTo>
                    <a:lnTo>
                      <a:pt x="324" y="2882"/>
                    </a:lnTo>
                    <a:lnTo>
                      <a:pt x="324" y="2884"/>
                    </a:lnTo>
                    <a:lnTo>
                      <a:pt x="322" y="2888"/>
                    </a:lnTo>
                    <a:lnTo>
                      <a:pt x="322" y="2892"/>
                    </a:lnTo>
                    <a:lnTo>
                      <a:pt x="320" y="2894"/>
                    </a:lnTo>
                    <a:lnTo>
                      <a:pt x="318" y="2894"/>
                    </a:lnTo>
                    <a:lnTo>
                      <a:pt x="316" y="2894"/>
                    </a:lnTo>
                    <a:close/>
                    <a:moveTo>
                      <a:pt x="258" y="2836"/>
                    </a:moveTo>
                    <a:lnTo>
                      <a:pt x="258" y="2836"/>
                    </a:lnTo>
                    <a:lnTo>
                      <a:pt x="262" y="2838"/>
                    </a:lnTo>
                    <a:lnTo>
                      <a:pt x="264" y="2838"/>
                    </a:lnTo>
                    <a:lnTo>
                      <a:pt x="266" y="2836"/>
                    </a:lnTo>
                    <a:lnTo>
                      <a:pt x="266" y="2834"/>
                    </a:lnTo>
                    <a:lnTo>
                      <a:pt x="262" y="2832"/>
                    </a:lnTo>
                    <a:lnTo>
                      <a:pt x="260" y="2832"/>
                    </a:lnTo>
                    <a:lnTo>
                      <a:pt x="258" y="2834"/>
                    </a:lnTo>
                    <a:lnTo>
                      <a:pt x="258" y="2836"/>
                    </a:lnTo>
                    <a:close/>
                    <a:moveTo>
                      <a:pt x="324" y="2852"/>
                    </a:moveTo>
                    <a:lnTo>
                      <a:pt x="324" y="2852"/>
                    </a:lnTo>
                    <a:lnTo>
                      <a:pt x="320" y="2856"/>
                    </a:lnTo>
                    <a:lnTo>
                      <a:pt x="322" y="2858"/>
                    </a:lnTo>
                    <a:lnTo>
                      <a:pt x="324" y="2860"/>
                    </a:lnTo>
                    <a:lnTo>
                      <a:pt x="326" y="2858"/>
                    </a:lnTo>
                    <a:lnTo>
                      <a:pt x="326" y="2854"/>
                    </a:lnTo>
                    <a:lnTo>
                      <a:pt x="326" y="2852"/>
                    </a:lnTo>
                    <a:lnTo>
                      <a:pt x="324" y="2850"/>
                    </a:lnTo>
                    <a:lnTo>
                      <a:pt x="324" y="2852"/>
                    </a:lnTo>
                    <a:close/>
                    <a:moveTo>
                      <a:pt x="266" y="2958"/>
                    </a:moveTo>
                    <a:lnTo>
                      <a:pt x="266" y="2958"/>
                    </a:lnTo>
                    <a:lnTo>
                      <a:pt x="270" y="2958"/>
                    </a:lnTo>
                    <a:lnTo>
                      <a:pt x="270" y="2954"/>
                    </a:lnTo>
                    <a:lnTo>
                      <a:pt x="270" y="2950"/>
                    </a:lnTo>
                    <a:lnTo>
                      <a:pt x="268" y="2950"/>
                    </a:lnTo>
                    <a:lnTo>
                      <a:pt x="266" y="2952"/>
                    </a:lnTo>
                    <a:lnTo>
                      <a:pt x="264" y="2954"/>
                    </a:lnTo>
                    <a:lnTo>
                      <a:pt x="264" y="2956"/>
                    </a:lnTo>
                    <a:lnTo>
                      <a:pt x="266" y="2958"/>
                    </a:lnTo>
                    <a:close/>
                    <a:moveTo>
                      <a:pt x="244" y="3242"/>
                    </a:moveTo>
                    <a:lnTo>
                      <a:pt x="244" y="3242"/>
                    </a:lnTo>
                    <a:lnTo>
                      <a:pt x="248" y="3238"/>
                    </a:lnTo>
                    <a:lnTo>
                      <a:pt x="248" y="3236"/>
                    </a:lnTo>
                    <a:lnTo>
                      <a:pt x="246" y="3236"/>
                    </a:lnTo>
                    <a:lnTo>
                      <a:pt x="240" y="3234"/>
                    </a:lnTo>
                    <a:lnTo>
                      <a:pt x="234" y="3234"/>
                    </a:lnTo>
                    <a:lnTo>
                      <a:pt x="234" y="3236"/>
                    </a:lnTo>
                    <a:lnTo>
                      <a:pt x="236" y="3240"/>
                    </a:lnTo>
                    <a:lnTo>
                      <a:pt x="236" y="3242"/>
                    </a:lnTo>
                    <a:lnTo>
                      <a:pt x="232" y="3248"/>
                    </a:lnTo>
                    <a:lnTo>
                      <a:pt x="234" y="3250"/>
                    </a:lnTo>
                    <a:lnTo>
                      <a:pt x="238" y="3252"/>
                    </a:lnTo>
                    <a:lnTo>
                      <a:pt x="242" y="3254"/>
                    </a:lnTo>
                    <a:lnTo>
                      <a:pt x="242" y="3250"/>
                    </a:lnTo>
                    <a:lnTo>
                      <a:pt x="242" y="3246"/>
                    </a:lnTo>
                    <a:lnTo>
                      <a:pt x="244" y="3242"/>
                    </a:lnTo>
                    <a:close/>
                    <a:moveTo>
                      <a:pt x="302" y="2848"/>
                    </a:moveTo>
                    <a:lnTo>
                      <a:pt x="302" y="2848"/>
                    </a:lnTo>
                    <a:lnTo>
                      <a:pt x="300" y="2846"/>
                    </a:lnTo>
                    <a:lnTo>
                      <a:pt x="298" y="2846"/>
                    </a:lnTo>
                    <a:lnTo>
                      <a:pt x="296" y="2846"/>
                    </a:lnTo>
                    <a:lnTo>
                      <a:pt x="292" y="2846"/>
                    </a:lnTo>
                    <a:lnTo>
                      <a:pt x="288" y="2846"/>
                    </a:lnTo>
                    <a:lnTo>
                      <a:pt x="286" y="2848"/>
                    </a:lnTo>
                    <a:lnTo>
                      <a:pt x="288" y="2850"/>
                    </a:lnTo>
                    <a:lnTo>
                      <a:pt x="292" y="2854"/>
                    </a:lnTo>
                    <a:lnTo>
                      <a:pt x="294" y="2854"/>
                    </a:lnTo>
                    <a:lnTo>
                      <a:pt x="296" y="2854"/>
                    </a:lnTo>
                    <a:lnTo>
                      <a:pt x="300" y="2852"/>
                    </a:lnTo>
                    <a:lnTo>
                      <a:pt x="302" y="2850"/>
                    </a:lnTo>
                    <a:lnTo>
                      <a:pt x="302" y="2848"/>
                    </a:lnTo>
                    <a:close/>
                    <a:moveTo>
                      <a:pt x="302" y="2912"/>
                    </a:moveTo>
                    <a:lnTo>
                      <a:pt x="302" y="2912"/>
                    </a:lnTo>
                    <a:lnTo>
                      <a:pt x="304" y="2910"/>
                    </a:lnTo>
                    <a:lnTo>
                      <a:pt x="302" y="2906"/>
                    </a:lnTo>
                    <a:lnTo>
                      <a:pt x="300" y="2904"/>
                    </a:lnTo>
                    <a:lnTo>
                      <a:pt x="298" y="2904"/>
                    </a:lnTo>
                    <a:lnTo>
                      <a:pt x="296" y="2906"/>
                    </a:lnTo>
                    <a:lnTo>
                      <a:pt x="298" y="2910"/>
                    </a:lnTo>
                    <a:lnTo>
                      <a:pt x="300" y="2912"/>
                    </a:lnTo>
                    <a:lnTo>
                      <a:pt x="302" y="2912"/>
                    </a:lnTo>
                    <a:close/>
                    <a:moveTo>
                      <a:pt x="306" y="2942"/>
                    </a:moveTo>
                    <a:lnTo>
                      <a:pt x="306" y="2942"/>
                    </a:lnTo>
                    <a:lnTo>
                      <a:pt x="304" y="2942"/>
                    </a:lnTo>
                    <a:lnTo>
                      <a:pt x="302" y="2948"/>
                    </a:lnTo>
                    <a:lnTo>
                      <a:pt x="302" y="2952"/>
                    </a:lnTo>
                    <a:lnTo>
                      <a:pt x="304" y="2958"/>
                    </a:lnTo>
                    <a:lnTo>
                      <a:pt x="306" y="2958"/>
                    </a:lnTo>
                    <a:lnTo>
                      <a:pt x="308" y="2958"/>
                    </a:lnTo>
                    <a:lnTo>
                      <a:pt x="308" y="2952"/>
                    </a:lnTo>
                    <a:lnTo>
                      <a:pt x="310" y="2944"/>
                    </a:lnTo>
                    <a:lnTo>
                      <a:pt x="308" y="2942"/>
                    </a:lnTo>
                    <a:lnTo>
                      <a:pt x="306" y="2942"/>
                    </a:lnTo>
                    <a:close/>
                    <a:moveTo>
                      <a:pt x="278" y="2958"/>
                    </a:moveTo>
                    <a:lnTo>
                      <a:pt x="278" y="2958"/>
                    </a:lnTo>
                    <a:lnTo>
                      <a:pt x="280" y="2956"/>
                    </a:lnTo>
                    <a:lnTo>
                      <a:pt x="284" y="2952"/>
                    </a:lnTo>
                    <a:lnTo>
                      <a:pt x="286" y="2950"/>
                    </a:lnTo>
                    <a:lnTo>
                      <a:pt x="284" y="2946"/>
                    </a:lnTo>
                    <a:lnTo>
                      <a:pt x="280" y="2942"/>
                    </a:lnTo>
                    <a:lnTo>
                      <a:pt x="276" y="2942"/>
                    </a:lnTo>
                    <a:lnTo>
                      <a:pt x="274" y="2944"/>
                    </a:lnTo>
                    <a:lnTo>
                      <a:pt x="272" y="2946"/>
                    </a:lnTo>
                    <a:lnTo>
                      <a:pt x="274" y="2950"/>
                    </a:lnTo>
                    <a:lnTo>
                      <a:pt x="274" y="2952"/>
                    </a:lnTo>
                    <a:lnTo>
                      <a:pt x="274" y="2956"/>
                    </a:lnTo>
                    <a:lnTo>
                      <a:pt x="274" y="2958"/>
                    </a:lnTo>
                    <a:lnTo>
                      <a:pt x="278" y="2958"/>
                    </a:lnTo>
                    <a:close/>
                    <a:moveTo>
                      <a:pt x="1872" y="956"/>
                    </a:moveTo>
                    <a:lnTo>
                      <a:pt x="1872" y="956"/>
                    </a:lnTo>
                    <a:lnTo>
                      <a:pt x="1868" y="926"/>
                    </a:lnTo>
                    <a:lnTo>
                      <a:pt x="1864" y="900"/>
                    </a:lnTo>
                    <a:lnTo>
                      <a:pt x="1862" y="888"/>
                    </a:lnTo>
                    <a:lnTo>
                      <a:pt x="1858" y="876"/>
                    </a:lnTo>
                    <a:lnTo>
                      <a:pt x="1852" y="868"/>
                    </a:lnTo>
                    <a:lnTo>
                      <a:pt x="1844" y="858"/>
                    </a:lnTo>
                    <a:lnTo>
                      <a:pt x="1836" y="852"/>
                    </a:lnTo>
                    <a:lnTo>
                      <a:pt x="1830" y="850"/>
                    </a:lnTo>
                    <a:lnTo>
                      <a:pt x="1824" y="850"/>
                    </a:lnTo>
                    <a:lnTo>
                      <a:pt x="1816" y="850"/>
                    </a:lnTo>
                    <a:lnTo>
                      <a:pt x="1810" y="852"/>
                    </a:lnTo>
                    <a:lnTo>
                      <a:pt x="1800" y="850"/>
                    </a:lnTo>
                    <a:lnTo>
                      <a:pt x="1788" y="846"/>
                    </a:lnTo>
                    <a:lnTo>
                      <a:pt x="1774" y="838"/>
                    </a:lnTo>
                    <a:lnTo>
                      <a:pt x="1760" y="828"/>
                    </a:lnTo>
                    <a:lnTo>
                      <a:pt x="1750" y="820"/>
                    </a:lnTo>
                    <a:lnTo>
                      <a:pt x="1744" y="814"/>
                    </a:lnTo>
                    <a:lnTo>
                      <a:pt x="1740" y="808"/>
                    </a:lnTo>
                    <a:lnTo>
                      <a:pt x="1734" y="796"/>
                    </a:lnTo>
                    <a:lnTo>
                      <a:pt x="1728" y="788"/>
                    </a:lnTo>
                    <a:lnTo>
                      <a:pt x="1718" y="780"/>
                    </a:lnTo>
                    <a:lnTo>
                      <a:pt x="1698" y="762"/>
                    </a:lnTo>
                    <a:lnTo>
                      <a:pt x="1688" y="754"/>
                    </a:lnTo>
                    <a:lnTo>
                      <a:pt x="1680" y="748"/>
                    </a:lnTo>
                    <a:lnTo>
                      <a:pt x="1670" y="742"/>
                    </a:lnTo>
                    <a:lnTo>
                      <a:pt x="1660" y="740"/>
                    </a:lnTo>
                    <a:lnTo>
                      <a:pt x="1646" y="740"/>
                    </a:lnTo>
                    <a:lnTo>
                      <a:pt x="1632" y="740"/>
                    </a:lnTo>
                    <a:lnTo>
                      <a:pt x="1618" y="742"/>
                    </a:lnTo>
                    <a:lnTo>
                      <a:pt x="1602" y="742"/>
                    </a:lnTo>
                    <a:lnTo>
                      <a:pt x="1590" y="742"/>
                    </a:lnTo>
                    <a:lnTo>
                      <a:pt x="1578" y="738"/>
                    </a:lnTo>
                    <a:lnTo>
                      <a:pt x="1556" y="732"/>
                    </a:lnTo>
                    <a:lnTo>
                      <a:pt x="1536" y="722"/>
                    </a:lnTo>
                    <a:lnTo>
                      <a:pt x="1530" y="722"/>
                    </a:lnTo>
                    <a:lnTo>
                      <a:pt x="1526" y="722"/>
                    </a:lnTo>
                    <a:lnTo>
                      <a:pt x="1516" y="724"/>
                    </a:lnTo>
                    <a:lnTo>
                      <a:pt x="1508" y="730"/>
                    </a:lnTo>
                    <a:lnTo>
                      <a:pt x="1500" y="738"/>
                    </a:lnTo>
                    <a:lnTo>
                      <a:pt x="1488" y="750"/>
                    </a:lnTo>
                    <a:lnTo>
                      <a:pt x="1482" y="754"/>
                    </a:lnTo>
                    <a:lnTo>
                      <a:pt x="1480" y="752"/>
                    </a:lnTo>
                    <a:lnTo>
                      <a:pt x="1478" y="748"/>
                    </a:lnTo>
                    <a:lnTo>
                      <a:pt x="1478" y="742"/>
                    </a:lnTo>
                    <a:lnTo>
                      <a:pt x="1482" y="728"/>
                    </a:lnTo>
                    <a:lnTo>
                      <a:pt x="1486" y="716"/>
                    </a:lnTo>
                    <a:lnTo>
                      <a:pt x="1488" y="712"/>
                    </a:lnTo>
                    <a:lnTo>
                      <a:pt x="1486" y="708"/>
                    </a:lnTo>
                    <a:lnTo>
                      <a:pt x="1482" y="702"/>
                    </a:lnTo>
                    <a:lnTo>
                      <a:pt x="1480" y="698"/>
                    </a:lnTo>
                    <a:lnTo>
                      <a:pt x="1478" y="688"/>
                    </a:lnTo>
                    <a:lnTo>
                      <a:pt x="1476" y="684"/>
                    </a:lnTo>
                    <a:lnTo>
                      <a:pt x="1470" y="680"/>
                    </a:lnTo>
                    <a:lnTo>
                      <a:pt x="1464" y="678"/>
                    </a:lnTo>
                    <a:lnTo>
                      <a:pt x="1454" y="674"/>
                    </a:lnTo>
                    <a:lnTo>
                      <a:pt x="1444" y="670"/>
                    </a:lnTo>
                    <a:lnTo>
                      <a:pt x="1438" y="668"/>
                    </a:lnTo>
                    <a:lnTo>
                      <a:pt x="1428" y="658"/>
                    </a:lnTo>
                    <a:lnTo>
                      <a:pt x="1420" y="652"/>
                    </a:lnTo>
                    <a:lnTo>
                      <a:pt x="1416" y="650"/>
                    </a:lnTo>
                    <a:lnTo>
                      <a:pt x="1410" y="650"/>
                    </a:lnTo>
                    <a:lnTo>
                      <a:pt x="1400" y="648"/>
                    </a:lnTo>
                    <a:lnTo>
                      <a:pt x="1392" y="644"/>
                    </a:lnTo>
                    <a:lnTo>
                      <a:pt x="1382" y="640"/>
                    </a:lnTo>
                    <a:lnTo>
                      <a:pt x="1362" y="638"/>
                    </a:lnTo>
                    <a:lnTo>
                      <a:pt x="1354" y="638"/>
                    </a:lnTo>
                    <a:lnTo>
                      <a:pt x="1348" y="640"/>
                    </a:lnTo>
                    <a:lnTo>
                      <a:pt x="1340" y="644"/>
                    </a:lnTo>
                    <a:lnTo>
                      <a:pt x="1332" y="654"/>
                    </a:lnTo>
                    <a:lnTo>
                      <a:pt x="1326" y="662"/>
                    </a:lnTo>
                    <a:lnTo>
                      <a:pt x="1318" y="676"/>
                    </a:lnTo>
                    <a:lnTo>
                      <a:pt x="1314" y="678"/>
                    </a:lnTo>
                    <a:lnTo>
                      <a:pt x="1312" y="674"/>
                    </a:lnTo>
                    <a:lnTo>
                      <a:pt x="1310" y="666"/>
                    </a:lnTo>
                    <a:lnTo>
                      <a:pt x="1314" y="658"/>
                    </a:lnTo>
                    <a:lnTo>
                      <a:pt x="1322" y="642"/>
                    </a:lnTo>
                    <a:lnTo>
                      <a:pt x="1326" y="634"/>
                    </a:lnTo>
                    <a:lnTo>
                      <a:pt x="1326" y="628"/>
                    </a:lnTo>
                    <a:lnTo>
                      <a:pt x="1326" y="626"/>
                    </a:lnTo>
                    <a:lnTo>
                      <a:pt x="1322" y="622"/>
                    </a:lnTo>
                    <a:lnTo>
                      <a:pt x="1314" y="618"/>
                    </a:lnTo>
                    <a:lnTo>
                      <a:pt x="1296" y="614"/>
                    </a:lnTo>
                    <a:lnTo>
                      <a:pt x="1288" y="614"/>
                    </a:lnTo>
                    <a:lnTo>
                      <a:pt x="1278" y="616"/>
                    </a:lnTo>
                    <a:lnTo>
                      <a:pt x="1256" y="612"/>
                    </a:lnTo>
                    <a:lnTo>
                      <a:pt x="1246" y="612"/>
                    </a:lnTo>
                    <a:lnTo>
                      <a:pt x="1240" y="614"/>
                    </a:lnTo>
                    <a:lnTo>
                      <a:pt x="1234" y="620"/>
                    </a:lnTo>
                    <a:lnTo>
                      <a:pt x="1230" y="626"/>
                    </a:lnTo>
                    <a:lnTo>
                      <a:pt x="1230" y="634"/>
                    </a:lnTo>
                    <a:lnTo>
                      <a:pt x="1228" y="642"/>
                    </a:lnTo>
                    <a:lnTo>
                      <a:pt x="1228" y="656"/>
                    </a:lnTo>
                    <a:lnTo>
                      <a:pt x="1226" y="652"/>
                    </a:lnTo>
                    <a:lnTo>
                      <a:pt x="1222" y="652"/>
                    </a:lnTo>
                    <a:lnTo>
                      <a:pt x="1216" y="658"/>
                    </a:lnTo>
                    <a:lnTo>
                      <a:pt x="1214" y="660"/>
                    </a:lnTo>
                    <a:lnTo>
                      <a:pt x="1212" y="660"/>
                    </a:lnTo>
                    <a:lnTo>
                      <a:pt x="1212" y="658"/>
                    </a:lnTo>
                    <a:lnTo>
                      <a:pt x="1214" y="650"/>
                    </a:lnTo>
                    <a:lnTo>
                      <a:pt x="1216" y="642"/>
                    </a:lnTo>
                    <a:lnTo>
                      <a:pt x="1214" y="638"/>
                    </a:lnTo>
                    <a:lnTo>
                      <a:pt x="1210" y="636"/>
                    </a:lnTo>
                    <a:lnTo>
                      <a:pt x="1206" y="638"/>
                    </a:lnTo>
                    <a:lnTo>
                      <a:pt x="1198" y="640"/>
                    </a:lnTo>
                    <a:lnTo>
                      <a:pt x="1198" y="636"/>
                    </a:lnTo>
                    <a:lnTo>
                      <a:pt x="1202" y="632"/>
                    </a:lnTo>
                    <a:lnTo>
                      <a:pt x="1202" y="628"/>
                    </a:lnTo>
                    <a:lnTo>
                      <a:pt x="1204" y="620"/>
                    </a:lnTo>
                    <a:lnTo>
                      <a:pt x="1204" y="616"/>
                    </a:lnTo>
                    <a:lnTo>
                      <a:pt x="1206" y="614"/>
                    </a:lnTo>
                    <a:lnTo>
                      <a:pt x="1210" y="610"/>
                    </a:lnTo>
                    <a:lnTo>
                      <a:pt x="1216" y="608"/>
                    </a:lnTo>
                    <a:lnTo>
                      <a:pt x="1224" y="604"/>
                    </a:lnTo>
                    <a:lnTo>
                      <a:pt x="1230" y="596"/>
                    </a:lnTo>
                    <a:lnTo>
                      <a:pt x="1240" y="582"/>
                    </a:lnTo>
                    <a:lnTo>
                      <a:pt x="1248" y="566"/>
                    </a:lnTo>
                    <a:lnTo>
                      <a:pt x="1254" y="560"/>
                    </a:lnTo>
                    <a:lnTo>
                      <a:pt x="1260" y="556"/>
                    </a:lnTo>
                    <a:lnTo>
                      <a:pt x="1264" y="554"/>
                    </a:lnTo>
                    <a:lnTo>
                      <a:pt x="1266" y="548"/>
                    </a:lnTo>
                    <a:lnTo>
                      <a:pt x="1266" y="542"/>
                    </a:lnTo>
                    <a:lnTo>
                      <a:pt x="1266" y="536"/>
                    </a:lnTo>
                    <a:lnTo>
                      <a:pt x="1264" y="528"/>
                    </a:lnTo>
                    <a:lnTo>
                      <a:pt x="1260" y="524"/>
                    </a:lnTo>
                    <a:lnTo>
                      <a:pt x="1256" y="520"/>
                    </a:lnTo>
                    <a:lnTo>
                      <a:pt x="1252" y="518"/>
                    </a:lnTo>
                    <a:lnTo>
                      <a:pt x="1244" y="518"/>
                    </a:lnTo>
                    <a:lnTo>
                      <a:pt x="1240" y="516"/>
                    </a:lnTo>
                    <a:lnTo>
                      <a:pt x="1238" y="514"/>
                    </a:lnTo>
                    <a:lnTo>
                      <a:pt x="1238" y="508"/>
                    </a:lnTo>
                    <a:lnTo>
                      <a:pt x="1236" y="504"/>
                    </a:lnTo>
                    <a:lnTo>
                      <a:pt x="1234" y="502"/>
                    </a:lnTo>
                    <a:lnTo>
                      <a:pt x="1234" y="500"/>
                    </a:lnTo>
                    <a:lnTo>
                      <a:pt x="1232" y="494"/>
                    </a:lnTo>
                    <a:lnTo>
                      <a:pt x="1232" y="490"/>
                    </a:lnTo>
                    <a:lnTo>
                      <a:pt x="1230" y="488"/>
                    </a:lnTo>
                    <a:lnTo>
                      <a:pt x="1228" y="484"/>
                    </a:lnTo>
                    <a:lnTo>
                      <a:pt x="1226" y="480"/>
                    </a:lnTo>
                    <a:lnTo>
                      <a:pt x="1226" y="476"/>
                    </a:lnTo>
                    <a:lnTo>
                      <a:pt x="1226" y="472"/>
                    </a:lnTo>
                    <a:lnTo>
                      <a:pt x="1222" y="466"/>
                    </a:lnTo>
                    <a:lnTo>
                      <a:pt x="1220" y="444"/>
                    </a:lnTo>
                    <a:lnTo>
                      <a:pt x="1218" y="422"/>
                    </a:lnTo>
                    <a:lnTo>
                      <a:pt x="1218" y="418"/>
                    </a:lnTo>
                    <a:lnTo>
                      <a:pt x="1216" y="416"/>
                    </a:lnTo>
                    <a:lnTo>
                      <a:pt x="1214" y="414"/>
                    </a:lnTo>
                    <a:lnTo>
                      <a:pt x="1212" y="410"/>
                    </a:lnTo>
                    <a:lnTo>
                      <a:pt x="1206" y="398"/>
                    </a:lnTo>
                    <a:lnTo>
                      <a:pt x="1202" y="392"/>
                    </a:lnTo>
                    <a:lnTo>
                      <a:pt x="1200" y="392"/>
                    </a:lnTo>
                    <a:lnTo>
                      <a:pt x="1198" y="394"/>
                    </a:lnTo>
                    <a:lnTo>
                      <a:pt x="1198" y="396"/>
                    </a:lnTo>
                    <a:lnTo>
                      <a:pt x="1196" y="402"/>
                    </a:lnTo>
                    <a:lnTo>
                      <a:pt x="1192" y="410"/>
                    </a:lnTo>
                    <a:lnTo>
                      <a:pt x="1192" y="406"/>
                    </a:lnTo>
                    <a:lnTo>
                      <a:pt x="1192" y="404"/>
                    </a:lnTo>
                    <a:lnTo>
                      <a:pt x="1192" y="400"/>
                    </a:lnTo>
                    <a:lnTo>
                      <a:pt x="1192" y="394"/>
                    </a:lnTo>
                    <a:lnTo>
                      <a:pt x="1188" y="380"/>
                    </a:lnTo>
                    <a:lnTo>
                      <a:pt x="1186" y="380"/>
                    </a:lnTo>
                    <a:lnTo>
                      <a:pt x="1184" y="382"/>
                    </a:lnTo>
                    <a:lnTo>
                      <a:pt x="1182" y="382"/>
                    </a:lnTo>
                    <a:lnTo>
                      <a:pt x="1180" y="380"/>
                    </a:lnTo>
                    <a:lnTo>
                      <a:pt x="1178" y="374"/>
                    </a:lnTo>
                    <a:lnTo>
                      <a:pt x="1174" y="372"/>
                    </a:lnTo>
                    <a:lnTo>
                      <a:pt x="1172" y="368"/>
                    </a:lnTo>
                    <a:lnTo>
                      <a:pt x="1166" y="364"/>
                    </a:lnTo>
                    <a:lnTo>
                      <a:pt x="1158" y="360"/>
                    </a:lnTo>
                    <a:lnTo>
                      <a:pt x="1154" y="356"/>
                    </a:lnTo>
                    <a:lnTo>
                      <a:pt x="1150" y="350"/>
                    </a:lnTo>
                    <a:lnTo>
                      <a:pt x="1148" y="346"/>
                    </a:lnTo>
                    <a:lnTo>
                      <a:pt x="1144" y="342"/>
                    </a:lnTo>
                    <a:lnTo>
                      <a:pt x="1136" y="338"/>
                    </a:lnTo>
                    <a:lnTo>
                      <a:pt x="1126" y="334"/>
                    </a:lnTo>
                    <a:lnTo>
                      <a:pt x="1114" y="330"/>
                    </a:lnTo>
                    <a:lnTo>
                      <a:pt x="1102" y="324"/>
                    </a:lnTo>
                    <a:lnTo>
                      <a:pt x="1072" y="316"/>
                    </a:lnTo>
                    <a:lnTo>
                      <a:pt x="1060" y="314"/>
                    </a:lnTo>
                    <a:lnTo>
                      <a:pt x="1056" y="314"/>
                    </a:lnTo>
                    <a:lnTo>
                      <a:pt x="1054" y="316"/>
                    </a:lnTo>
                    <a:lnTo>
                      <a:pt x="1048" y="316"/>
                    </a:lnTo>
                    <a:lnTo>
                      <a:pt x="1038" y="314"/>
                    </a:lnTo>
                    <a:lnTo>
                      <a:pt x="1026" y="314"/>
                    </a:lnTo>
                    <a:lnTo>
                      <a:pt x="1024" y="316"/>
                    </a:lnTo>
                    <a:lnTo>
                      <a:pt x="1022" y="318"/>
                    </a:lnTo>
                    <a:lnTo>
                      <a:pt x="1022" y="322"/>
                    </a:lnTo>
                    <a:lnTo>
                      <a:pt x="1018" y="322"/>
                    </a:lnTo>
                    <a:lnTo>
                      <a:pt x="1006" y="318"/>
                    </a:lnTo>
                    <a:lnTo>
                      <a:pt x="998" y="316"/>
                    </a:lnTo>
                    <a:lnTo>
                      <a:pt x="990" y="314"/>
                    </a:lnTo>
                    <a:lnTo>
                      <a:pt x="982" y="316"/>
                    </a:lnTo>
                    <a:lnTo>
                      <a:pt x="974" y="318"/>
                    </a:lnTo>
                    <a:lnTo>
                      <a:pt x="972" y="316"/>
                    </a:lnTo>
                    <a:lnTo>
                      <a:pt x="972" y="314"/>
                    </a:lnTo>
                    <a:lnTo>
                      <a:pt x="968" y="308"/>
                    </a:lnTo>
                    <a:lnTo>
                      <a:pt x="966" y="302"/>
                    </a:lnTo>
                    <a:lnTo>
                      <a:pt x="964" y="300"/>
                    </a:lnTo>
                    <a:lnTo>
                      <a:pt x="962" y="298"/>
                    </a:lnTo>
                    <a:lnTo>
                      <a:pt x="958" y="296"/>
                    </a:lnTo>
                    <a:lnTo>
                      <a:pt x="956" y="294"/>
                    </a:lnTo>
                    <a:lnTo>
                      <a:pt x="954" y="288"/>
                    </a:lnTo>
                    <a:lnTo>
                      <a:pt x="952" y="284"/>
                    </a:lnTo>
                    <a:lnTo>
                      <a:pt x="948" y="280"/>
                    </a:lnTo>
                    <a:lnTo>
                      <a:pt x="942" y="276"/>
                    </a:lnTo>
                    <a:lnTo>
                      <a:pt x="934" y="274"/>
                    </a:lnTo>
                    <a:lnTo>
                      <a:pt x="920" y="270"/>
                    </a:lnTo>
                    <a:lnTo>
                      <a:pt x="916" y="268"/>
                    </a:lnTo>
                    <a:lnTo>
                      <a:pt x="916" y="264"/>
                    </a:lnTo>
                    <a:lnTo>
                      <a:pt x="918" y="254"/>
                    </a:lnTo>
                    <a:lnTo>
                      <a:pt x="918" y="248"/>
                    </a:lnTo>
                    <a:lnTo>
                      <a:pt x="918" y="242"/>
                    </a:lnTo>
                    <a:lnTo>
                      <a:pt x="914" y="234"/>
                    </a:lnTo>
                    <a:lnTo>
                      <a:pt x="908" y="228"/>
                    </a:lnTo>
                    <a:lnTo>
                      <a:pt x="892" y="214"/>
                    </a:lnTo>
                    <a:lnTo>
                      <a:pt x="868" y="198"/>
                    </a:lnTo>
                    <a:lnTo>
                      <a:pt x="862" y="192"/>
                    </a:lnTo>
                    <a:lnTo>
                      <a:pt x="852" y="188"/>
                    </a:lnTo>
                    <a:lnTo>
                      <a:pt x="840" y="188"/>
                    </a:lnTo>
                    <a:lnTo>
                      <a:pt x="830" y="188"/>
                    </a:lnTo>
                    <a:lnTo>
                      <a:pt x="818" y="190"/>
                    </a:lnTo>
                    <a:lnTo>
                      <a:pt x="804" y="194"/>
                    </a:lnTo>
                    <a:lnTo>
                      <a:pt x="802" y="192"/>
                    </a:lnTo>
                    <a:lnTo>
                      <a:pt x="804" y="190"/>
                    </a:lnTo>
                    <a:lnTo>
                      <a:pt x="808" y="184"/>
                    </a:lnTo>
                    <a:lnTo>
                      <a:pt x="810" y="180"/>
                    </a:lnTo>
                    <a:lnTo>
                      <a:pt x="812" y="172"/>
                    </a:lnTo>
                    <a:lnTo>
                      <a:pt x="814" y="164"/>
                    </a:lnTo>
                    <a:lnTo>
                      <a:pt x="816" y="160"/>
                    </a:lnTo>
                    <a:lnTo>
                      <a:pt x="822" y="156"/>
                    </a:lnTo>
                    <a:lnTo>
                      <a:pt x="826" y="152"/>
                    </a:lnTo>
                    <a:lnTo>
                      <a:pt x="826" y="150"/>
                    </a:lnTo>
                    <a:lnTo>
                      <a:pt x="826" y="148"/>
                    </a:lnTo>
                    <a:lnTo>
                      <a:pt x="822" y="146"/>
                    </a:lnTo>
                    <a:lnTo>
                      <a:pt x="814" y="142"/>
                    </a:lnTo>
                    <a:lnTo>
                      <a:pt x="810" y="138"/>
                    </a:lnTo>
                    <a:lnTo>
                      <a:pt x="808" y="134"/>
                    </a:lnTo>
                    <a:lnTo>
                      <a:pt x="804" y="130"/>
                    </a:lnTo>
                    <a:lnTo>
                      <a:pt x="800" y="128"/>
                    </a:lnTo>
                    <a:lnTo>
                      <a:pt x="792" y="128"/>
                    </a:lnTo>
                    <a:lnTo>
                      <a:pt x="784" y="126"/>
                    </a:lnTo>
                    <a:lnTo>
                      <a:pt x="780" y="124"/>
                    </a:lnTo>
                    <a:lnTo>
                      <a:pt x="778" y="122"/>
                    </a:lnTo>
                    <a:lnTo>
                      <a:pt x="772" y="116"/>
                    </a:lnTo>
                    <a:lnTo>
                      <a:pt x="766" y="112"/>
                    </a:lnTo>
                    <a:lnTo>
                      <a:pt x="752" y="104"/>
                    </a:lnTo>
                    <a:lnTo>
                      <a:pt x="746" y="100"/>
                    </a:lnTo>
                    <a:lnTo>
                      <a:pt x="744" y="98"/>
                    </a:lnTo>
                    <a:lnTo>
                      <a:pt x="748" y="94"/>
                    </a:lnTo>
                    <a:lnTo>
                      <a:pt x="756" y="92"/>
                    </a:lnTo>
                    <a:lnTo>
                      <a:pt x="772" y="88"/>
                    </a:lnTo>
                    <a:lnTo>
                      <a:pt x="782" y="84"/>
                    </a:lnTo>
                    <a:lnTo>
                      <a:pt x="782" y="82"/>
                    </a:lnTo>
                    <a:lnTo>
                      <a:pt x="778" y="80"/>
                    </a:lnTo>
                    <a:lnTo>
                      <a:pt x="762" y="78"/>
                    </a:lnTo>
                    <a:lnTo>
                      <a:pt x="744" y="78"/>
                    </a:lnTo>
                    <a:lnTo>
                      <a:pt x="736" y="80"/>
                    </a:lnTo>
                    <a:lnTo>
                      <a:pt x="726" y="82"/>
                    </a:lnTo>
                    <a:lnTo>
                      <a:pt x="706" y="84"/>
                    </a:lnTo>
                    <a:lnTo>
                      <a:pt x="696" y="84"/>
                    </a:lnTo>
                    <a:lnTo>
                      <a:pt x="688" y="86"/>
                    </a:lnTo>
                    <a:lnTo>
                      <a:pt x="684" y="88"/>
                    </a:lnTo>
                    <a:lnTo>
                      <a:pt x="682" y="92"/>
                    </a:lnTo>
                    <a:lnTo>
                      <a:pt x="680" y="98"/>
                    </a:lnTo>
                    <a:lnTo>
                      <a:pt x="678" y="100"/>
                    </a:lnTo>
                    <a:lnTo>
                      <a:pt x="674" y="104"/>
                    </a:lnTo>
                    <a:lnTo>
                      <a:pt x="662" y="110"/>
                    </a:lnTo>
                    <a:lnTo>
                      <a:pt x="654" y="112"/>
                    </a:lnTo>
                    <a:lnTo>
                      <a:pt x="646" y="112"/>
                    </a:lnTo>
                    <a:lnTo>
                      <a:pt x="638" y="112"/>
                    </a:lnTo>
                    <a:lnTo>
                      <a:pt x="630" y="108"/>
                    </a:lnTo>
                    <a:lnTo>
                      <a:pt x="622" y="102"/>
                    </a:lnTo>
                    <a:lnTo>
                      <a:pt x="616" y="94"/>
                    </a:lnTo>
                    <a:lnTo>
                      <a:pt x="612" y="88"/>
                    </a:lnTo>
                    <a:lnTo>
                      <a:pt x="608" y="86"/>
                    </a:lnTo>
                    <a:lnTo>
                      <a:pt x="602" y="84"/>
                    </a:lnTo>
                    <a:lnTo>
                      <a:pt x="594" y="84"/>
                    </a:lnTo>
                    <a:lnTo>
                      <a:pt x="580" y="86"/>
                    </a:lnTo>
                    <a:lnTo>
                      <a:pt x="564" y="90"/>
                    </a:lnTo>
                    <a:lnTo>
                      <a:pt x="548" y="94"/>
                    </a:lnTo>
                    <a:lnTo>
                      <a:pt x="536" y="94"/>
                    </a:lnTo>
                    <a:lnTo>
                      <a:pt x="530" y="92"/>
                    </a:lnTo>
                    <a:lnTo>
                      <a:pt x="526" y="90"/>
                    </a:lnTo>
                    <a:lnTo>
                      <a:pt x="524" y="84"/>
                    </a:lnTo>
                    <a:lnTo>
                      <a:pt x="522" y="78"/>
                    </a:lnTo>
                    <a:lnTo>
                      <a:pt x="520" y="64"/>
                    </a:lnTo>
                    <a:lnTo>
                      <a:pt x="516" y="56"/>
                    </a:lnTo>
                    <a:lnTo>
                      <a:pt x="508" y="50"/>
                    </a:lnTo>
                    <a:lnTo>
                      <a:pt x="500" y="46"/>
                    </a:lnTo>
                    <a:lnTo>
                      <a:pt x="490" y="44"/>
                    </a:lnTo>
                    <a:lnTo>
                      <a:pt x="482" y="40"/>
                    </a:lnTo>
                    <a:lnTo>
                      <a:pt x="474" y="32"/>
                    </a:lnTo>
                    <a:lnTo>
                      <a:pt x="468" y="22"/>
                    </a:lnTo>
                    <a:lnTo>
                      <a:pt x="464" y="12"/>
                    </a:lnTo>
                    <a:lnTo>
                      <a:pt x="458" y="8"/>
                    </a:lnTo>
                    <a:lnTo>
                      <a:pt x="454" y="8"/>
                    </a:lnTo>
                    <a:lnTo>
                      <a:pt x="450" y="10"/>
                    </a:lnTo>
                    <a:lnTo>
                      <a:pt x="446" y="16"/>
                    </a:lnTo>
                    <a:lnTo>
                      <a:pt x="444" y="22"/>
                    </a:lnTo>
                    <a:lnTo>
                      <a:pt x="444" y="28"/>
                    </a:lnTo>
                    <a:lnTo>
                      <a:pt x="444" y="34"/>
                    </a:lnTo>
                    <a:lnTo>
                      <a:pt x="448" y="40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48" y="52"/>
                    </a:lnTo>
                    <a:lnTo>
                      <a:pt x="430" y="56"/>
                    </a:lnTo>
                    <a:lnTo>
                      <a:pt x="420" y="60"/>
                    </a:lnTo>
                    <a:lnTo>
                      <a:pt x="410" y="64"/>
                    </a:lnTo>
                    <a:lnTo>
                      <a:pt x="402" y="70"/>
                    </a:lnTo>
                    <a:lnTo>
                      <a:pt x="398" y="74"/>
                    </a:lnTo>
                    <a:lnTo>
                      <a:pt x="392" y="80"/>
                    </a:lnTo>
                    <a:lnTo>
                      <a:pt x="390" y="78"/>
                    </a:lnTo>
                    <a:lnTo>
                      <a:pt x="388" y="72"/>
                    </a:lnTo>
                    <a:lnTo>
                      <a:pt x="386" y="64"/>
                    </a:lnTo>
                    <a:lnTo>
                      <a:pt x="380" y="56"/>
                    </a:lnTo>
                    <a:lnTo>
                      <a:pt x="376" y="52"/>
                    </a:lnTo>
                    <a:lnTo>
                      <a:pt x="376" y="48"/>
                    </a:lnTo>
                    <a:lnTo>
                      <a:pt x="378" y="44"/>
                    </a:lnTo>
                    <a:lnTo>
                      <a:pt x="382" y="40"/>
                    </a:lnTo>
                    <a:lnTo>
                      <a:pt x="392" y="32"/>
                    </a:lnTo>
                    <a:lnTo>
                      <a:pt x="402" y="26"/>
                    </a:lnTo>
                    <a:lnTo>
                      <a:pt x="406" y="24"/>
                    </a:lnTo>
                    <a:lnTo>
                      <a:pt x="410" y="20"/>
                    </a:lnTo>
                    <a:lnTo>
                      <a:pt x="410" y="14"/>
                    </a:lnTo>
                    <a:lnTo>
                      <a:pt x="410" y="10"/>
                    </a:lnTo>
                    <a:lnTo>
                      <a:pt x="408" y="6"/>
                    </a:lnTo>
                    <a:lnTo>
                      <a:pt x="404" y="2"/>
                    </a:lnTo>
                    <a:lnTo>
                      <a:pt x="398" y="0"/>
                    </a:lnTo>
                    <a:lnTo>
                      <a:pt x="390" y="0"/>
                    </a:lnTo>
                    <a:lnTo>
                      <a:pt x="378" y="4"/>
                    </a:lnTo>
                    <a:lnTo>
                      <a:pt x="374" y="6"/>
                    </a:lnTo>
                    <a:lnTo>
                      <a:pt x="370" y="10"/>
                    </a:lnTo>
                    <a:lnTo>
                      <a:pt x="362" y="20"/>
                    </a:lnTo>
                    <a:lnTo>
                      <a:pt x="354" y="26"/>
                    </a:lnTo>
                    <a:lnTo>
                      <a:pt x="344" y="36"/>
                    </a:lnTo>
                    <a:lnTo>
                      <a:pt x="328" y="46"/>
                    </a:lnTo>
                    <a:lnTo>
                      <a:pt x="316" y="50"/>
                    </a:lnTo>
                    <a:lnTo>
                      <a:pt x="306" y="52"/>
                    </a:lnTo>
                    <a:lnTo>
                      <a:pt x="298" y="52"/>
                    </a:lnTo>
                    <a:lnTo>
                      <a:pt x="294" y="50"/>
                    </a:lnTo>
                    <a:lnTo>
                      <a:pt x="290" y="50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0" y="66"/>
                    </a:lnTo>
                    <a:lnTo>
                      <a:pt x="276" y="68"/>
                    </a:lnTo>
                    <a:lnTo>
                      <a:pt x="270" y="68"/>
                    </a:lnTo>
                    <a:lnTo>
                      <a:pt x="266" y="66"/>
                    </a:lnTo>
                    <a:lnTo>
                      <a:pt x="256" y="62"/>
                    </a:lnTo>
                    <a:lnTo>
                      <a:pt x="252" y="64"/>
                    </a:lnTo>
                    <a:lnTo>
                      <a:pt x="250" y="68"/>
                    </a:lnTo>
                    <a:lnTo>
                      <a:pt x="248" y="72"/>
                    </a:lnTo>
                    <a:lnTo>
                      <a:pt x="244" y="78"/>
                    </a:lnTo>
                    <a:lnTo>
                      <a:pt x="238" y="86"/>
                    </a:lnTo>
                    <a:lnTo>
                      <a:pt x="234" y="92"/>
                    </a:lnTo>
                    <a:lnTo>
                      <a:pt x="232" y="100"/>
                    </a:lnTo>
                    <a:lnTo>
                      <a:pt x="230" y="110"/>
                    </a:lnTo>
                    <a:lnTo>
                      <a:pt x="230" y="122"/>
                    </a:lnTo>
                    <a:lnTo>
                      <a:pt x="230" y="134"/>
                    </a:lnTo>
                    <a:lnTo>
                      <a:pt x="226" y="142"/>
                    </a:lnTo>
                    <a:lnTo>
                      <a:pt x="224" y="144"/>
                    </a:lnTo>
                    <a:lnTo>
                      <a:pt x="220" y="146"/>
                    </a:lnTo>
                    <a:lnTo>
                      <a:pt x="214" y="146"/>
                    </a:lnTo>
                    <a:lnTo>
                      <a:pt x="210" y="148"/>
                    </a:lnTo>
                    <a:lnTo>
                      <a:pt x="208" y="150"/>
                    </a:lnTo>
                    <a:lnTo>
                      <a:pt x="206" y="158"/>
                    </a:lnTo>
                    <a:lnTo>
                      <a:pt x="202" y="166"/>
                    </a:lnTo>
                    <a:lnTo>
                      <a:pt x="198" y="170"/>
                    </a:lnTo>
                    <a:lnTo>
                      <a:pt x="180" y="202"/>
                    </a:lnTo>
                    <a:lnTo>
                      <a:pt x="182" y="212"/>
                    </a:lnTo>
                    <a:lnTo>
                      <a:pt x="182" y="214"/>
                    </a:lnTo>
                    <a:lnTo>
                      <a:pt x="180" y="214"/>
                    </a:lnTo>
                    <a:lnTo>
                      <a:pt x="176" y="210"/>
                    </a:lnTo>
                    <a:lnTo>
                      <a:pt x="144" y="264"/>
                    </a:lnTo>
                    <a:lnTo>
                      <a:pt x="146" y="274"/>
                    </a:lnTo>
                    <a:lnTo>
                      <a:pt x="148" y="278"/>
                    </a:lnTo>
                    <a:lnTo>
                      <a:pt x="152" y="280"/>
                    </a:lnTo>
                    <a:lnTo>
                      <a:pt x="156" y="284"/>
                    </a:lnTo>
                    <a:lnTo>
                      <a:pt x="158" y="286"/>
                    </a:lnTo>
                    <a:lnTo>
                      <a:pt x="158" y="290"/>
                    </a:lnTo>
                    <a:lnTo>
                      <a:pt x="156" y="296"/>
                    </a:lnTo>
                    <a:lnTo>
                      <a:pt x="154" y="304"/>
                    </a:lnTo>
                    <a:lnTo>
                      <a:pt x="154" y="310"/>
                    </a:lnTo>
                    <a:lnTo>
                      <a:pt x="156" y="314"/>
                    </a:lnTo>
                    <a:lnTo>
                      <a:pt x="162" y="320"/>
                    </a:lnTo>
                    <a:lnTo>
                      <a:pt x="162" y="324"/>
                    </a:lnTo>
                    <a:lnTo>
                      <a:pt x="160" y="328"/>
                    </a:lnTo>
                    <a:lnTo>
                      <a:pt x="158" y="330"/>
                    </a:lnTo>
                    <a:lnTo>
                      <a:pt x="154" y="334"/>
                    </a:lnTo>
                    <a:lnTo>
                      <a:pt x="152" y="338"/>
                    </a:lnTo>
                    <a:lnTo>
                      <a:pt x="150" y="348"/>
                    </a:lnTo>
                    <a:lnTo>
                      <a:pt x="152" y="360"/>
                    </a:lnTo>
                    <a:lnTo>
                      <a:pt x="154" y="374"/>
                    </a:lnTo>
                    <a:lnTo>
                      <a:pt x="154" y="386"/>
                    </a:lnTo>
                    <a:lnTo>
                      <a:pt x="152" y="406"/>
                    </a:lnTo>
                    <a:lnTo>
                      <a:pt x="152" y="418"/>
                    </a:lnTo>
                    <a:lnTo>
                      <a:pt x="152" y="422"/>
                    </a:lnTo>
                    <a:lnTo>
                      <a:pt x="156" y="424"/>
                    </a:lnTo>
                    <a:lnTo>
                      <a:pt x="158" y="428"/>
                    </a:lnTo>
                    <a:lnTo>
                      <a:pt x="158" y="434"/>
                    </a:lnTo>
                    <a:lnTo>
                      <a:pt x="158" y="444"/>
                    </a:lnTo>
                    <a:lnTo>
                      <a:pt x="154" y="454"/>
                    </a:lnTo>
                    <a:lnTo>
                      <a:pt x="150" y="464"/>
                    </a:lnTo>
                    <a:lnTo>
                      <a:pt x="144" y="472"/>
                    </a:lnTo>
                    <a:lnTo>
                      <a:pt x="138" y="478"/>
                    </a:lnTo>
                    <a:lnTo>
                      <a:pt x="132" y="480"/>
                    </a:lnTo>
                    <a:lnTo>
                      <a:pt x="118" y="482"/>
                    </a:lnTo>
                    <a:lnTo>
                      <a:pt x="110" y="486"/>
                    </a:lnTo>
                    <a:lnTo>
                      <a:pt x="106" y="490"/>
                    </a:lnTo>
                    <a:lnTo>
                      <a:pt x="104" y="494"/>
                    </a:lnTo>
                    <a:lnTo>
                      <a:pt x="104" y="498"/>
                    </a:lnTo>
                    <a:lnTo>
                      <a:pt x="104" y="504"/>
                    </a:lnTo>
                    <a:lnTo>
                      <a:pt x="104" y="510"/>
                    </a:lnTo>
                    <a:lnTo>
                      <a:pt x="102" y="512"/>
                    </a:lnTo>
                    <a:lnTo>
                      <a:pt x="96" y="516"/>
                    </a:lnTo>
                    <a:lnTo>
                      <a:pt x="92" y="518"/>
                    </a:lnTo>
                    <a:lnTo>
                      <a:pt x="92" y="520"/>
                    </a:lnTo>
                    <a:lnTo>
                      <a:pt x="94" y="526"/>
                    </a:lnTo>
                    <a:lnTo>
                      <a:pt x="98" y="536"/>
                    </a:lnTo>
                    <a:lnTo>
                      <a:pt x="98" y="540"/>
                    </a:lnTo>
                    <a:lnTo>
                      <a:pt x="98" y="542"/>
                    </a:lnTo>
                    <a:lnTo>
                      <a:pt x="92" y="548"/>
                    </a:lnTo>
                    <a:lnTo>
                      <a:pt x="84" y="552"/>
                    </a:lnTo>
                    <a:lnTo>
                      <a:pt x="74" y="554"/>
                    </a:lnTo>
                    <a:lnTo>
                      <a:pt x="64" y="558"/>
                    </a:lnTo>
                    <a:lnTo>
                      <a:pt x="56" y="562"/>
                    </a:lnTo>
                    <a:lnTo>
                      <a:pt x="50" y="570"/>
                    </a:lnTo>
                    <a:lnTo>
                      <a:pt x="50" y="574"/>
                    </a:lnTo>
                    <a:lnTo>
                      <a:pt x="50" y="578"/>
                    </a:lnTo>
                    <a:lnTo>
                      <a:pt x="50" y="592"/>
                    </a:lnTo>
                    <a:lnTo>
                      <a:pt x="48" y="600"/>
                    </a:lnTo>
                    <a:lnTo>
                      <a:pt x="46" y="606"/>
                    </a:lnTo>
                    <a:lnTo>
                      <a:pt x="42" y="610"/>
                    </a:lnTo>
                    <a:lnTo>
                      <a:pt x="36" y="618"/>
                    </a:lnTo>
                    <a:lnTo>
                      <a:pt x="34" y="624"/>
                    </a:lnTo>
                    <a:lnTo>
                      <a:pt x="34" y="632"/>
                    </a:lnTo>
                    <a:lnTo>
                      <a:pt x="34" y="642"/>
                    </a:lnTo>
                    <a:lnTo>
                      <a:pt x="30" y="646"/>
                    </a:lnTo>
                    <a:lnTo>
                      <a:pt x="28" y="648"/>
                    </a:lnTo>
                    <a:lnTo>
                      <a:pt x="22" y="650"/>
                    </a:lnTo>
                    <a:lnTo>
                      <a:pt x="18" y="652"/>
                    </a:lnTo>
                    <a:lnTo>
                      <a:pt x="16" y="654"/>
                    </a:lnTo>
                    <a:lnTo>
                      <a:pt x="14" y="660"/>
                    </a:lnTo>
                    <a:lnTo>
                      <a:pt x="16" y="670"/>
                    </a:lnTo>
                    <a:lnTo>
                      <a:pt x="18" y="688"/>
                    </a:lnTo>
                    <a:lnTo>
                      <a:pt x="20" y="698"/>
                    </a:lnTo>
                    <a:lnTo>
                      <a:pt x="18" y="706"/>
                    </a:lnTo>
                    <a:lnTo>
                      <a:pt x="18" y="710"/>
                    </a:lnTo>
                    <a:lnTo>
                      <a:pt x="16" y="714"/>
                    </a:lnTo>
                    <a:lnTo>
                      <a:pt x="18" y="716"/>
                    </a:lnTo>
                    <a:lnTo>
                      <a:pt x="28" y="728"/>
                    </a:lnTo>
                    <a:lnTo>
                      <a:pt x="34" y="734"/>
                    </a:lnTo>
                    <a:lnTo>
                      <a:pt x="42" y="736"/>
                    </a:lnTo>
                    <a:lnTo>
                      <a:pt x="46" y="736"/>
                    </a:lnTo>
                    <a:lnTo>
                      <a:pt x="50" y="732"/>
                    </a:lnTo>
                    <a:lnTo>
                      <a:pt x="54" y="726"/>
                    </a:lnTo>
                    <a:lnTo>
                      <a:pt x="56" y="726"/>
                    </a:lnTo>
                    <a:lnTo>
                      <a:pt x="56" y="730"/>
                    </a:lnTo>
                    <a:lnTo>
                      <a:pt x="56" y="744"/>
                    </a:lnTo>
                    <a:lnTo>
                      <a:pt x="54" y="756"/>
                    </a:lnTo>
                    <a:lnTo>
                      <a:pt x="52" y="760"/>
                    </a:lnTo>
                    <a:lnTo>
                      <a:pt x="48" y="766"/>
                    </a:lnTo>
                    <a:lnTo>
                      <a:pt x="44" y="768"/>
                    </a:lnTo>
                    <a:lnTo>
                      <a:pt x="38" y="770"/>
                    </a:lnTo>
                    <a:lnTo>
                      <a:pt x="22" y="786"/>
                    </a:lnTo>
                    <a:lnTo>
                      <a:pt x="12" y="800"/>
                    </a:lnTo>
                    <a:lnTo>
                      <a:pt x="6" y="812"/>
                    </a:lnTo>
                    <a:lnTo>
                      <a:pt x="2" y="824"/>
                    </a:lnTo>
                    <a:lnTo>
                      <a:pt x="0" y="836"/>
                    </a:lnTo>
                    <a:lnTo>
                      <a:pt x="0" y="844"/>
                    </a:lnTo>
                    <a:lnTo>
                      <a:pt x="2" y="860"/>
                    </a:lnTo>
                    <a:lnTo>
                      <a:pt x="4" y="866"/>
                    </a:lnTo>
                    <a:lnTo>
                      <a:pt x="8" y="870"/>
                    </a:lnTo>
                    <a:lnTo>
                      <a:pt x="16" y="876"/>
                    </a:lnTo>
                    <a:lnTo>
                      <a:pt x="18" y="878"/>
                    </a:lnTo>
                    <a:lnTo>
                      <a:pt x="18" y="882"/>
                    </a:lnTo>
                    <a:lnTo>
                      <a:pt x="18" y="884"/>
                    </a:lnTo>
                    <a:lnTo>
                      <a:pt x="12" y="888"/>
                    </a:lnTo>
                    <a:lnTo>
                      <a:pt x="8" y="892"/>
                    </a:lnTo>
                    <a:lnTo>
                      <a:pt x="6" y="896"/>
                    </a:lnTo>
                    <a:lnTo>
                      <a:pt x="6" y="900"/>
                    </a:lnTo>
                    <a:lnTo>
                      <a:pt x="6" y="902"/>
                    </a:lnTo>
                    <a:lnTo>
                      <a:pt x="12" y="908"/>
                    </a:lnTo>
                    <a:lnTo>
                      <a:pt x="22" y="914"/>
                    </a:lnTo>
                    <a:lnTo>
                      <a:pt x="44" y="926"/>
                    </a:lnTo>
                    <a:lnTo>
                      <a:pt x="54" y="934"/>
                    </a:lnTo>
                    <a:lnTo>
                      <a:pt x="56" y="938"/>
                    </a:lnTo>
                    <a:lnTo>
                      <a:pt x="58" y="944"/>
                    </a:lnTo>
                    <a:lnTo>
                      <a:pt x="62" y="960"/>
                    </a:lnTo>
                    <a:lnTo>
                      <a:pt x="68" y="972"/>
                    </a:lnTo>
                    <a:lnTo>
                      <a:pt x="74" y="980"/>
                    </a:lnTo>
                    <a:lnTo>
                      <a:pt x="80" y="988"/>
                    </a:lnTo>
                    <a:lnTo>
                      <a:pt x="92" y="1004"/>
                    </a:lnTo>
                    <a:lnTo>
                      <a:pt x="96" y="1014"/>
                    </a:lnTo>
                    <a:lnTo>
                      <a:pt x="100" y="1026"/>
                    </a:lnTo>
                    <a:lnTo>
                      <a:pt x="104" y="1040"/>
                    </a:lnTo>
                    <a:lnTo>
                      <a:pt x="108" y="1056"/>
                    </a:lnTo>
                    <a:lnTo>
                      <a:pt x="122" y="1086"/>
                    </a:lnTo>
                    <a:lnTo>
                      <a:pt x="136" y="1114"/>
                    </a:lnTo>
                    <a:lnTo>
                      <a:pt x="142" y="1128"/>
                    </a:lnTo>
                    <a:lnTo>
                      <a:pt x="146" y="1142"/>
                    </a:lnTo>
                    <a:lnTo>
                      <a:pt x="148" y="1152"/>
                    </a:lnTo>
                    <a:lnTo>
                      <a:pt x="152" y="1160"/>
                    </a:lnTo>
                    <a:lnTo>
                      <a:pt x="158" y="1172"/>
                    </a:lnTo>
                    <a:lnTo>
                      <a:pt x="162" y="1180"/>
                    </a:lnTo>
                    <a:lnTo>
                      <a:pt x="164" y="1186"/>
                    </a:lnTo>
                    <a:lnTo>
                      <a:pt x="164" y="1194"/>
                    </a:lnTo>
                    <a:lnTo>
                      <a:pt x="166" y="1202"/>
                    </a:lnTo>
                    <a:lnTo>
                      <a:pt x="172" y="1210"/>
                    </a:lnTo>
                    <a:lnTo>
                      <a:pt x="184" y="1228"/>
                    </a:lnTo>
                    <a:lnTo>
                      <a:pt x="192" y="1238"/>
                    </a:lnTo>
                    <a:lnTo>
                      <a:pt x="198" y="1248"/>
                    </a:lnTo>
                    <a:lnTo>
                      <a:pt x="200" y="1260"/>
                    </a:lnTo>
                    <a:lnTo>
                      <a:pt x="200" y="1274"/>
                    </a:lnTo>
                    <a:lnTo>
                      <a:pt x="200" y="1286"/>
                    </a:lnTo>
                    <a:lnTo>
                      <a:pt x="204" y="1298"/>
                    </a:lnTo>
                    <a:lnTo>
                      <a:pt x="208" y="1308"/>
                    </a:lnTo>
                    <a:lnTo>
                      <a:pt x="214" y="1316"/>
                    </a:lnTo>
                    <a:lnTo>
                      <a:pt x="228" y="1330"/>
                    </a:lnTo>
                    <a:lnTo>
                      <a:pt x="234" y="1338"/>
                    </a:lnTo>
                    <a:lnTo>
                      <a:pt x="238" y="1344"/>
                    </a:lnTo>
                    <a:lnTo>
                      <a:pt x="246" y="1356"/>
                    </a:lnTo>
                    <a:lnTo>
                      <a:pt x="256" y="1368"/>
                    </a:lnTo>
                    <a:lnTo>
                      <a:pt x="278" y="1384"/>
                    </a:lnTo>
                    <a:lnTo>
                      <a:pt x="318" y="1406"/>
                    </a:lnTo>
                    <a:lnTo>
                      <a:pt x="358" y="1428"/>
                    </a:lnTo>
                    <a:lnTo>
                      <a:pt x="380" y="1442"/>
                    </a:lnTo>
                    <a:lnTo>
                      <a:pt x="388" y="1448"/>
                    </a:lnTo>
                    <a:lnTo>
                      <a:pt x="392" y="1454"/>
                    </a:lnTo>
                    <a:lnTo>
                      <a:pt x="396" y="1460"/>
                    </a:lnTo>
                    <a:lnTo>
                      <a:pt x="398" y="1468"/>
                    </a:lnTo>
                    <a:lnTo>
                      <a:pt x="400" y="1474"/>
                    </a:lnTo>
                    <a:lnTo>
                      <a:pt x="404" y="1480"/>
                    </a:lnTo>
                    <a:lnTo>
                      <a:pt x="408" y="1486"/>
                    </a:lnTo>
                    <a:lnTo>
                      <a:pt x="414" y="1490"/>
                    </a:lnTo>
                    <a:lnTo>
                      <a:pt x="426" y="1496"/>
                    </a:lnTo>
                    <a:lnTo>
                      <a:pt x="434" y="1500"/>
                    </a:lnTo>
                    <a:lnTo>
                      <a:pt x="440" y="1506"/>
                    </a:lnTo>
                    <a:lnTo>
                      <a:pt x="438" y="1532"/>
                    </a:lnTo>
                    <a:lnTo>
                      <a:pt x="440" y="1542"/>
                    </a:lnTo>
                    <a:lnTo>
                      <a:pt x="442" y="1546"/>
                    </a:lnTo>
                    <a:lnTo>
                      <a:pt x="442" y="1552"/>
                    </a:lnTo>
                    <a:lnTo>
                      <a:pt x="444" y="1564"/>
                    </a:lnTo>
                    <a:lnTo>
                      <a:pt x="446" y="1574"/>
                    </a:lnTo>
                    <a:lnTo>
                      <a:pt x="448" y="1586"/>
                    </a:lnTo>
                    <a:lnTo>
                      <a:pt x="448" y="1594"/>
                    </a:lnTo>
                    <a:lnTo>
                      <a:pt x="448" y="1604"/>
                    </a:lnTo>
                    <a:lnTo>
                      <a:pt x="446" y="1614"/>
                    </a:lnTo>
                    <a:lnTo>
                      <a:pt x="446" y="1624"/>
                    </a:lnTo>
                    <a:lnTo>
                      <a:pt x="450" y="1640"/>
                    </a:lnTo>
                    <a:lnTo>
                      <a:pt x="452" y="1658"/>
                    </a:lnTo>
                    <a:lnTo>
                      <a:pt x="452" y="1670"/>
                    </a:lnTo>
                    <a:lnTo>
                      <a:pt x="448" y="1686"/>
                    </a:lnTo>
                    <a:lnTo>
                      <a:pt x="444" y="1716"/>
                    </a:lnTo>
                    <a:lnTo>
                      <a:pt x="442" y="1732"/>
                    </a:lnTo>
                    <a:lnTo>
                      <a:pt x="440" y="1742"/>
                    </a:lnTo>
                    <a:lnTo>
                      <a:pt x="440" y="1744"/>
                    </a:lnTo>
                    <a:lnTo>
                      <a:pt x="438" y="1744"/>
                    </a:lnTo>
                    <a:lnTo>
                      <a:pt x="436" y="1744"/>
                    </a:lnTo>
                    <a:lnTo>
                      <a:pt x="434" y="1746"/>
                    </a:lnTo>
                    <a:lnTo>
                      <a:pt x="430" y="1752"/>
                    </a:lnTo>
                    <a:lnTo>
                      <a:pt x="430" y="1760"/>
                    </a:lnTo>
                    <a:lnTo>
                      <a:pt x="430" y="1762"/>
                    </a:lnTo>
                    <a:lnTo>
                      <a:pt x="434" y="1764"/>
                    </a:lnTo>
                    <a:lnTo>
                      <a:pt x="436" y="1768"/>
                    </a:lnTo>
                    <a:lnTo>
                      <a:pt x="436" y="1772"/>
                    </a:lnTo>
                    <a:lnTo>
                      <a:pt x="434" y="1788"/>
                    </a:lnTo>
                    <a:lnTo>
                      <a:pt x="430" y="1808"/>
                    </a:lnTo>
                    <a:lnTo>
                      <a:pt x="432" y="1820"/>
                    </a:lnTo>
                    <a:lnTo>
                      <a:pt x="434" y="1834"/>
                    </a:lnTo>
                    <a:lnTo>
                      <a:pt x="436" y="1846"/>
                    </a:lnTo>
                    <a:lnTo>
                      <a:pt x="436" y="1856"/>
                    </a:lnTo>
                    <a:lnTo>
                      <a:pt x="434" y="1864"/>
                    </a:lnTo>
                    <a:lnTo>
                      <a:pt x="432" y="1870"/>
                    </a:lnTo>
                    <a:lnTo>
                      <a:pt x="428" y="1882"/>
                    </a:lnTo>
                    <a:lnTo>
                      <a:pt x="428" y="1888"/>
                    </a:lnTo>
                    <a:lnTo>
                      <a:pt x="430" y="1894"/>
                    </a:lnTo>
                    <a:lnTo>
                      <a:pt x="432" y="1900"/>
                    </a:lnTo>
                    <a:lnTo>
                      <a:pt x="430" y="1908"/>
                    </a:lnTo>
                    <a:lnTo>
                      <a:pt x="424" y="1928"/>
                    </a:lnTo>
                    <a:lnTo>
                      <a:pt x="418" y="1946"/>
                    </a:lnTo>
                    <a:lnTo>
                      <a:pt x="416" y="1956"/>
                    </a:lnTo>
                    <a:lnTo>
                      <a:pt x="416" y="1964"/>
                    </a:lnTo>
                    <a:lnTo>
                      <a:pt x="416" y="1974"/>
                    </a:lnTo>
                    <a:lnTo>
                      <a:pt x="414" y="1978"/>
                    </a:lnTo>
                    <a:lnTo>
                      <a:pt x="410" y="1986"/>
                    </a:lnTo>
                    <a:lnTo>
                      <a:pt x="408" y="2004"/>
                    </a:lnTo>
                    <a:lnTo>
                      <a:pt x="408" y="2016"/>
                    </a:lnTo>
                    <a:lnTo>
                      <a:pt x="404" y="2024"/>
                    </a:lnTo>
                    <a:lnTo>
                      <a:pt x="400" y="2030"/>
                    </a:lnTo>
                    <a:lnTo>
                      <a:pt x="398" y="2036"/>
                    </a:lnTo>
                    <a:lnTo>
                      <a:pt x="394" y="2040"/>
                    </a:lnTo>
                    <a:lnTo>
                      <a:pt x="392" y="2044"/>
                    </a:lnTo>
                    <a:lnTo>
                      <a:pt x="392" y="2048"/>
                    </a:lnTo>
                    <a:lnTo>
                      <a:pt x="394" y="2056"/>
                    </a:lnTo>
                    <a:lnTo>
                      <a:pt x="400" y="2072"/>
                    </a:lnTo>
                    <a:lnTo>
                      <a:pt x="402" y="2086"/>
                    </a:lnTo>
                    <a:lnTo>
                      <a:pt x="402" y="2098"/>
                    </a:lnTo>
                    <a:lnTo>
                      <a:pt x="400" y="2104"/>
                    </a:lnTo>
                    <a:lnTo>
                      <a:pt x="398" y="2108"/>
                    </a:lnTo>
                    <a:lnTo>
                      <a:pt x="390" y="2116"/>
                    </a:lnTo>
                    <a:lnTo>
                      <a:pt x="386" y="2124"/>
                    </a:lnTo>
                    <a:lnTo>
                      <a:pt x="384" y="2130"/>
                    </a:lnTo>
                    <a:lnTo>
                      <a:pt x="384" y="2138"/>
                    </a:lnTo>
                    <a:lnTo>
                      <a:pt x="388" y="2162"/>
                    </a:lnTo>
                    <a:lnTo>
                      <a:pt x="392" y="2186"/>
                    </a:lnTo>
                    <a:lnTo>
                      <a:pt x="392" y="2200"/>
                    </a:lnTo>
                    <a:lnTo>
                      <a:pt x="392" y="2212"/>
                    </a:lnTo>
                    <a:lnTo>
                      <a:pt x="396" y="2224"/>
                    </a:lnTo>
                    <a:lnTo>
                      <a:pt x="398" y="2230"/>
                    </a:lnTo>
                    <a:lnTo>
                      <a:pt x="398" y="2236"/>
                    </a:lnTo>
                    <a:lnTo>
                      <a:pt x="392" y="2248"/>
                    </a:lnTo>
                    <a:lnTo>
                      <a:pt x="386" y="2262"/>
                    </a:lnTo>
                    <a:lnTo>
                      <a:pt x="386" y="2270"/>
                    </a:lnTo>
                    <a:lnTo>
                      <a:pt x="386" y="2280"/>
                    </a:lnTo>
                    <a:lnTo>
                      <a:pt x="388" y="2288"/>
                    </a:lnTo>
                    <a:lnTo>
                      <a:pt x="388" y="2292"/>
                    </a:lnTo>
                    <a:lnTo>
                      <a:pt x="386" y="2294"/>
                    </a:lnTo>
                    <a:lnTo>
                      <a:pt x="384" y="2298"/>
                    </a:lnTo>
                    <a:lnTo>
                      <a:pt x="380" y="2300"/>
                    </a:lnTo>
                    <a:lnTo>
                      <a:pt x="378" y="2306"/>
                    </a:lnTo>
                    <a:lnTo>
                      <a:pt x="376" y="2314"/>
                    </a:lnTo>
                    <a:lnTo>
                      <a:pt x="374" y="2328"/>
                    </a:lnTo>
                    <a:lnTo>
                      <a:pt x="372" y="2342"/>
                    </a:lnTo>
                    <a:lnTo>
                      <a:pt x="370" y="2354"/>
                    </a:lnTo>
                    <a:lnTo>
                      <a:pt x="362" y="2376"/>
                    </a:lnTo>
                    <a:lnTo>
                      <a:pt x="354" y="2390"/>
                    </a:lnTo>
                    <a:lnTo>
                      <a:pt x="350" y="2402"/>
                    </a:lnTo>
                    <a:lnTo>
                      <a:pt x="348" y="2412"/>
                    </a:lnTo>
                    <a:lnTo>
                      <a:pt x="344" y="2414"/>
                    </a:lnTo>
                    <a:lnTo>
                      <a:pt x="342" y="2420"/>
                    </a:lnTo>
                    <a:lnTo>
                      <a:pt x="338" y="2434"/>
                    </a:lnTo>
                    <a:lnTo>
                      <a:pt x="336" y="2446"/>
                    </a:lnTo>
                    <a:lnTo>
                      <a:pt x="334" y="2452"/>
                    </a:lnTo>
                    <a:lnTo>
                      <a:pt x="334" y="2454"/>
                    </a:lnTo>
                    <a:lnTo>
                      <a:pt x="332" y="2454"/>
                    </a:lnTo>
                    <a:lnTo>
                      <a:pt x="330" y="2452"/>
                    </a:lnTo>
                    <a:lnTo>
                      <a:pt x="328" y="2462"/>
                    </a:lnTo>
                    <a:lnTo>
                      <a:pt x="326" y="2474"/>
                    </a:lnTo>
                    <a:lnTo>
                      <a:pt x="324" y="2480"/>
                    </a:lnTo>
                    <a:lnTo>
                      <a:pt x="320" y="2482"/>
                    </a:lnTo>
                    <a:lnTo>
                      <a:pt x="318" y="2482"/>
                    </a:lnTo>
                    <a:lnTo>
                      <a:pt x="310" y="2480"/>
                    </a:lnTo>
                    <a:lnTo>
                      <a:pt x="308" y="2482"/>
                    </a:lnTo>
                    <a:lnTo>
                      <a:pt x="306" y="2486"/>
                    </a:lnTo>
                    <a:lnTo>
                      <a:pt x="306" y="2498"/>
                    </a:lnTo>
                    <a:lnTo>
                      <a:pt x="306" y="2506"/>
                    </a:lnTo>
                    <a:lnTo>
                      <a:pt x="310" y="2514"/>
                    </a:lnTo>
                    <a:lnTo>
                      <a:pt x="314" y="2522"/>
                    </a:lnTo>
                    <a:lnTo>
                      <a:pt x="314" y="2530"/>
                    </a:lnTo>
                    <a:lnTo>
                      <a:pt x="314" y="2540"/>
                    </a:lnTo>
                    <a:lnTo>
                      <a:pt x="312" y="2552"/>
                    </a:lnTo>
                    <a:lnTo>
                      <a:pt x="314" y="2560"/>
                    </a:lnTo>
                    <a:lnTo>
                      <a:pt x="318" y="2572"/>
                    </a:lnTo>
                    <a:lnTo>
                      <a:pt x="320" y="2576"/>
                    </a:lnTo>
                    <a:lnTo>
                      <a:pt x="322" y="2584"/>
                    </a:lnTo>
                    <a:lnTo>
                      <a:pt x="324" y="2594"/>
                    </a:lnTo>
                    <a:lnTo>
                      <a:pt x="322" y="2606"/>
                    </a:lnTo>
                    <a:lnTo>
                      <a:pt x="320" y="2618"/>
                    </a:lnTo>
                    <a:lnTo>
                      <a:pt x="316" y="2624"/>
                    </a:lnTo>
                    <a:lnTo>
                      <a:pt x="314" y="2626"/>
                    </a:lnTo>
                    <a:lnTo>
                      <a:pt x="310" y="2626"/>
                    </a:lnTo>
                    <a:lnTo>
                      <a:pt x="308" y="2626"/>
                    </a:lnTo>
                    <a:lnTo>
                      <a:pt x="306" y="2628"/>
                    </a:lnTo>
                    <a:lnTo>
                      <a:pt x="304" y="2632"/>
                    </a:lnTo>
                    <a:lnTo>
                      <a:pt x="304" y="2642"/>
                    </a:lnTo>
                    <a:lnTo>
                      <a:pt x="302" y="2658"/>
                    </a:lnTo>
                    <a:lnTo>
                      <a:pt x="298" y="2670"/>
                    </a:lnTo>
                    <a:lnTo>
                      <a:pt x="294" y="2686"/>
                    </a:lnTo>
                    <a:lnTo>
                      <a:pt x="292" y="2692"/>
                    </a:lnTo>
                    <a:lnTo>
                      <a:pt x="292" y="2696"/>
                    </a:lnTo>
                    <a:lnTo>
                      <a:pt x="294" y="2704"/>
                    </a:lnTo>
                    <a:lnTo>
                      <a:pt x="298" y="2712"/>
                    </a:lnTo>
                    <a:lnTo>
                      <a:pt x="302" y="2722"/>
                    </a:lnTo>
                    <a:lnTo>
                      <a:pt x="308" y="2728"/>
                    </a:lnTo>
                    <a:lnTo>
                      <a:pt x="312" y="2732"/>
                    </a:lnTo>
                    <a:lnTo>
                      <a:pt x="316" y="2734"/>
                    </a:lnTo>
                    <a:lnTo>
                      <a:pt x="320" y="2734"/>
                    </a:lnTo>
                    <a:lnTo>
                      <a:pt x="324" y="2732"/>
                    </a:lnTo>
                    <a:lnTo>
                      <a:pt x="328" y="2728"/>
                    </a:lnTo>
                    <a:lnTo>
                      <a:pt x="330" y="2724"/>
                    </a:lnTo>
                    <a:lnTo>
                      <a:pt x="334" y="2716"/>
                    </a:lnTo>
                    <a:lnTo>
                      <a:pt x="336" y="2716"/>
                    </a:lnTo>
                    <a:lnTo>
                      <a:pt x="338" y="2718"/>
                    </a:lnTo>
                    <a:lnTo>
                      <a:pt x="342" y="2722"/>
                    </a:lnTo>
                    <a:lnTo>
                      <a:pt x="346" y="2726"/>
                    </a:lnTo>
                    <a:lnTo>
                      <a:pt x="348" y="2728"/>
                    </a:lnTo>
                    <a:lnTo>
                      <a:pt x="350" y="2730"/>
                    </a:lnTo>
                    <a:lnTo>
                      <a:pt x="350" y="2732"/>
                    </a:lnTo>
                    <a:lnTo>
                      <a:pt x="344" y="2738"/>
                    </a:lnTo>
                    <a:lnTo>
                      <a:pt x="340" y="2744"/>
                    </a:lnTo>
                    <a:lnTo>
                      <a:pt x="340" y="2746"/>
                    </a:lnTo>
                    <a:lnTo>
                      <a:pt x="344" y="2746"/>
                    </a:lnTo>
                    <a:lnTo>
                      <a:pt x="350" y="2748"/>
                    </a:lnTo>
                    <a:lnTo>
                      <a:pt x="354" y="2752"/>
                    </a:lnTo>
                    <a:lnTo>
                      <a:pt x="356" y="2754"/>
                    </a:lnTo>
                    <a:lnTo>
                      <a:pt x="356" y="2760"/>
                    </a:lnTo>
                    <a:lnTo>
                      <a:pt x="356" y="2766"/>
                    </a:lnTo>
                    <a:lnTo>
                      <a:pt x="354" y="2766"/>
                    </a:lnTo>
                    <a:lnTo>
                      <a:pt x="352" y="2764"/>
                    </a:lnTo>
                    <a:lnTo>
                      <a:pt x="348" y="2758"/>
                    </a:lnTo>
                    <a:lnTo>
                      <a:pt x="344" y="2758"/>
                    </a:lnTo>
                    <a:lnTo>
                      <a:pt x="342" y="2760"/>
                    </a:lnTo>
                    <a:lnTo>
                      <a:pt x="342" y="2766"/>
                    </a:lnTo>
                    <a:lnTo>
                      <a:pt x="342" y="2774"/>
                    </a:lnTo>
                    <a:lnTo>
                      <a:pt x="342" y="2778"/>
                    </a:lnTo>
                    <a:lnTo>
                      <a:pt x="340" y="2782"/>
                    </a:lnTo>
                    <a:lnTo>
                      <a:pt x="342" y="2792"/>
                    </a:lnTo>
                    <a:lnTo>
                      <a:pt x="342" y="2798"/>
                    </a:lnTo>
                    <a:lnTo>
                      <a:pt x="342" y="2804"/>
                    </a:lnTo>
                    <a:lnTo>
                      <a:pt x="336" y="2812"/>
                    </a:lnTo>
                    <a:lnTo>
                      <a:pt x="330" y="2820"/>
                    </a:lnTo>
                    <a:lnTo>
                      <a:pt x="330" y="2824"/>
                    </a:lnTo>
                    <a:lnTo>
                      <a:pt x="330" y="2830"/>
                    </a:lnTo>
                    <a:lnTo>
                      <a:pt x="334" y="2840"/>
                    </a:lnTo>
                    <a:lnTo>
                      <a:pt x="332" y="2852"/>
                    </a:lnTo>
                    <a:lnTo>
                      <a:pt x="330" y="2860"/>
                    </a:lnTo>
                    <a:lnTo>
                      <a:pt x="326" y="2864"/>
                    </a:lnTo>
                    <a:lnTo>
                      <a:pt x="324" y="2866"/>
                    </a:lnTo>
                    <a:lnTo>
                      <a:pt x="324" y="2870"/>
                    </a:lnTo>
                    <a:lnTo>
                      <a:pt x="330" y="2872"/>
                    </a:lnTo>
                    <a:lnTo>
                      <a:pt x="336" y="2874"/>
                    </a:lnTo>
                    <a:lnTo>
                      <a:pt x="344" y="2878"/>
                    </a:lnTo>
                    <a:lnTo>
                      <a:pt x="346" y="2882"/>
                    </a:lnTo>
                    <a:lnTo>
                      <a:pt x="348" y="2890"/>
                    </a:lnTo>
                    <a:lnTo>
                      <a:pt x="346" y="2896"/>
                    </a:lnTo>
                    <a:lnTo>
                      <a:pt x="342" y="2904"/>
                    </a:lnTo>
                    <a:lnTo>
                      <a:pt x="338" y="2908"/>
                    </a:lnTo>
                    <a:lnTo>
                      <a:pt x="332" y="2912"/>
                    </a:lnTo>
                    <a:lnTo>
                      <a:pt x="326" y="2916"/>
                    </a:lnTo>
                    <a:lnTo>
                      <a:pt x="320" y="2918"/>
                    </a:lnTo>
                    <a:lnTo>
                      <a:pt x="318" y="2922"/>
                    </a:lnTo>
                    <a:lnTo>
                      <a:pt x="320" y="2926"/>
                    </a:lnTo>
                    <a:lnTo>
                      <a:pt x="322" y="2930"/>
                    </a:lnTo>
                    <a:lnTo>
                      <a:pt x="322" y="2932"/>
                    </a:lnTo>
                    <a:lnTo>
                      <a:pt x="320" y="2936"/>
                    </a:lnTo>
                    <a:lnTo>
                      <a:pt x="316" y="2940"/>
                    </a:lnTo>
                    <a:lnTo>
                      <a:pt x="312" y="2946"/>
                    </a:lnTo>
                    <a:lnTo>
                      <a:pt x="312" y="2954"/>
                    </a:lnTo>
                    <a:lnTo>
                      <a:pt x="312" y="2956"/>
                    </a:lnTo>
                    <a:lnTo>
                      <a:pt x="312" y="2962"/>
                    </a:lnTo>
                    <a:lnTo>
                      <a:pt x="310" y="2974"/>
                    </a:lnTo>
                    <a:lnTo>
                      <a:pt x="308" y="2986"/>
                    </a:lnTo>
                    <a:lnTo>
                      <a:pt x="308" y="2994"/>
                    </a:lnTo>
                    <a:lnTo>
                      <a:pt x="306" y="3000"/>
                    </a:lnTo>
                    <a:lnTo>
                      <a:pt x="300" y="3006"/>
                    </a:lnTo>
                    <a:lnTo>
                      <a:pt x="298" y="3006"/>
                    </a:lnTo>
                    <a:lnTo>
                      <a:pt x="296" y="3006"/>
                    </a:lnTo>
                    <a:lnTo>
                      <a:pt x="298" y="2998"/>
                    </a:lnTo>
                    <a:lnTo>
                      <a:pt x="300" y="2988"/>
                    </a:lnTo>
                    <a:lnTo>
                      <a:pt x="300" y="2984"/>
                    </a:lnTo>
                    <a:lnTo>
                      <a:pt x="296" y="2980"/>
                    </a:lnTo>
                    <a:lnTo>
                      <a:pt x="292" y="2978"/>
                    </a:lnTo>
                    <a:lnTo>
                      <a:pt x="290" y="2974"/>
                    </a:lnTo>
                    <a:lnTo>
                      <a:pt x="290" y="2968"/>
                    </a:lnTo>
                    <a:lnTo>
                      <a:pt x="290" y="2964"/>
                    </a:lnTo>
                    <a:lnTo>
                      <a:pt x="288" y="2962"/>
                    </a:lnTo>
                    <a:lnTo>
                      <a:pt x="282" y="2962"/>
                    </a:lnTo>
                    <a:lnTo>
                      <a:pt x="276" y="2962"/>
                    </a:lnTo>
                    <a:lnTo>
                      <a:pt x="274" y="2964"/>
                    </a:lnTo>
                    <a:lnTo>
                      <a:pt x="274" y="2966"/>
                    </a:lnTo>
                    <a:lnTo>
                      <a:pt x="270" y="2964"/>
                    </a:lnTo>
                    <a:lnTo>
                      <a:pt x="268" y="2964"/>
                    </a:lnTo>
                    <a:lnTo>
                      <a:pt x="266" y="2964"/>
                    </a:lnTo>
                    <a:lnTo>
                      <a:pt x="266" y="2968"/>
                    </a:lnTo>
                    <a:lnTo>
                      <a:pt x="266" y="2972"/>
                    </a:lnTo>
                    <a:lnTo>
                      <a:pt x="264" y="2976"/>
                    </a:lnTo>
                    <a:lnTo>
                      <a:pt x="260" y="2980"/>
                    </a:lnTo>
                    <a:lnTo>
                      <a:pt x="254" y="2986"/>
                    </a:lnTo>
                    <a:lnTo>
                      <a:pt x="238" y="2994"/>
                    </a:lnTo>
                    <a:lnTo>
                      <a:pt x="228" y="3004"/>
                    </a:lnTo>
                    <a:lnTo>
                      <a:pt x="226" y="3008"/>
                    </a:lnTo>
                    <a:lnTo>
                      <a:pt x="224" y="3012"/>
                    </a:lnTo>
                    <a:lnTo>
                      <a:pt x="224" y="3016"/>
                    </a:lnTo>
                    <a:lnTo>
                      <a:pt x="226" y="3020"/>
                    </a:lnTo>
                    <a:lnTo>
                      <a:pt x="232" y="3026"/>
                    </a:lnTo>
                    <a:lnTo>
                      <a:pt x="236" y="3026"/>
                    </a:lnTo>
                    <a:lnTo>
                      <a:pt x="236" y="3024"/>
                    </a:lnTo>
                    <a:lnTo>
                      <a:pt x="238" y="3016"/>
                    </a:lnTo>
                    <a:lnTo>
                      <a:pt x="238" y="3010"/>
                    </a:lnTo>
                    <a:lnTo>
                      <a:pt x="242" y="3006"/>
                    </a:lnTo>
                    <a:lnTo>
                      <a:pt x="244" y="3006"/>
                    </a:lnTo>
                    <a:lnTo>
                      <a:pt x="248" y="3006"/>
                    </a:lnTo>
                    <a:lnTo>
                      <a:pt x="252" y="3012"/>
                    </a:lnTo>
                    <a:lnTo>
                      <a:pt x="256" y="3018"/>
                    </a:lnTo>
                    <a:lnTo>
                      <a:pt x="264" y="3022"/>
                    </a:lnTo>
                    <a:lnTo>
                      <a:pt x="272" y="3024"/>
                    </a:lnTo>
                    <a:lnTo>
                      <a:pt x="274" y="3022"/>
                    </a:lnTo>
                    <a:lnTo>
                      <a:pt x="274" y="3020"/>
                    </a:lnTo>
                    <a:lnTo>
                      <a:pt x="276" y="3016"/>
                    </a:lnTo>
                    <a:lnTo>
                      <a:pt x="278" y="3016"/>
                    </a:lnTo>
                    <a:lnTo>
                      <a:pt x="282" y="3018"/>
                    </a:lnTo>
                    <a:lnTo>
                      <a:pt x="286" y="3024"/>
                    </a:lnTo>
                    <a:lnTo>
                      <a:pt x="290" y="3026"/>
                    </a:lnTo>
                    <a:lnTo>
                      <a:pt x="292" y="3028"/>
                    </a:lnTo>
                    <a:lnTo>
                      <a:pt x="296" y="3030"/>
                    </a:lnTo>
                    <a:lnTo>
                      <a:pt x="296" y="3036"/>
                    </a:lnTo>
                    <a:lnTo>
                      <a:pt x="294" y="3040"/>
                    </a:lnTo>
                    <a:lnTo>
                      <a:pt x="292" y="3040"/>
                    </a:lnTo>
                    <a:lnTo>
                      <a:pt x="286" y="3042"/>
                    </a:lnTo>
                    <a:lnTo>
                      <a:pt x="280" y="3042"/>
                    </a:lnTo>
                    <a:lnTo>
                      <a:pt x="278" y="3044"/>
                    </a:lnTo>
                    <a:lnTo>
                      <a:pt x="276" y="3048"/>
                    </a:lnTo>
                    <a:lnTo>
                      <a:pt x="274" y="3054"/>
                    </a:lnTo>
                    <a:lnTo>
                      <a:pt x="274" y="3056"/>
                    </a:lnTo>
                    <a:lnTo>
                      <a:pt x="280" y="3062"/>
                    </a:lnTo>
                    <a:lnTo>
                      <a:pt x="284" y="3064"/>
                    </a:lnTo>
                    <a:lnTo>
                      <a:pt x="282" y="3064"/>
                    </a:lnTo>
                    <a:lnTo>
                      <a:pt x="272" y="3062"/>
                    </a:lnTo>
                    <a:lnTo>
                      <a:pt x="270" y="3062"/>
                    </a:lnTo>
                    <a:lnTo>
                      <a:pt x="268" y="3066"/>
                    </a:lnTo>
                    <a:lnTo>
                      <a:pt x="266" y="3072"/>
                    </a:lnTo>
                    <a:lnTo>
                      <a:pt x="268" y="3074"/>
                    </a:lnTo>
                    <a:lnTo>
                      <a:pt x="272" y="3074"/>
                    </a:lnTo>
                    <a:lnTo>
                      <a:pt x="282" y="3074"/>
                    </a:lnTo>
                    <a:lnTo>
                      <a:pt x="290" y="3074"/>
                    </a:lnTo>
                    <a:lnTo>
                      <a:pt x="296" y="3076"/>
                    </a:lnTo>
                    <a:lnTo>
                      <a:pt x="300" y="3078"/>
                    </a:lnTo>
                    <a:lnTo>
                      <a:pt x="302" y="3078"/>
                    </a:lnTo>
                    <a:lnTo>
                      <a:pt x="302" y="3074"/>
                    </a:lnTo>
                    <a:lnTo>
                      <a:pt x="304" y="3072"/>
                    </a:lnTo>
                    <a:lnTo>
                      <a:pt x="306" y="3072"/>
                    </a:lnTo>
                    <a:lnTo>
                      <a:pt x="310" y="3076"/>
                    </a:lnTo>
                    <a:lnTo>
                      <a:pt x="312" y="3080"/>
                    </a:lnTo>
                    <a:lnTo>
                      <a:pt x="312" y="3082"/>
                    </a:lnTo>
                    <a:lnTo>
                      <a:pt x="310" y="3084"/>
                    </a:lnTo>
                    <a:lnTo>
                      <a:pt x="308" y="3086"/>
                    </a:lnTo>
                    <a:lnTo>
                      <a:pt x="310" y="3088"/>
                    </a:lnTo>
                    <a:lnTo>
                      <a:pt x="314" y="3096"/>
                    </a:lnTo>
                    <a:lnTo>
                      <a:pt x="318" y="3100"/>
                    </a:lnTo>
                    <a:lnTo>
                      <a:pt x="318" y="3102"/>
                    </a:lnTo>
                    <a:lnTo>
                      <a:pt x="314" y="3100"/>
                    </a:lnTo>
                    <a:lnTo>
                      <a:pt x="300" y="3090"/>
                    </a:lnTo>
                    <a:lnTo>
                      <a:pt x="294" y="3088"/>
                    </a:lnTo>
                    <a:lnTo>
                      <a:pt x="286" y="3088"/>
                    </a:lnTo>
                    <a:lnTo>
                      <a:pt x="272" y="3086"/>
                    </a:lnTo>
                    <a:lnTo>
                      <a:pt x="268" y="3088"/>
                    </a:lnTo>
                    <a:lnTo>
                      <a:pt x="266" y="3088"/>
                    </a:lnTo>
                    <a:lnTo>
                      <a:pt x="268" y="3090"/>
                    </a:lnTo>
                    <a:lnTo>
                      <a:pt x="270" y="3092"/>
                    </a:lnTo>
                    <a:lnTo>
                      <a:pt x="272" y="3092"/>
                    </a:lnTo>
                    <a:lnTo>
                      <a:pt x="274" y="3092"/>
                    </a:lnTo>
                    <a:lnTo>
                      <a:pt x="276" y="3096"/>
                    </a:lnTo>
                    <a:lnTo>
                      <a:pt x="278" y="3100"/>
                    </a:lnTo>
                    <a:lnTo>
                      <a:pt x="282" y="3104"/>
                    </a:lnTo>
                    <a:lnTo>
                      <a:pt x="292" y="3110"/>
                    </a:lnTo>
                    <a:lnTo>
                      <a:pt x="294" y="3112"/>
                    </a:lnTo>
                    <a:lnTo>
                      <a:pt x="294" y="3114"/>
                    </a:lnTo>
                    <a:lnTo>
                      <a:pt x="294" y="3116"/>
                    </a:lnTo>
                    <a:lnTo>
                      <a:pt x="294" y="3120"/>
                    </a:lnTo>
                    <a:lnTo>
                      <a:pt x="292" y="3120"/>
                    </a:lnTo>
                    <a:lnTo>
                      <a:pt x="288" y="3118"/>
                    </a:lnTo>
                    <a:lnTo>
                      <a:pt x="284" y="3116"/>
                    </a:lnTo>
                    <a:lnTo>
                      <a:pt x="280" y="3116"/>
                    </a:lnTo>
                    <a:lnTo>
                      <a:pt x="280" y="3120"/>
                    </a:lnTo>
                    <a:lnTo>
                      <a:pt x="276" y="3132"/>
                    </a:lnTo>
                    <a:lnTo>
                      <a:pt x="276" y="3138"/>
                    </a:lnTo>
                    <a:lnTo>
                      <a:pt x="276" y="3148"/>
                    </a:lnTo>
                    <a:lnTo>
                      <a:pt x="278" y="3168"/>
                    </a:lnTo>
                    <a:lnTo>
                      <a:pt x="280" y="3174"/>
                    </a:lnTo>
                    <a:lnTo>
                      <a:pt x="282" y="3178"/>
                    </a:lnTo>
                    <a:lnTo>
                      <a:pt x="284" y="3178"/>
                    </a:lnTo>
                    <a:lnTo>
                      <a:pt x="284" y="3176"/>
                    </a:lnTo>
                    <a:lnTo>
                      <a:pt x="286" y="3168"/>
                    </a:lnTo>
                    <a:lnTo>
                      <a:pt x="288" y="3160"/>
                    </a:lnTo>
                    <a:lnTo>
                      <a:pt x="290" y="3156"/>
                    </a:lnTo>
                    <a:lnTo>
                      <a:pt x="292" y="3154"/>
                    </a:lnTo>
                    <a:lnTo>
                      <a:pt x="292" y="3158"/>
                    </a:lnTo>
                    <a:lnTo>
                      <a:pt x="292" y="3164"/>
                    </a:lnTo>
                    <a:lnTo>
                      <a:pt x="292" y="3170"/>
                    </a:lnTo>
                    <a:lnTo>
                      <a:pt x="294" y="3176"/>
                    </a:lnTo>
                    <a:lnTo>
                      <a:pt x="298" y="3182"/>
                    </a:lnTo>
                    <a:lnTo>
                      <a:pt x="300" y="3184"/>
                    </a:lnTo>
                    <a:lnTo>
                      <a:pt x="296" y="3182"/>
                    </a:lnTo>
                    <a:lnTo>
                      <a:pt x="290" y="3180"/>
                    </a:lnTo>
                    <a:lnTo>
                      <a:pt x="284" y="3182"/>
                    </a:lnTo>
                    <a:lnTo>
                      <a:pt x="280" y="3184"/>
                    </a:lnTo>
                    <a:lnTo>
                      <a:pt x="280" y="3186"/>
                    </a:lnTo>
                    <a:lnTo>
                      <a:pt x="282" y="3188"/>
                    </a:lnTo>
                    <a:lnTo>
                      <a:pt x="282" y="3190"/>
                    </a:lnTo>
                    <a:lnTo>
                      <a:pt x="280" y="3192"/>
                    </a:lnTo>
                    <a:lnTo>
                      <a:pt x="280" y="3194"/>
                    </a:lnTo>
                    <a:lnTo>
                      <a:pt x="284" y="3198"/>
                    </a:lnTo>
                    <a:lnTo>
                      <a:pt x="296" y="3206"/>
                    </a:lnTo>
                    <a:lnTo>
                      <a:pt x="294" y="3206"/>
                    </a:lnTo>
                    <a:lnTo>
                      <a:pt x="288" y="3206"/>
                    </a:lnTo>
                    <a:lnTo>
                      <a:pt x="280" y="3204"/>
                    </a:lnTo>
                    <a:lnTo>
                      <a:pt x="278" y="3204"/>
                    </a:lnTo>
                    <a:lnTo>
                      <a:pt x="280" y="3206"/>
                    </a:lnTo>
                    <a:lnTo>
                      <a:pt x="288" y="3216"/>
                    </a:lnTo>
                    <a:lnTo>
                      <a:pt x="290" y="3220"/>
                    </a:lnTo>
                    <a:lnTo>
                      <a:pt x="280" y="3214"/>
                    </a:lnTo>
                    <a:lnTo>
                      <a:pt x="274" y="3212"/>
                    </a:lnTo>
                    <a:lnTo>
                      <a:pt x="268" y="3212"/>
                    </a:lnTo>
                    <a:lnTo>
                      <a:pt x="264" y="3214"/>
                    </a:lnTo>
                    <a:lnTo>
                      <a:pt x="264" y="3216"/>
                    </a:lnTo>
                    <a:lnTo>
                      <a:pt x="268" y="3218"/>
                    </a:lnTo>
                    <a:lnTo>
                      <a:pt x="272" y="3220"/>
                    </a:lnTo>
                    <a:lnTo>
                      <a:pt x="274" y="3224"/>
                    </a:lnTo>
                    <a:lnTo>
                      <a:pt x="274" y="3226"/>
                    </a:lnTo>
                    <a:lnTo>
                      <a:pt x="278" y="3228"/>
                    </a:lnTo>
                    <a:lnTo>
                      <a:pt x="282" y="3230"/>
                    </a:lnTo>
                    <a:lnTo>
                      <a:pt x="284" y="3230"/>
                    </a:lnTo>
                    <a:lnTo>
                      <a:pt x="288" y="3230"/>
                    </a:lnTo>
                    <a:lnTo>
                      <a:pt x="292" y="3234"/>
                    </a:lnTo>
                    <a:lnTo>
                      <a:pt x="296" y="3236"/>
                    </a:lnTo>
                    <a:lnTo>
                      <a:pt x="296" y="3238"/>
                    </a:lnTo>
                    <a:lnTo>
                      <a:pt x="288" y="3236"/>
                    </a:lnTo>
                    <a:lnTo>
                      <a:pt x="284" y="3236"/>
                    </a:lnTo>
                    <a:lnTo>
                      <a:pt x="284" y="3238"/>
                    </a:lnTo>
                    <a:lnTo>
                      <a:pt x="288" y="3248"/>
                    </a:lnTo>
                    <a:lnTo>
                      <a:pt x="290" y="3252"/>
                    </a:lnTo>
                    <a:lnTo>
                      <a:pt x="294" y="3252"/>
                    </a:lnTo>
                    <a:lnTo>
                      <a:pt x="298" y="3250"/>
                    </a:lnTo>
                    <a:lnTo>
                      <a:pt x="302" y="3240"/>
                    </a:lnTo>
                    <a:lnTo>
                      <a:pt x="306" y="3234"/>
                    </a:lnTo>
                    <a:lnTo>
                      <a:pt x="308" y="3232"/>
                    </a:lnTo>
                    <a:lnTo>
                      <a:pt x="308" y="3234"/>
                    </a:lnTo>
                    <a:lnTo>
                      <a:pt x="306" y="3242"/>
                    </a:lnTo>
                    <a:lnTo>
                      <a:pt x="300" y="3256"/>
                    </a:lnTo>
                    <a:lnTo>
                      <a:pt x="296" y="3258"/>
                    </a:lnTo>
                    <a:lnTo>
                      <a:pt x="292" y="3258"/>
                    </a:lnTo>
                    <a:lnTo>
                      <a:pt x="288" y="3258"/>
                    </a:lnTo>
                    <a:lnTo>
                      <a:pt x="286" y="3258"/>
                    </a:lnTo>
                    <a:lnTo>
                      <a:pt x="284" y="3260"/>
                    </a:lnTo>
                    <a:lnTo>
                      <a:pt x="284" y="3264"/>
                    </a:lnTo>
                    <a:lnTo>
                      <a:pt x="286" y="3266"/>
                    </a:lnTo>
                    <a:lnTo>
                      <a:pt x="288" y="3268"/>
                    </a:lnTo>
                    <a:lnTo>
                      <a:pt x="288" y="3272"/>
                    </a:lnTo>
                    <a:lnTo>
                      <a:pt x="288" y="3276"/>
                    </a:lnTo>
                    <a:lnTo>
                      <a:pt x="290" y="3276"/>
                    </a:lnTo>
                    <a:lnTo>
                      <a:pt x="292" y="3276"/>
                    </a:lnTo>
                    <a:lnTo>
                      <a:pt x="296" y="3276"/>
                    </a:lnTo>
                    <a:lnTo>
                      <a:pt x="302" y="3278"/>
                    </a:lnTo>
                    <a:lnTo>
                      <a:pt x="306" y="3286"/>
                    </a:lnTo>
                    <a:lnTo>
                      <a:pt x="308" y="3294"/>
                    </a:lnTo>
                    <a:lnTo>
                      <a:pt x="308" y="3298"/>
                    </a:lnTo>
                    <a:lnTo>
                      <a:pt x="306" y="3298"/>
                    </a:lnTo>
                    <a:lnTo>
                      <a:pt x="302" y="3294"/>
                    </a:lnTo>
                    <a:lnTo>
                      <a:pt x="298" y="3288"/>
                    </a:lnTo>
                    <a:lnTo>
                      <a:pt x="296" y="3288"/>
                    </a:lnTo>
                    <a:lnTo>
                      <a:pt x="296" y="3290"/>
                    </a:lnTo>
                    <a:lnTo>
                      <a:pt x="296" y="3294"/>
                    </a:lnTo>
                    <a:lnTo>
                      <a:pt x="298" y="3298"/>
                    </a:lnTo>
                    <a:lnTo>
                      <a:pt x="298" y="3302"/>
                    </a:lnTo>
                    <a:lnTo>
                      <a:pt x="298" y="3304"/>
                    </a:lnTo>
                    <a:lnTo>
                      <a:pt x="300" y="3308"/>
                    </a:lnTo>
                    <a:lnTo>
                      <a:pt x="302" y="3310"/>
                    </a:lnTo>
                    <a:lnTo>
                      <a:pt x="306" y="3308"/>
                    </a:lnTo>
                    <a:lnTo>
                      <a:pt x="308" y="3306"/>
                    </a:lnTo>
                    <a:lnTo>
                      <a:pt x="310" y="3308"/>
                    </a:lnTo>
                    <a:lnTo>
                      <a:pt x="312" y="3310"/>
                    </a:lnTo>
                    <a:lnTo>
                      <a:pt x="314" y="3318"/>
                    </a:lnTo>
                    <a:lnTo>
                      <a:pt x="310" y="3316"/>
                    </a:lnTo>
                    <a:lnTo>
                      <a:pt x="308" y="3316"/>
                    </a:lnTo>
                    <a:lnTo>
                      <a:pt x="308" y="3318"/>
                    </a:lnTo>
                    <a:lnTo>
                      <a:pt x="312" y="3326"/>
                    </a:lnTo>
                    <a:lnTo>
                      <a:pt x="318" y="3332"/>
                    </a:lnTo>
                    <a:lnTo>
                      <a:pt x="322" y="3332"/>
                    </a:lnTo>
                    <a:lnTo>
                      <a:pt x="324" y="3332"/>
                    </a:lnTo>
                    <a:lnTo>
                      <a:pt x="326" y="3322"/>
                    </a:lnTo>
                    <a:lnTo>
                      <a:pt x="330" y="3318"/>
                    </a:lnTo>
                    <a:lnTo>
                      <a:pt x="332" y="3316"/>
                    </a:lnTo>
                    <a:lnTo>
                      <a:pt x="334" y="3314"/>
                    </a:lnTo>
                    <a:lnTo>
                      <a:pt x="334" y="3312"/>
                    </a:lnTo>
                    <a:lnTo>
                      <a:pt x="334" y="3310"/>
                    </a:lnTo>
                    <a:lnTo>
                      <a:pt x="342" y="3312"/>
                    </a:lnTo>
                    <a:lnTo>
                      <a:pt x="348" y="3312"/>
                    </a:lnTo>
                    <a:lnTo>
                      <a:pt x="350" y="3312"/>
                    </a:lnTo>
                    <a:lnTo>
                      <a:pt x="350" y="3310"/>
                    </a:lnTo>
                    <a:lnTo>
                      <a:pt x="344" y="3304"/>
                    </a:lnTo>
                    <a:lnTo>
                      <a:pt x="334" y="3300"/>
                    </a:lnTo>
                    <a:lnTo>
                      <a:pt x="326" y="3294"/>
                    </a:lnTo>
                    <a:lnTo>
                      <a:pt x="324" y="3292"/>
                    </a:lnTo>
                    <a:lnTo>
                      <a:pt x="328" y="3290"/>
                    </a:lnTo>
                    <a:lnTo>
                      <a:pt x="336" y="3294"/>
                    </a:lnTo>
                    <a:lnTo>
                      <a:pt x="350" y="3302"/>
                    </a:lnTo>
                    <a:lnTo>
                      <a:pt x="354" y="3308"/>
                    </a:lnTo>
                    <a:lnTo>
                      <a:pt x="354" y="3314"/>
                    </a:lnTo>
                    <a:lnTo>
                      <a:pt x="352" y="3320"/>
                    </a:lnTo>
                    <a:lnTo>
                      <a:pt x="350" y="3322"/>
                    </a:lnTo>
                    <a:lnTo>
                      <a:pt x="348" y="3324"/>
                    </a:lnTo>
                    <a:lnTo>
                      <a:pt x="350" y="3330"/>
                    </a:lnTo>
                    <a:lnTo>
                      <a:pt x="352" y="3332"/>
                    </a:lnTo>
                    <a:lnTo>
                      <a:pt x="348" y="3328"/>
                    </a:lnTo>
                    <a:lnTo>
                      <a:pt x="342" y="3322"/>
                    </a:lnTo>
                    <a:lnTo>
                      <a:pt x="340" y="3322"/>
                    </a:lnTo>
                    <a:lnTo>
                      <a:pt x="338" y="3326"/>
                    </a:lnTo>
                    <a:lnTo>
                      <a:pt x="334" y="3336"/>
                    </a:lnTo>
                    <a:lnTo>
                      <a:pt x="332" y="3334"/>
                    </a:lnTo>
                    <a:lnTo>
                      <a:pt x="332" y="3330"/>
                    </a:lnTo>
                    <a:lnTo>
                      <a:pt x="330" y="3332"/>
                    </a:lnTo>
                    <a:lnTo>
                      <a:pt x="324" y="3338"/>
                    </a:lnTo>
                    <a:lnTo>
                      <a:pt x="322" y="3340"/>
                    </a:lnTo>
                    <a:lnTo>
                      <a:pt x="320" y="3340"/>
                    </a:lnTo>
                    <a:lnTo>
                      <a:pt x="316" y="3336"/>
                    </a:lnTo>
                    <a:lnTo>
                      <a:pt x="310" y="3330"/>
                    </a:lnTo>
                    <a:lnTo>
                      <a:pt x="306" y="3328"/>
                    </a:lnTo>
                    <a:lnTo>
                      <a:pt x="304" y="3328"/>
                    </a:lnTo>
                    <a:lnTo>
                      <a:pt x="306" y="3332"/>
                    </a:lnTo>
                    <a:lnTo>
                      <a:pt x="310" y="3336"/>
                    </a:lnTo>
                    <a:lnTo>
                      <a:pt x="310" y="3340"/>
                    </a:lnTo>
                    <a:lnTo>
                      <a:pt x="308" y="3344"/>
                    </a:lnTo>
                    <a:lnTo>
                      <a:pt x="306" y="3350"/>
                    </a:lnTo>
                    <a:lnTo>
                      <a:pt x="308" y="3350"/>
                    </a:lnTo>
                    <a:lnTo>
                      <a:pt x="312" y="3352"/>
                    </a:lnTo>
                    <a:lnTo>
                      <a:pt x="310" y="3356"/>
                    </a:lnTo>
                    <a:lnTo>
                      <a:pt x="306" y="3364"/>
                    </a:lnTo>
                    <a:lnTo>
                      <a:pt x="306" y="3368"/>
                    </a:lnTo>
                    <a:lnTo>
                      <a:pt x="306" y="3370"/>
                    </a:lnTo>
                    <a:lnTo>
                      <a:pt x="308" y="3370"/>
                    </a:lnTo>
                    <a:lnTo>
                      <a:pt x="314" y="3366"/>
                    </a:lnTo>
                    <a:lnTo>
                      <a:pt x="316" y="3364"/>
                    </a:lnTo>
                    <a:lnTo>
                      <a:pt x="320" y="3364"/>
                    </a:lnTo>
                    <a:lnTo>
                      <a:pt x="322" y="3366"/>
                    </a:lnTo>
                    <a:lnTo>
                      <a:pt x="324" y="3372"/>
                    </a:lnTo>
                    <a:lnTo>
                      <a:pt x="322" y="3374"/>
                    </a:lnTo>
                    <a:lnTo>
                      <a:pt x="320" y="3374"/>
                    </a:lnTo>
                    <a:lnTo>
                      <a:pt x="316" y="3374"/>
                    </a:lnTo>
                    <a:lnTo>
                      <a:pt x="322" y="3380"/>
                    </a:lnTo>
                    <a:lnTo>
                      <a:pt x="322" y="3382"/>
                    </a:lnTo>
                    <a:lnTo>
                      <a:pt x="318" y="3384"/>
                    </a:lnTo>
                    <a:lnTo>
                      <a:pt x="316" y="3386"/>
                    </a:lnTo>
                    <a:lnTo>
                      <a:pt x="320" y="3388"/>
                    </a:lnTo>
                    <a:lnTo>
                      <a:pt x="328" y="3390"/>
                    </a:lnTo>
                    <a:lnTo>
                      <a:pt x="332" y="3388"/>
                    </a:lnTo>
                    <a:lnTo>
                      <a:pt x="334" y="3384"/>
                    </a:lnTo>
                    <a:lnTo>
                      <a:pt x="334" y="3378"/>
                    </a:lnTo>
                    <a:lnTo>
                      <a:pt x="334" y="3376"/>
                    </a:lnTo>
                    <a:lnTo>
                      <a:pt x="336" y="3374"/>
                    </a:lnTo>
                    <a:lnTo>
                      <a:pt x="340" y="3370"/>
                    </a:lnTo>
                    <a:lnTo>
                      <a:pt x="344" y="3368"/>
                    </a:lnTo>
                    <a:lnTo>
                      <a:pt x="346" y="3366"/>
                    </a:lnTo>
                    <a:lnTo>
                      <a:pt x="346" y="3364"/>
                    </a:lnTo>
                    <a:lnTo>
                      <a:pt x="344" y="3362"/>
                    </a:lnTo>
                    <a:lnTo>
                      <a:pt x="340" y="3360"/>
                    </a:lnTo>
                    <a:lnTo>
                      <a:pt x="340" y="3358"/>
                    </a:lnTo>
                    <a:lnTo>
                      <a:pt x="344" y="3358"/>
                    </a:lnTo>
                    <a:lnTo>
                      <a:pt x="352" y="3358"/>
                    </a:lnTo>
                    <a:lnTo>
                      <a:pt x="354" y="3362"/>
                    </a:lnTo>
                    <a:lnTo>
                      <a:pt x="356" y="3362"/>
                    </a:lnTo>
                    <a:lnTo>
                      <a:pt x="360" y="3360"/>
                    </a:lnTo>
                    <a:lnTo>
                      <a:pt x="364" y="3358"/>
                    </a:lnTo>
                    <a:lnTo>
                      <a:pt x="368" y="3356"/>
                    </a:lnTo>
                    <a:lnTo>
                      <a:pt x="382" y="3356"/>
                    </a:lnTo>
                    <a:lnTo>
                      <a:pt x="392" y="3358"/>
                    </a:lnTo>
                    <a:lnTo>
                      <a:pt x="394" y="3360"/>
                    </a:lnTo>
                    <a:lnTo>
                      <a:pt x="396" y="3362"/>
                    </a:lnTo>
                    <a:lnTo>
                      <a:pt x="392" y="3366"/>
                    </a:lnTo>
                    <a:lnTo>
                      <a:pt x="386" y="3368"/>
                    </a:lnTo>
                    <a:lnTo>
                      <a:pt x="380" y="3366"/>
                    </a:lnTo>
                    <a:lnTo>
                      <a:pt x="372" y="3364"/>
                    </a:lnTo>
                    <a:lnTo>
                      <a:pt x="368" y="3364"/>
                    </a:lnTo>
                    <a:lnTo>
                      <a:pt x="366" y="3366"/>
                    </a:lnTo>
                    <a:lnTo>
                      <a:pt x="362" y="3370"/>
                    </a:lnTo>
                    <a:lnTo>
                      <a:pt x="358" y="3376"/>
                    </a:lnTo>
                    <a:lnTo>
                      <a:pt x="356" y="3376"/>
                    </a:lnTo>
                    <a:lnTo>
                      <a:pt x="354" y="3376"/>
                    </a:lnTo>
                    <a:lnTo>
                      <a:pt x="348" y="3372"/>
                    </a:lnTo>
                    <a:lnTo>
                      <a:pt x="342" y="3374"/>
                    </a:lnTo>
                    <a:lnTo>
                      <a:pt x="338" y="3378"/>
                    </a:lnTo>
                    <a:lnTo>
                      <a:pt x="338" y="3384"/>
                    </a:lnTo>
                    <a:lnTo>
                      <a:pt x="340" y="3388"/>
                    </a:lnTo>
                    <a:lnTo>
                      <a:pt x="338" y="3390"/>
                    </a:lnTo>
                    <a:lnTo>
                      <a:pt x="338" y="3392"/>
                    </a:lnTo>
                    <a:lnTo>
                      <a:pt x="340" y="3396"/>
                    </a:lnTo>
                    <a:lnTo>
                      <a:pt x="342" y="3398"/>
                    </a:lnTo>
                    <a:lnTo>
                      <a:pt x="340" y="3398"/>
                    </a:lnTo>
                    <a:lnTo>
                      <a:pt x="334" y="3396"/>
                    </a:lnTo>
                    <a:lnTo>
                      <a:pt x="326" y="3396"/>
                    </a:lnTo>
                    <a:lnTo>
                      <a:pt x="324" y="3396"/>
                    </a:lnTo>
                    <a:lnTo>
                      <a:pt x="324" y="3398"/>
                    </a:lnTo>
                    <a:lnTo>
                      <a:pt x="326" y="3402"/>
                    </a:lnTo>
                    <a:lnTo>
                      <a:pt x="342" y="3412"/>
                    </a:lnTo>
                    <a:lnTo>
                      <a:pt x="354" y="3418"/>
                    </a:lnTo>
                    <a:lnTo>
                      <a:pt x="356" y="3418"/>
                    </a:lnTo>
                    <a:lnTo>
                      <a:pt x="354" y="3412"/>
                    </a:lnTo>
                    <a:lnTo>
                      <a:pt x="352" y="3406"/>
                    </a:lnTo>
                    <a:lnTo>
                      <a:pt x="352" y="3402"/>
                    </a:lnTo>
                    <a:lnTo>
                      <a:pt x="358" y="3400"/>
                    </a:lnTo>
                    <a:lnTo>
                      <a:pt x="362" y="3398"/>
                    </a:lnTo>
                    <a:lnTo>
                      <a:pt x="364" y="3396"/>
                    </a:lnTo>
                    <a:lnTo>
                      <a:pt x="364" y="3394"/>
                    </a:lnTo>
                    <a:lnTo>
                      <a:pt x="360" y="3390"/>
                    </a:lnTo>
                    <a:lnTo>
                      <a:pt x="356" y="3388"/>
                    </a:lnTo>
                    <a:lnTo>
                      <a:pt x="362" y="3390"/>
                    </a:lnTo>
                    <a:lnTo>
                      <a:pt x="370" y="3392"/>
                    </a:lnTo>
                    <a:lnTo>
                      <a:pt x="374" y="3390"/>
                    </a:lnTo>
                    <a:lnTo>
                      <a:pt x="378" y="3386"/>
                    </a:lnTo>
                    <a:lnTo>
                      <a:pt x="384" y="3382"/>
                    </a:lnTo>
                    <a:lnTo>
                      <a:pt x="392" y="3378"/>
                    </a:lnTo>
                    <a:lnTo>
                      <a:pt x="396" y="3374"/>
                    </a:lnTo>
                    <a:lnTo>
                      <a:pt x="402" y="3372"/>
                    </a:lnTo>
                    <a:lnTo>
                      <a:pt x="406" y="3374"/>
                    </a:lnTo>
                    <a:lnTo>
                      <a:pt x="408" y="3376"/>
                    </a:lnTo>
                    <a:lnTo>
                      <a:pt x="408" y="3378"/>
                    </a:lnTo>
                    <a:lnTo>
                      <a:pt x="406" y="3384"/>
                    </a:lnTo>
                    <a:lnTo>
                      <a:pt x="398" y="3392"/>
                    </a:lnTo>
                    <a:lnTo>
                      <a:pt x="390" y="3396"/>
                    </a:lnTo>
                    <a:lnTo>
                      <a:pt x="384" y="3400"/>
                    </a:lnTo>
                    <a:lnTo>
                      <a:pt x="384" y="3402"/>
                    </a:lnTo>
                    <a:lnTo>
                      <a:pt x="382" y="3404"/>
                    </a:lnTo>
                    <a:lnTo>
                      <a:pt x="380" y="3402"/>
                    </a:lnTo>
                    <a:lnTo>
                      <a:pt x="376" y="3400"/>
                    </a:lnTo>
                    <a:lnTo>
                      <a:pt x="374" y="3402"/>
                    </a:lnTo>
                    <a:lnTo>
                      <a:pt x="374" y="3404"/>
                    </a:lnTo>
                    <a:lnTo>
                      <a:pt x="370" y="3402"/>
                    </a:lnTo>
                    <a:lnTo>
                      <a:pt x="362" y="3404"/>
                    </a:lnTo>
                    <a:lnTo>
                      <a:pt x="358" y="3406"/>
                    </a:lnTo>
                    <a:lnTo>
                      <a:pt x="356" y="3408"/>
                    </a:lnTo>
                    <a:lnTo>
                      <a:pt x="360" y="3414"/>
                    </a:lnTo>
                    <a:lnTo>
                      <a:pt x="366" y="3420"/>
                    </a:lnTo>
                    <a:lnTo>
                      <a:pt x="372" y="3426"/>
                    </a:lnTo>
                    <a:lnTo>
                      <a:pt x="378" y="3430"/>
                    </a:lnTo>
                    <a:lnTo>
                      <a:pt x="382" y="3432"/>
                    </a:lnTo>
                    <a:lnTo>
                      <a:pt x="386" y="3434"/>
                    </a:lnTo>
                    <a:lnTo>
                      <a:pt x="392" y="3438"/>
                    </a:lnTo>
                    <a:lnTo>
                      <a:pt x="402" y="3438"/>
                    </a:lnTo>
                    <a:lnTo>
                      <a:pt x="410" y="3436"/>
                    </a:lnTo>
                    <a:lnTo>
                      <a:pt x="414" y="3434"/>
                    </a:lnTo>
                    <a:lnTo>
                      <a:pt x="416" y="3426"/>
                    </a:lnTo>
                    <a:lnTo>
                      <a:pt x="416" y="3412"/>
                    </a:lnTo>
                    <a:lnTo>
                      <a:pt x="418" y="3400"/>
                    </a:lnTo>
                    <a:lnTo>
                      <a:pt x="420" y="3394"/>
                    </a:lnTo>
                    <a:lnTo>
                      <a:pt x="422" y="3388"/>
                    </a:lnTo>
                    <a:lnTo>
                      <a:pt x="424" y="3378"/>
                    </a:lnTo>
                    <a:lnTo>
                      <a:pt x="424" y="3372"/>
                    </a:lnTo>
                    <a:lnTo>
                      <a:pt x="426" y="3368"/>
                    </a:lnTo>
                    <a:lnTo>
                      <a:pt x="428" y="3366"/>
                    </a:lnTo>
                    <a:lnTo>
                      <a:pt x="432" y="3366"/>
                    </a:lnTo>
                    <a:lnTo>
                      <a:pt x="440" y="3364"/>
                    </a:lnTo>
                    <a:lnTo>
                      <a:pt x="444" y="3362"/>
                    </a:lnTo>
                    <a:lnTo>
                      <a:pt x="450" y="3358"/>
                    </a:lnTo>
                    <a:lnTo>
                      <a:pt x="454" y="3354"/>
                    </a:lnTo>
                    <a:lnTo>
                      <a:pt x="458" y="3354"/>
                    </a:lnTo>
                    <a:lnTo>
                      <a:pt x="462" y="3354"/>
                    </a:lnTo>
                    <a:lnTo>
                      <a:pt x="466" y="3356"/>
                    </a:lnTo>
                    <a:lnTo>
                      <a:pt x="470" y="3350"/>
                    </a:lnTo>
                    <a:lnTo>
                      <a:pt x="476" y="3342"/>
                    </a:lnTo>
                    <a:lnTo>
                      <a:pt x="480" y="3340"/>
                    </a:lnTo>
                    <a:lnTo>
                      <a:pt x="486" y="3340"/>
                    </a:lnTo>
                    <a:lnTo>
                      <a:pt x="496" y="3342"/>
                    </a:lnTo>
                    <a:lnTo>
                      <a:pt x="510" y="3344"/>
                    </a:lnTo>
                    <a:lnTo>
                      <a:pt x="518" y="3348"/>
                    </a:lnTo>
                    <a:lnTo>
                      <a:pt x="520" y="3346"/>
                    </a:lnTo>
                    <a:lnTo>
                      <a:pt x="518" y="3342"/>
                    </a:lnTo>
                    <a:lnTo>
                      <a:pt x="510" y="3328"/>
                    </a:lnTo>
                    <a:lnTo>
                      <a:pt x="500" y="3308"/>
                    </a:lnTo>
                    <a:lnTo>
                      <a:pt x="496" y="3296"/>
                    </a:lnTo>
                    <a:lnTo>
                      <a:pt x="492" y="3282"/>
                    </a:lnTo>
                    <a:lnTo>
                      <a:pt x="490" y="3266"/>
                    </a:lnTo>
                    <a:lnTo>
                      <a:pt x="490" y="3256"/>
                    </a:lnTo>
                    <a:lnTo>
                      <a:pt x="490" y="3246"/>
                    </a:lnTo>
                    <a:lnTo>
                      <a:pt x="494" y="3238"/>
                    </a:lnTo>
                    <a:lnTo>
                      <a:pt x="498" y="3228"/>
                    </a:lnTo>
                    <a:lnTo>
                      <a:pt x="506" y="3222"/>
                    </a:lnTo>
                    <a:lnTo>
                      <a:pt x="518" y="3216"/>
                    </a:lnTo>
                    <a:lnTo>
                      <a:pt x="528" y="3212"/>
                    </a:lnTo>
                    <a:lnTo>
                      <a:pt x="536" y="3208"/>
                    </a:lnTo>
                    <a:lnTo>
                      <a:pt x="542" y="3202"/>
                    </a:lnTo>
                    <a:lnTo>
                      <a:pt x="546" y="3196"/>
                    </a:lnTo>
                    <a:lnTo>
                      <a:pt x="550" y="3180"/>
                    </a:lnTo>
                    <a:lnTo>
                      <a:pt x="552" y="3156"/>
                    </a:lnTo>
                    <a:lnTo>
                      <a:pt x="556" y="3144"/>
                    </a:lnTo>
                    <a:lnTo>
                      <a:pt x="564" y="3134"/>
                    </a:lnTo>
                    <a:lnTo>
                      <a:pt x="572" y="3126"/>
                    </a:lnTo>
                    <a:lnTo>
                      <a:pt x="580" y="3122"/>
                    </a:lnTo>
                    <a:lnTo>
                      <a:pt x="596" y="3112"/>
                    </a:lnTo>
                    <a:lnTo>
                      <a:pt x="602" y="3108"/>
                    </a:lnTo>
                    <a:lnTo>
                      <a:pt x="604" y="3104"/>
                    </a:lnTo>
                    <a:lnTo>
                      <a:pt x="606" y="3100"/>
                    </a:lnTo>
                    <a:lnTo>
                      <a:pt x="610" y="3096"/>
                    </a:lnTo>
                    <a:lnTo>
                      <a:pt x="616" y="3092"/>
                    </a:lnTo>
                    <a:lnTo>
                      <a:pt x="622" y="3086"/>
                    </a:lnTo>
                    <a:lnTo>
                      <a:pt x="624" y="3082"/>
                    </a:lnTo>
                    <a:lnTo>
                      <a:pt x="622" y="3078"/>
                    </a:lnTo>
                    <a:lnTo>
                      <a:pt x="620" y="3074"/>
                    </a:lnTo>
                    <a:lnTo>
                      <a:pt x="620" y="3072"/>
                    </a:lnTo>
                    <a:lnTo>
                      <a:pt x="624" y="3066"/>
                    </a:lnTo>
                    <a:lnTo>
                      <a:pt x="626" y="3060"/>
                    </a:lnTo>
                    <a:lnTo>
                      <a:pt x="626" y="3054"/>
                    </a:lnTo>
                    <a:lnTo>
                      <a:pt x="626" y="3044"/>
                    </a:lnTo>
                    <a:lnTo>
                      <a:pt x="624" y="3038"/>
                    </a:lnTo>
                    <a:lnTo>
                      <a:pt x="620" y="3036"/>
                    </a:lnTo>
                    <a:lnTo>
                      <a:pt x="608" y="3036"/>
                    </a:lnTo>
                    <a:lnTo>
                      <a:pt x="600" y="3034"/>
                    </a:lnTo>
                    <a:lnTo>
                      <a:pt x="590" y="3032"/>
                    </a:lnTo>
                    <a:lnTo>
                      <a:pt x="580" y="3026"/>
                    </a:lnTo>
                    <a:lnTo>
                      <a:pt x="570" y="3016"/>
                    </a:lnTo>
                    <a:lnTo>
                      <a:pt x="554" y="2996"/>
                    </a:lnTo>
                    <a:lnTo>
                      <a:pt x="550" y="2988"/>
                    </a:lnTo>
                    <a:lnTo>
                      <a:pt x="550" y="2982"/>
                    </a:lnTo>
                    <a:lnTo>
                      <a:pt x="550" y="2976"/>
                    </a:lnTo>
                    <a:lnTo>
                      <a:pt x="554" y="2968"/>
                    </a:lnTo>
                    <a:lnTo>
                      <a:pt x="564" y="2948"/>
                    </a:lnTo>
                    <a:lnTo>
                      <a:pt x="570" y="2938"/>
                    </a:lnTo>
                    <a:lnTo>
                      <a:pt x="576" y="2930"/>
                    </a:lnTo>
                    <a:lnTo>
                      <a:pt x="580" y="2928"/>
                    </a:lnTo>
                    <a:lnTo>
                      <a:pt x="584" y="2926"/>
                    </a:lnTo>
                    <a:lnTo>
                      <a:pt x="592" y="2926"/>
                    </a:lnTo>
                    <a:lnTo>
                      <a:pt x="594" y="2924"/>
                    </a:lnTo>
                    <a:lnTo>
                      <a:pt x="598" y="2922"/>
                    </a:lnTo>
                    <a:lnTo>
                      <a:pt x="602" y="2918"/>
                    </a:lnTo>
                    <a:lnTo>
                      <a:pt x="608" y="2916"/>
                    </a:lnTo>
                    <a:lnTo>
                      <a:pt x="622" y="2916"/>
                    </a:lnTo>
                    <a:lnTo>
                      <a:pt x="628" y="2916"/>
                    </a:lnTo>
                    <a:lnTo>
                      <a:pt x="632" y="2914"/>
                    </a:lnTo>
                    <a:lnTo>
                      <a:pt x="634" y="2912"/>
                    </a:lnTo>
                    <a:lnTo>
                      <a:pt x="630" y="2908"/>
                    </a:lnTo>
                    <a:lnTo>
                      <a:pt x="628" y="2902"/>
                    </a:lnTo>
                    <a:lnTo>
                      <a:pt x="630" y="2898"/>
                    </a:lnTo>
                    <a:lnTo>
                      <a:pt x="638" y="2890"/>
                    </a:lnTo>
                    <a:lnTo>
                      <a:pt x="642" y="2886"/>
                    </a:lnTo>
                    <a:lnTo>
                      <a:pt x="646" y="2878"/>
                    </a:lnTo>
                    <a:lnTo>
                      <a:pt x="648" y="2868"/>
                    </a:lnTo>
                    <a:lnTo>
                      <a:pt x="644" y="2856"/>
                    </a:lnTo>
                    <a:lnTo>
                      <a:pt x="644" y="2850"/>
                    </a:lnTo>
                    <a:lnTo>
                      <a:pt x="644" y="2844"/>
                    </a:lnTo>
                    <a:lnTo>
                      <a:pt x="646" y="2836"/>
                    </a:lnTo>
                    <a:lnTo>
                      <a:pt x="648" y="2830"/>
                    </a:lnTo>
                    <a:lnTo>
                      <a:pt x="652" y="2822"/>
                    </a:lnTo>
                    <a:lnTo>
                      <a:pt x="660" y="2816"/>
                    </a:lnTo>
                    <a:lnTo>
                      <a:pt x="668" y="2810"/>
                    </a:lnTo>
                    <a:lnTo>
                      <a:pt x="678" y="2806"/>
                    </a:lnTo>
                    <a:lnTo>
                      <a:pt x="684" y="2802"/>
                    </a:lnTo>
                    <a:lnTo>
                      <a:pt x="682" y="2800"/>
                    </a:lnTo>
                    <a:lnTo>
                      <a:pt x="674" y="2798"/>
                    </a:lnTo>
                    <a:lnTo>
                      <a:pt x="662" y="2794"/>
                    </a:lnTo>
                    <a:lnTo>
                      <a:pt x="658" y="2790"/>
                    </a:lnTo>
                    <a:lnTo>
                      <a:pt x="658" y="2786"/>
                    </a:lnTo>
                    <a:lnTo>
                      <a:pt x="660" y="2782"/>
                    </a:lnTo>
                    <a:lnTo>
                      <a:pt x="664" y="2780"/>
                    </a:lnTo>
                    <a:lnTo>
                      <a:pt x="670" y="2780"/>
                    </a:lnTo>
                    <a:lnTo>
                      <a:pt x="676" y="2780"/>
                    </a:lnTo>
                    <a:lnTo>
                      <a:pt x="682" y="2782"/>
                    </a:lnTo>
                    <a:lnTo>
                      <a:pt x="686" y="2788"/>
                    </a:lnTo>
                    <a:lnTo>
                      <a:pt x="690" y="2792"/>
                    </a:lnTo>
                    <a:lnTo>
                      <a:pt x="692" y="2796"/>
                    </a:lnTo>
                    <a:lnTo>
                      <a:pt x="696" y="2798"/>
                    </a:lnTo>
                    <a:lnTo>
                      <a:pt x="700" y="2798"/>
                    </a:lnTo>
                    <a:lnTo>
                      <a:pt x="704" y="2796"/>
                    </a:lnTo>
                    <a:lnTo>
                      <a:pt x="708" y="2792"/>
                    </a:lnTo>
                    <a:lnTo>
                      <a:pt x="712" y="2786"/>
                    </a:lnTo>
                    <a:lnTo>
                      <a:pt x="714" y="2778"/>
                    </a:lnTo>
                    <a:lnTo>
                      <a:pt x="716" y="2770"/>
                    </a:lnTo>
                    <a:lnTo>
                      <a:pt x="714" y="2762"/>
                    </a:lnTo>
                    <a:lnTo>
                      <a:pt x="708" y="2754"/>
                    </a:lnTo>
                    <a:lnTo>
                      <a:pt x="706" y="2752"/>
                    </a:lnTo>
                    <a:lnTo>
                      <a:pt x="702" y="2752"/>
                    </a:lnTo>
                    <a:lnTo>
                      <a:pt x="678" y="2758"/>
                    </a:lnTo>
                    <a:lnTo>
                      <a:pt x="670" y="2760"/>
                    </a:lnTo>
                    <a:lnTo>
                      <a:pt x="662" y="2758"/>
                    </a:lnTo>
                    <a:lnTo>
                      <a:pt x="658" y="2756"/>
                    </a:lnTo>
                    <a:lnTo>
                      <a:pt x="656" y="2750"/>
                    </a:lnTo>
                    <a:lnTo>
                      <a:pt x="654" y="2744"/>
                    </a:lnTo>
                    <a:lnTo>
                      <a:pt x="656" y="2734"/>
                    </a:lnTo>
                    <a:lnTo>
                      <a:pt x="656" y="2726"/>
                    </a:lnTo>
                    <a:lnTo>
                      <a:pt x="654" y="2716"/>
                    </a:lnTo>
                    <a:lnTo>
                      <a:pt x="650" y="2700"/>
                    </a:lnTo>
                    <a:lnTo>
                      <a:pt x="648" y="2694"/>
                    </a:lnTo>
                    <a:lnTo>
                      <a:pt x="646" y="2690"/>
                    </a:lnTo>
                    <a:lnTo>
                      <a:pt x="648" y="2684"/>
                    </a:lnTo>
                    <a:lnTo>
                      <a:pt x="654" y="2682"/>
                    </a:lnTo>
                    <a:lnTo>
                      <a:pt x="662" y="2680"/>
                    </a:lnTo>
                    <a:lnTo>
                      <a:pt x="668" y="2682"/>
                    </a:lnTo>
                    <a:lnTo>
                      <a:pt x="684" y="2688"/>
                    </a:lnTo>
                    <a:lnTo>
                      <a:pt x="700" y="2696"/>
                    </a:lnTo>
                    <a:lnTo>
                      <a:pt x="708" y="2698"/>
                    </a:lnTo>
                    <a:lnTo>
                      <a:pt x="714" y="2700"/>
                    </a:lnTo>
                    <a:lnTo>
                      <a:pt x="724" y="2700"/>
                    </a:lnTo>
                    <a:lnTo>
                      <a:pt x="728" y="2700"/>
                    </a:lnTo>
                    <a:lnTo>
                      <a:pt x="734" y="2700"/>
                    </a:lnTo>
                    <a:lnTo>
                      <a:pt x="748" y="2694"/>
                    </a:lnTo>
                    <a:lnTo>
                      <a:pt x="762" y="2684"/>
                    </a:lnTo>
                    <a:lnTo>
                      <a:pt x="768" y="2680"/>
                    </a:lnTo>
                    <a:lnTo>
                      <a:pt x="770" y="2676"/>
                    </a:lnTo>
                    <a:lnTo>
                      <a:pt x="770" y="2672"/>
                    </a:lnTo>
                    <a:lnTo>
                      <a:pt x="770" y="2670"/>
                    </a:lnTo>
                    <a:lnTo>
                      <a:pt x="764" y="2664"/>
                    </a:lnTo>
                    <a:lnTo>
                      <a:pt x="762" y="2660"/>
                    </a:lnTo>
                    <a:lnTo>
                      <a:pt x="760" y="2658"/>
                    </a:lnTo>
                    <a:lnTo>
                      <a:pt x="758" y="2650"/>
                    </a:lnTo>
                    <a:lnTo>
                      <a:pt x="762" y="2642"/>
                    </a:lnTo>
                    <a:lnTo>
                      <a:pt x="770" y="2632"/>
                    </a:lnTo>
                    <a:lnTo>
                      <a:pt x="776" y="2622"/>
                    </a:lnTo>
                    <a:lnTo>
                      <a:pt x="778" y="2612"/>
                    </a:lnTo>
                    <a:lnTo>
                      <a:pt x="776" y="2602"/>
                    </a:lnTo>
                    <a:lnTo>
                      <a:pt x="772" y="2598"/>
                    </a:lnTo>
                    <a:lnTo>
                      <a:pt x="770" y="2596"/>
                    </a:lnTo>
                    <a:lnTo>
                      <a:pt x="766" y="2592"/>
                    </a:lnTo>
                    <a:lnTo>
                      <a:pt x="762" y="2588"/>
                    </a:lnTo>
                    <a:lnTo>
                      <a:pt x="760" y="2578"/>
                    </a:lnTo>
                    <a:lnTo>
                      <a:pt x="760" y="2574"/>
                    </a:lnTo>
                    <a:lnTo>
                      <a:pt x="762" y="2572"/>
                    </a:lnTo>
                    <a:lnTo>
                      <a:pt x="768" y="2572"/>
                    </a:lnTo>
                    <a:lnTo>
                      <a:pt x="774" y="2576"/>
                    </a:lnTo>
                    <a:lnTo>
                      <a:pt x="784" y="2582"/>
                    </a:lnTo>
                    <a:lnTo>
                      <a:pt x="792" y="2582"/>
                    </a:lnTo>
                    <a:lnTo>
                      <a:pt x="824" y="2578"/>
                    </a:lnTo>
                    <a:lnTo>
                      <a:pt x="856" y="2574"/>
                    </a:lnTo>
                    <a:lnTo>
                      <a:pt x="890" y="2566"/>
                    </a:lnTo>
                    <a:lnTo>
                      <a:pt x="920" y="2556"/>
                    </a:lnTo>
                    <a:lnTo>
                      <a:pt x="934" y="2550"/>
                    </a:lnTo>
                    <a:lnTo>
                      <a:pt x="944" y="2544"/>
                    </a:lnTo>
                    <a:lnTo>
                      <a:pt x="952" y="2538"/>
                    </a:lnTo>
                    <a:lnTo>
                      <a:pt x="956" y="2534"/>
                    </a:lnTo>
                    <a:lnTo>
                      <a:pt x="958" y="2528"/>
                    </a:lnTo>
                    <a:lnTo>
                      <a:pt x="960" y="2524"/>
                    </a:lnTo>
                    <a:lnTo>
                      <a:pt x="962" y="2516"/>
                    </a:lnTo>
                    <a:lnTo>
                      <a:pt x="966" y="2510"/>
                    </a:lnTo>
                    <a:lnTo>
                      <a:pt x="970" y="2504"/>
                    </a:lnTo>
                    <a:lnTo>
                      <a:pt x="980" y="2492"/>
                    </a:lnTo>
                    <a:lnTo>
                      <a:pt x="986" y="2478"/>
                    </a:lnTo>
                    <a:lnTo>
                      <a:pt x="990" y="2464"/>
                    </a:lnTo>
                    <a:lnTo>
                      <a:pt x="990" y="2444"/>
                    </a:lnTo>
                    <a:lnTo>
                      <a:pt x="990" y="2436"/>
                    </a:lnTo>
                    <a:lnTo>
                      <a:pt x="990" y="2432"/>
                    </a:lnTo>
                    <a:lnTo>
                      <a:pt x="986" y="2432"/>
                    </a:lnTo>
                    <a:lnTo>
                      <a:pt x="984" y="2432"/>
                    </a:lnTo>
                    <a:lnTo>
                      <a:pt x="980" y="2432"/>
                    </a:lnTo>
                    <a:lnTo>
                      <a:pt x="976" y="2432"/>
                    </a:lnTo>
                    <a:lnTo>
                      <a:pt x="970" y="2428"/>
                    </a:lnTo>
                    <a:lnTo>
                      <a:pt x="964" y="2420"/>
                    </a:lnTo>
                    <a:lnTo>
                      <a:pt x="962" y="2410"/>
                    </a:lnTo>
                    <a:lnTo>
                      <a:pt x="962" y="2404"/>
                    </a:lnTo>
                    <a:lnTo>
                      <a:pt x="964" y="2400"/>
                    </a:lnTo>
                    <a:lnTo>
                      <a:pt x="968" y="2396"/>
                    </a:lnTo>
                    <a:lnTo>
                      <a:pt x="970" y="2392"/>
                    </a:lnTo>
                    <a:lnTo>
                      <a:pt x="970" y="2388"/>
                    </a:lnTo>
                    <a:lnTo>
                      <a:pt x="968" y="2380"/>
                    </a:lnTo>
                    <a:lnTo>
                      <a:pt x="962" y="2368"/>
                    </a:lnTo>
                    <a:lnTo>
                      <a:pt x="954" y="2360"/>
                    </a:lnTo>
                    <a:lnTo>
                      <a:pt x="946" y="2354"/>
                    </a:lnTo>
                    <a:lnTo>
                      <a:pt x="928" y="2344"/>
                    </a:lnTo>
                    <a:lnTo>
                      <a:pt x="922" y="2338"/>
                    </a:lnTo>
                    <a:lnTo>
                      <a:pt x="918" y="2332"/>
                    </a:lnTo>
                    <a:lnTo>
                      <a:pt x="918" y="2330"/>
                    </a:lnTo>
                    <a:lnTo>
                      <a:pt x="920" y="2326"/>
                    </a:lnTo>
                    <a:lnTo>
                      <a:pt x="926" y="2316"/>
                    </a:lnTo>
                    <a:lnTo>
                      <a:pt x="928" y="2320"/>
                    </a:lnTo>
                    <a:lnTo>
                      <a:pt x="934" y="2326"/>
                    </a:lnTo>
                    <a:lnTo>
                      <a:pt x="946" y="2332"/>
                    </a:lnTo>
                    <a:lnTo>
                      <a:pt x="952" y="2334"/>
                    </a:lnTo>
                    <a:lnTo>
                      <a:pt x="958" y="2334"/>
                    </a:lnTo>
                    <a:lnTo>
                      <a:pt x="966" y="2336"/>
                    </a:lnTo>
                    <a:lnTo>
                      <a:pt x="976" y="2338"/>
                    </a:lnTo>
                    <a:lnTo>
                      <a:pt x="992" y="2348"/>
                    </a:lnTo>
                    <a:lnTo>
                      <a:pt x="1002" y="2352"/>
                    </a:lnTo>
                    <a:lnTo>
                      <a:pt x="1010" y="2356"/>
                    </a:lnTo>
                    <a:lnTo>
                      <a:pt x="1018" y="2358"/>
                    </a:lnTo>
                    <a:lnTo>
                      <a:pt x="1026" y="2356"/>
                    </a:lnTo>
                    <a:lnTo>
                      <a:pt x="1032" y="2354"/>
                    </a:lnTo>
                    <a:lnTo>
                      <a:pt x="1038" y="2352"/>
                    </a:lnTo>
                    <a:lnTo>
                      <a:pt x="1050" y="2356"/>
                    </a:lnTo>
                    <a:lnTo>
                      <a:pt x="1056" y="2358"/>
                    </a:lnTo>
                    <a:lnTo>
                      <a:pt x="1062" y="2358"/>
                    </a:lnTo>
                    <a:lnTo>
                      <a:pt x="1068" y="2358"/>
                    </a:lnTo>
                    <a:lnTo>
                      <a:pt x="1076" y="2354"/>
                    </a:lnTo>
                    <a:lnTo>
                      <a:pt x="1090" y="2344"/>
                    </a:lnTo>
                    <a:lnTo>
                      <a:pt x="1100" y="2334"/>
                    </a:lnTo>
                    <a:lnTo>
                      <a:pt x="1110" y="2320"/>
                    </a:lnTo>
                    <a:lnTo>
                      <a:pt x="1122" y="2300"/>
                    </a:lnTo>
                    <a:lnTo>
                      <a:pt x="1120" y="2294"/>
                    </a:lnTo>
                    <a:lnTo>
                      <a:pt x="1124" y="2288"/>
                    </a:lnTo>
                    <a:lnTo>
                      <a:pt x="1130" y="2282"/>
                    </a:lnTo>
                    <a:lnTo>
                      <a:pt x="1140" y="2276"/>
                    </a:lnTo>
                    <a:lnTo>
                      <a:pt x="1150" y="2270"/>
                    </a:lnTo>
                    <a:lnTo>
                      <a:pt x="1154" y="2264"/>
                    </a:lnTo>
                    <a:lnTo>
                      <a:pt x="1158" y="2256"/>
                    </a:lnTo>
                    <a:lnTo>
                      <a:pt x="1166" y="2232"/>
                    </a:lnTo>
                    <a:lnTo>
                      <a:pt x="1170" y="2224"/>
                    </a:lnTo>
                    <a:lnTo>
                      <a:pt x="1174" y="2218"/>
                    </a:lnTo>
                    <a:lnTo>
                      <a:pt x="1188" y="2204"/>
                    </a:lnTo>
                    <a:lnTo>
                      <a:pt x="1210" y="2184"/>
                    </a:lnTo>
                    <a:lnTo>
                      <a:pt x="1220" y="2174"/>
                    </a:lnTo>
                    <a:lnTo>
                      <a:pt x="1228" y="2164"/>
                    </a:lnTo>
                    <a:lnTo>
                      <a:pt x="1240" y="2140"/>
                    </a:lnTo>
                    <a:lnTo>
                      <a:pt x="1254" y="2110"/>
                    </a:lnTo>
                    <a:lnTo>
                      <a:pt x="1270" y="2074"/>
                    </a:lnTo>
                    <a:lnTo>
                      <a:pt x="1278" y="2058"/>
                    </a:lnTo>
                    <a:lnTo>
                      <a:pt x="1284" y="2048"/>
                    </a:lnTo>
                    <a:lnTo>
                      <a:pt x="1290" y="2042"/>
                    </a:lnTo>
                    <a:lnTo>
                      <a:pt x="1294" y="2038"/>
                    </a:lnTo>
                    <a:lnTo>
                      <a:pt x="1304" y="2030"/>
                    </a:lnTo>
                    <a:lnTo>
                      <a:pt x="1308" y="2022"/>
                    </a:lnTo>
                    <a:lnTo>
                      <a:pt x="1314" y="2012"/>
                    </a:lnTo>
                    <a:lnTo>
                      <a:pt x="1320" y="1998"/>
                    </a:lnTo>
                    <a:lnTo>
                      <a:pt x="1322" y="1984"/>
                    </a:lnTo>
                    <a:lnTo>
                      <a:pt x="1322" y="1970"/>
                    </a:lnTo>
                    <a:lnTo>
                      <a:pt x="1322" y="1956"/>
                    </a:lnTo>
                    <a:lnTo>
                      <a:pt x="1322" y="1926"/>
                    </a:lnTo>
                    <a:lnTo>
                      <a:pt x="1320" y="1910"/>
                    </a:lnTo>
                    <a:lnTo>
                      <a:pt x="1322" y="1894"/>
                    </a:lnTo>
                    <a:lnTo>
                      <a:pt x="1324" y="1878"/>
                    </a:lnTo>
                    <a:lnTo>
                      <a:pt x="1332" y="1862"/>
                    </a:lnTo>
                    <a:lnTo>
                      <a:pt x="1340" y="1848"/>
                    </a:lnTo>
                    <a:lnTo>
                      <a:pt x="1352" y="1836"/>
                    </a:lnTo>
                    <a:lnTo>
                      <a:pt x="1364" y="1824"/>
                    </a:lnTo>
                    <a:lnTo>
                      <a:pt x="1376" y="1816"/>
                    </a:lnTo>
                    <a:lnTo>
                      <a:pt x="1388" y="1808"/>
                    </a:lnTo>
                    <a:lnTo>
                      <a:pt x="1398" y="1802"/>
                    </a:lnTo>
                    <a:lnTo>
                      <a:pt x="1422" y="1792"/>
                    </a:lnTo>
                    <a:lnTo>
                      <a:pt x="1438" y="1782"/>
                    </a:lnTo>
                    <a:lnTo>
                      <a:pt x="1452" y="1772"/>
                    </a:lnTo>
                    <a:lnTo>
                      <a:pt x="1462" y="1764"/>
                    </a:lnTo>
                    <a:lnTo>
                      <a:pt x="1476" y="1750"/>
                    </a:lnTo>
                    <a:lnTo>
                      <a:pt x="1482" y="1744"/>
                    </a:lnTo>
                    <a:lnTo>
                      <a:pt x="1490" y="1740"/>
                    </a:lnTo>
                    <a:lnTo>
                      <a:pt x="1498" y="1738"/>
                    </a:lnTo>
                    <a:lnTo>
                      <a:pt x="1502" y="1738"/>
                    </a:lnTo>
                    <a:lnTo>
                      <a:pt x="1506" y="1740"/>
                    </a:lnTo>
                    <a:lnTo>
                      <a:pt x="1508" y="1742"/>
                    </a:lnTo>
                    <a:lnTo>
                      <a:pt x="1514" y="1742"/>
                    </a:lnTo>
                    <a:lnTo>
                      <a:pt x="1520" y="1742"/>
                    </a:lnTo>
                    <a:lnTo>
                      <a:pt x="1530" y="1740"/>
                    </a:lnTo>
                    <a:lnTo>
                      <a:pt x="1544" y="1738"/>
                    </a:lnTo>
                    <a:lnTo>
                      <a:pt x="1556" y="1738"/>
                    </a:lnTo>
                    <a:lnTo>
                      <a:pt x="1576" y="1738"/>
                    </a:lnTo>
                    <a:lnTo>
                      <a:pt x="1584" y="1738"/>
                    </a:lnTo>
                    <a:lnTo>
                      <a:pt x="1588" y="1736"/>
                    </a:lnTo>
                    <a:lnTo>
                      <a:pt x="1592" y="1734"/>
                    </a:lnTo>
                    <a:lnTo>
                      <a:pt x="1590" y="1728"/>
                    </a:lnTo>
                    <a:lnTo>
                      <a:pt x="1590" y="1724"/>
                    </a:lnTo>
                    <a:lnTo>
                      <a:pt x="1590" y="1722"/>
                    </a:lnTo>
                    <a:lnTo>
                      <a:pt x="1594" y="1716"/>
                    </a:lnTo>
                    <a:lnTo>
                      <a:pt x="1608" y="1702"/>
                    </a:lnTo>
                    <a:lnTo>
                      <a:pt x="1616" y="1696"/>
                    </a:lnTo>
                    <a:lnTo>
                      <a:pt x="1622" y="1690"/>
                    </a:lnTo>
                    <a:lnTo>
                      <a:pt x="1626" y="1682"/>
                    </a:lnTo>
                    <a:lnTo>
                      <a:pt x="1626" y="1676"/>
                    </a:lnTo>
                    <a:lnTo>
                      <a:pt x="1624" y="1672"/>
                    </a:lnTo>
                    <a:lnTo>
                      <a:pt x="1622" y="1662"/>
                    </a:lnTo>
                    <a:lnTo>
                      <a:pt x="1624" y="1654"/>
                    </a:lnTo>
                    <a:lnTo>
                      <a:pt x="1628" y="1644"/>
                    </a:lnTo>
                    <a:lnTo>
                      <a:pt x="1634" y="1634"/>
                    </a:lnTo>
                    <a:lnTo>
                      <a:pt x="1650" y="1610"/>
                    </a:lnTo>
                    <a:lnTo>
                      <a:pt x="1668" y="1580"/>
                    </a:lnTo>
                    <a:lnTo>
                      <a:pt x="1674" y="1564"/>
                    </a:lnTo>
                    <a:lnTo>
                      <a:pt x="1678" y="1550"/>
                    </a:lnTo>
                    <a:lnTo>
                      <a:pt x="1678" y="1536"/>
                    </a:lnTo>
                    <a:lnTo>
                      <a:pt x="1678" y="1524"/>
                    </a:lnTo>
                    <a:lnTo>
                      <a:pt x="1678" y="1514"/>
                    </a:lnTo>
                    <a:lnTo>
                      <a:pt x="1680" y="1506"/>
                    </a:lnTo>
                    <a:lnTo>
                      <a:pt x="1682" y="1498"/>
                    </a:lnTo>
                    <a:lnTo>
                      <a:pt x="1688" y="1494"/>
                    </a:lnTo>
                    <a:lnTo>
                      <a:pt x="1694" y="1488"/>
                    </a:lnTo>
                    <a:lnTo>
                      <a:pt x="1698" y="1480"/>
                    </a:lnTo>
                    <a:lnTo>
                      <a:pt x="1698" y="1470"/>
                    </a:lnTo>
                    <a:lnTo>
                      <a:pt x="1700" y="1460"/>
                    </a:lnTo>
                    <a:lnTo>
                      <a:pt x="1700" y="1434"/>
                    </a:lnTo>
                    <a:lnTo>
                      <a:pt x="1702" y="1418"/>
                    </a:lnTo>
                    <a:lnTo>
                      <a:pt x="1704" y="1404"/>
                    </a:lnTo>
                    <a:lnTo>
                      <a:pt x="1708" y="1390"/>
                    </a:lnTo>
                    <a:lnTo>
                      <a:pt x="1708" y="1378"/>
                    </a:lnTo>
                    <a:lnTo>
                      <a:pt x="1708" y="1368"/>
                    </a:lnTo>
                    <a:lnTo>
                      <a:pt x="1706" y="1360"/>
                    </a:lnTo>
                    <a:lnTo>
                      <a:pt x="1702" y="1342"/>
                    </a:lnTo>
                    <a:lnTo>
                      <a:pt x="1702" y="1334"/>
                    </a:lnTo>
                    <a:lnTo>
                      <a:pt x="1702" y="1324"/>
                    </a:lnTo>
                    <a:lnTo>
                      <a:pt x="1706" y="1252"/>
                    </a:lnTo>
                    <a:lnTo>
                      <a:pt x="1708" y="1234"/>
                    </a:lnTo>
                    <a:lnTo>
                      <a:pt x="1710" y="1224"/>
                    </a:lnTo>
                    <a:lnTo>
                      <a:pt x="1712" y="1220"/>
                    </a:lnTo>
                    <a:lnTo>
                      <a:pt x="1714" y="1220"/>
                    </a:lnTo>
                    <a:lnTo>
                      <a:pt x="1718" y="1222"/>
                    </a:lnTo>
                    <a:lnTo>
                      <a:pt x="1720" y="1226"/>
                    </a:lnTo>
                    <a:lnTo>
                      <a:pt x="1726" y="1234"/>
                    </a:lnTo>
                    <a:lnTo>
                      <a:pt x="1730" y="1238"/>
                    </a:lnTo>
                    <a:lnTo>
                      <a:pt x="1736" y="1238"/>
                    </a:lnTo>
                    <a:lnTo>
                      <a:pt x="1740" y="1234"/>
                    </a:lnTo>
                    <a:lnTo>
                      <a:pt x="1746" y="1224"/>
                    </a:lnTo>
                    <a:lnTo>
                      <a:pt x="1752" y="1212"/>
                    </a:lnTo>
                    <a:lnTo>
                      <a:pt x="1766" y="1176"/>
                    </a:lnTo>
                    <a:lnTo>
                      <a:pt x="1774" y="1158"/>
                    </a:lnTo>
                    <a:lnTo>
                      <a:pt x="1780" y="1146"/>
                    </a:lnTo>
                    <a:lnTo>
                      <a:pt x="1788" y="1136"/>
                    </a:lnTo>
                    <a:lnTo>
                      <a:pt x="1794" y="1128"/>
                    </a:lnTo>
                    <a:lnTo>
                      <a:pt x="1810" y="1112"/>
                    </a:lnTo>
                    <a:lnTo>
                      <a:pt x="1820" y="1100"/>
                    </a:lnTo>
                    <a:lnTo>
                      <a:pt x="1830" y="1082"/>
                    </a:lnTo>
                    <a:lnTo>
                      <a:pt x="1852" y="1044"/>
                    </a:lnTo>
                    <a:lnTo>
                      <a:pt x="1860" y="1030"/>
                    </a:lnTo>
                    <a:lnTo>
                      <a:pt x="1866" y="1016"/>
                    </a:lnTo>
                    <a:lnTo>
                      <a:pt x="1872" y="1002"/>
                    </a:lnTo>
                    <a:lnTo>
                      <a:pt x="1874" y="988"/>
                    </a:lnTo>
                    <a:lnTo>
                      <a:pt x="1874" y="972"/>
                    </a:lnTo>
                    <a:lnTo>
                      <a:pt x="1872" y="956"/>
                    </a:lnTo>
                    <a:close/>
                    <a:moveTo>
                      <a:pt x="1128" y="2234"/>
                    </a:moveTo>
                    <a:lnTo>
                      <a:pt x="1128" y="2234"/>
                    </a:lnTo>
                    <a:lnTo>
                      <a:pt x="1132" y="2242"/>
                    </a:lnTo>
                    <a:lnTo>
                      <a:pt x="1128" y="2234"/>
                    </a:lnTo>
                    <a:close/>
                    <a:moveTo>
                      <a:pt x="698" y="3490"/>
                    </a:moveTo>
                    <a:lnTo>
                      <a:pt x="698" y="3490"/>
                    </a:lnTo>
                    <a:lnTo>
                      <a:pt x="692" y="3492"/>
                    </a:lnTo>
                    <a:lnTo>
                      <a:pt x="688" y="3490"/>
                    </a:lnTo>
                    <a:lnTo>
                      <a:pt x="684" y="3490"/>
                    </a:lnTo>
                    <a:lnTo>
                      <a:pt x="678" y="3492"/>
                    </a:lnTo>
                    <a:lnTo>
                      <a:pt x="670" y="3496"/>
                    </a:lnTo>
                    <a:lnTo>
                      <a:pt x="666" y="3498"/>
                    </a:lnTo>
                    <a:lnTo>
                      <a:pt x="670" y="3500"/>
                    </a:lnTo>
                    <a:lnTo>
                      <a:pt x="672" y="3500"/>
                    </a:lnTo>
                    <a:lnTo>
                      <a:pt x="678" y="3498"/>
                    </a:lnTo>
                    <a:lnTo>
                      <a:pt x="682" y="3494"/>
                    </a:lnTo>
                    <a:lnTo>
                      <a:pt x="684" y="3496"/>
                    </a:lnTo>
                    <a:lnTo>
                      <a:pt x="686" y="3498"/>
                    </a:lnTo>
                    <a:lnTo>
                      <a:pt x="690" y="3496"/>
                    </a:lnTo>
                    <a:lnTo>
                      <a:pt x="694" y="3496"/>
                    </a:lnTo>
                    <a:lnTo>
                      <a:pt x="696" y="3496"/>
                    </a:lnTo>
                    <a:lnTo>
                      <a:pt x="700" y="3496"/>
                    </a:lnTo>
                    <a:lnTo>
                      <a:pt x="702" y="3494"/>
                    </a:lnTo>
                    <a:lnTo>
                      <a:pt x="704" y="3492"/>
                    </a:lnTo>
                    <a:lnTo>
                      <a:pt x="702" y="3490"/>
                    </a:lnTo>
                    <a:lnTo>
                      <a:pt x="698" y="3490"/>
                    </a:lnTo>
                    <a:close/>
                    <a:moveTo>
                      <a:pt x="294" y="3084"/>
                    </a:moveTo>
                    <a:lnTo>
                      <a:pt x="294" y="3084"/>
                    </a:lnTo>
                    <a:lnTo>
                      <a:pt x="298" y="3086"/>
                    </a:lnTo>
                    <a:lnTo>
                      <a:pt x="300" y="3084"/>
                    </a:lnTo>
                    <a:lnTo>
                      <a:pt x="300" y="3082"/>
                    </a:lnTo>
                    <a:lnTo>
                      <a:pt x="298" y="3080"/>
                    </a:lnTo>
                    <a:lnTo>
                      <a:pt x="292" y="3078"/>
                    </a:lnTo>
                    <a:lnTo>
                      <a:pt x="286" y="3078"/>
                    </a:lnTo>
                    <a:lnTo>
                      <a:pt x="282" y="3078"/>
                    </a:lnTo>
                    <a:lnTo>
                      <a:pt x="276" y="3080"/>
                    </a:lnTo>
                    <a:lnTo>
                      <a:pt x="274" y="3082"/>
                    </a:lnTo>
                    <a:lnTo>
                      <a:pt x="274" y="3084"/>
                    </a:lnTo>
                    <a:lnTo>
                      <a:pt x="280" y="3084"/>
                    </a:lnTo>
                    <a:lnTo>
                      <a:pt x="288" y="3084"/>
                    </a:lnTo>
                    <a:lnTo>
                      <a:pt x="294" y="3084"/>
                    </a:lnTo>
                    <a:close/>
                    <a:moveTo>
                      <a:pt x="338" y="3318"/>
                    </a:moveTo>
                    <a:lnTo>
                      <a:pt x="338" y="3318"/>
                    </a:lnTo>
                    <a:lnTo>
                      <a:pt x="330" y="3322"/>
                    </a:lnTo>
                    <a:lnTo>
                      <a:pt x="328" y="3324"/>
                    </a:lnTo>
                    <a:lnTo>
                      <a:pt x="330" y="3326"/>
                    </a:lnTo>
                    <a:lnTo>
                      <a:pt x="334" y="3326"/>
                    </a:lnTo>
                    <a:lnTo>
                      <a:pt x="338" y="3322"/>
                    </a:lnTo>
                    <a:lnTo>
                      <a:pt x="338" y="3318"/>
                    </a:lnTo>
                    <a:close/>
                    <a:moveTo>
                      <a:pt x="292" y="3034"/>
                    </a:moveTo>
                    <a:lnTo>
                      <a:pt x="292" y="3034"/>
                    </a:lnTo>
                    <a:lnTo>
                      <a:pt x="290" y="3032"/>
                    </a:lnTo>
                    <a:lnTo>
                      <a:pt x="288" y="3030"/>
                    </a:lnTo>
                    <a:lnTo>
                      <a:pt x="284" y="3030"/>
                    </a:lnTo>
                    <a:lnTo>
                      <a:pt x="282" y="3034"/>
                    </a:lnTo>
                    <a:lnTo>
                      <a:pt x="284" y="3036"/>
                    </a:lnTo>
                    <a:lnTo>
                      <a:pt x="286" y="3038"/>
                    </a:lnTo>
                    <a:lnTo>
                      <a:pt x="290" y="3036"/>
                    </a:lnTo>
                    <a:lnTo>
                      <a:pt x="292" y="3034"/>
                    </a:lnTo>
                    <a:close/>
                    <a:moveTo>
                      <a:pt x="420" y="3442"/>
                    </a:moveTo>
                    <a:lnTo>
                      <a:pt x="420" y="3442"/>
                    </a:lnTo>
                    <a:lnTo>
                      <a:pt x="420" y="3446"/>
                    </a:lnTo>
                    <a:lnTo>
                      <a:pt x="424" y="3452"/>
                    </a:lnTo>
                    <a:lnTo>
                      <a:pt x="440" y="3462"/>
                    </a:lnTo>
                    <a:lnTo>
                      <a:pt x="444" y="3464"/>
                    </a:lnTo>
                    <a:lnTo>
                      <a:pt x="444" y="3462"/>
                    </a:lnTo>
                    <a:lnTo>
                      <a:pt x="442" y="3458"/>
                    </a:lnTo>
                    <a:lnTo>
                      <a:pt x="438" y="3454"/>
                    </a:lnTo>
                    <a:lnTo>
                      <a:pt x="430" y="3446"/>
                    </a:lnTo>
                    <a:lnTo>
                      <a:pt x="434" y="3448"/>
                    </a:lnTo>
                    <a:lnTo>
                      <a:pt x="438" y="3450"/>
                    </a:lnTo>
                    <a:lnTo>
                      <a:pt x="442" y="3450"/>
                    </a:lnTo>
                    <a:lnTo>
                      <a:pt x="442" y="3448"/>
                    </a:lnTo>
                    <a:lnTo>
                      <a:pt x="440" y="3444"/>
                    </a:lnTo>
                    <a:lnTo>
                      <a:pt x="436" y="3438"/>
                    </a:lnTo>
                    <a:lnTo>
                      <a:pt x="434" y="3432"/>
                    </a:lnTo>
                    <a:lnTo>
                      <a:pt x="434" y="3420"/>
                    </a:lnTo>
                    <a:lnTo>
                      <a:pt x="434" y="3418"/>
                    </a:lnTo>
                    <a:lnTo>
                      <a:pt x="434" y="3420"/>
                    </a:lnTo>
                    <a:lnTo>
                      <a:pt x="430" y="3422"/>
                    </a:lnTo>
                    <a:lnTo>
                      <a:pt x="426" y="3428"/>
                    </a:lnTo>
                    <a:lnTo>
                      <a:pt x="426" y="3432"/>
                    </a:lnTo>
                    <a:lnTo>
                      <a:pt x="426" y="3436"/>
                    </a:lnTo>
                    <a:lnTo>
                      <a:pt x="424" y="3436"/>
                    </a:lnTo>
                    <a:lnTo>
                      <a:pt x="422" y="3436"/>
                    </a:lnTo>
                    <a:lnTo>
                      <a:pt x="420" y="3442"/>
                    </a:lnTo>
                    <a:close/>
                    <a:moveTo>
                      <a:pt x="272" y="3186"/>
                    </a:moveTo>
                    <a:lnTo>
                      <a:pt x="272" y="3186"/>
                    </a:lnTo>
                    <a:lnTo>
                      <a:pt x="270" y="3186"/>
                    </a:lnTo>
                    <a:lnTo>
                      <a:pt x="272" y="3180"/>
                    </a:lnTo>
                    <a:lnTo>
                      <a:pt x="274" y="3174"/>
                    </a:lnTo>
                    <a:lnTo>
                      <a:pt x="274" y="3168"/>
                    </a:lnTo>
                    <a:lnTo>
                      <a:pt x="274" y="3150"/>
                    </a:lnTo>
                    <a:lnTo>
                      <a:pt x="272" y="3136"/>
                    </a:lnTo>
                    <a:lnTo>
                      <a:pt x="272" y="3132"/>
                    </a:lnTo>
                    <a:lnTo>
                      <a:pt x="270" y="3132"/>
                    </a:lnTo>
                    <a:lnTo>
                      <a:pt x="266" y="3132"/>
                    </a:lnTo>
                    <a:lnTo>
                      <a:pt x="264" y="3130"/>
                    </a:lnTo>
                    <a:lnTo>
                      <a:pt x="262" y="3130"/>
                    </a:lnTo>
                    <a:lnTo>
                      <a:pt x="258" y="3132"/>
                    </a:lnTo>
                    <a:lnTo>
                      <a:pt x="252" y="3136"/>
                    </a:lnTo>
                    <a:lnTo>
                      <a:pt x="250" y="3138"/>
                    </a:lnTo>
                    <a:lnTo>
                      <a:pt x="252" y="3140"/>
                    </a:lnTo>
                    <a:lnTo>
                      <a:pt x="254" y="3142"/>
                    </a:lnTo>
                    <a:lnTo>
                      <a:pt x="254" y="3144"/>
                    </a:lnTo>
                    <a:lnTo>
                      <a:pt x="254" y="3146"/>
                    </a:lnTo>
                    <a:lnTo>
                      <a:pt x="256" y="3148"/>
                    </a:lnTo>
                    <a:lnTo>
                      <a:pt x="258" y="3150"/>
                    </a:lnTo>
                    <a:lnTo>
                      <a:pt x="260" y="3154"/>
                    </a:lnTo>
                    <a:lnTo>
                      <a:pt x="258" y="3164"/>
                    </a:lnTo>
                    <a:lnTo>
                      <a:pt x="256" y="3166"/>
                    </a:lnTo>
                    <a:lnTo>
                      <a:pt x="252" y="3164"/>
                    </a:lnTo>
                    <a:lnTo>
                      <a:pt x="250" y="3162"/>
                    </a:lnTo>
                    <a:lnTo>
                      <a:pt x="246" y="3162"/>
                    </a:lnTo>
                    <a:lnTo>
                      <a:pt x="244" y="3164"/>
                    </a:lnTo>
                    <a:lnTo>
                      <a:pt x="242" y="3162"/>
                    </a:lnTo>
                    <a:lnTo>
                      <a:pt x="238" y="3162"/>
                    </a:lnTo>
                    <a:lnTo>
                      <a:pt x="236" y="3164"/>
                    </a:lnTo>
                    <a:lnTo>
                      <a:pt x="234" y="3168"/>
                    </a:lnTo>
                    <a:lnTo>
                      <a:pt x="236" y="3172"/>
                    </a:lnTo>
                    <a:lnTo>
                      <a:pt x="238" y="3178"/>
                    </a:lnTo>
                    <a:lnTo>
                      <a:pt x="242" y="3184"/>
                    </a:lnTo>
                    <a:lnTo>
                      <a:pt x="244" y="3190"/>
                    </a:lnTo>
                    <a:lnTo>
                      <a:pt x="246" y="3194"/>
                    </a:lnTo>
                    <a:lnTo>
                      <a:pt x="248" y="3200"/>
                    </a:lnTo>
                    <a:lnTo>
                      <a:pt x="250" y="3200"/>
                    </a:lnTo>
                    <a:lnTo>
                      <a:pt x="252" y="3200"/>
                    </a:lnTo>
                    <a:lnTo>
                      <a:pt x="254" y="3196"/>
                    </a:lnTo>
                    <a:lnTo>
                      <a:pt x="254" y="3190"/>
                    </a:lnTo>
                    <a:lnTo>
                      <a:pt x="252" y="3184"/>
                    </a:lnTo>
                    <a:lnTo>
                      <a:pt x="250" y="3180"/>
                    </a:lnTo>
                    <a:lnTo>
                      <a:pt x="252" y="3178"/>
                    </a:lnTo>
                    <a:lnTo>
                      <a:pt x="254" y="3178"/>
                    </a:lnTo>
                    <a:lnTo>
                      <a:pt x="258" y="3182"/>
                    </a:lnTo>
                    <a:lnTo>
                      <a:pt x="262" y="3184"/>
                    </a:lnTo>
                    <a:lnTo>
                      <a:pt x="262" y="3186"/>
                    </a:lnTo>
                    <a:lnTo>
                      <a:pt x="260" y="3186"/>
                    </a:lnTo>
                    <a:lnTo>
                      <a:pt x="258" y="3190"/>
                    </a:lnTo>
                    <a:lnTo>
                      <a:pt x="258" y="3192"/>
                    </a:lnTo>
                    <a:lnTo>
                      <a:pt x="258" y="3194"/>
                    </a:lnTo>
                    <a:lnTo>
                      <a:pt x="258" y="3198"/>
                    </a:lnTo>
                    <a:lnTo>
                      <a:pt x="258" y="3202"/>
                    </a:lnTo>
                    <a:lnTo>
                      <a:pt x="258" y="3206"/>
                    </a:lnTo>
                    <a:lnTo>
                      <a:pt x="260" y="3208"/>
                    </a:lnTo>
                    <a:lnTo>
                      <a:pt x="266" y="3208"/>
                    </a:lnTo>
                    <a:lnTo>
                      <a:pt x="270" y="3208"/>
                    </a:lnTo>
                    <a:lnTo>
                      <a:pt x="272" y="3206"/>
                    </a:lnTo>
                    <a:lnTo>
                      <a:pt x="274" y="3200"/>
                    </a:lnTo>
                    <a:lnTo>
                      <a:pt x="274" y="3194"/>
                    </a:lnTo>
                    <a:lnTo>
                      <a:pt x="276" y="3192"/>
                    </a:lnTo>
                    <a:lnTo>
                      <a:pt x="276" y="3190"/>
                    </a:lnTo>
                    <a:lnTo>
                      <a:pt x="276" y="3188"/>
                    </a:lnTo>
                    <a:lnTo>
                      <a:pt x="276" y="3186"/>
                    </a:lnTo>
                    <a:lnTo>
                      <a:pt x="272" y="318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6151">
                <a:extLst>
                  <a:ext uri="{FF2B5EF4-FFF2-40B4-BE49-F238E27FC236}">
                    <a16:creationId xmlns:a16="http://schemas.microsoft.com/office/drawing/2014/main" id="{526B3B21-4FBA-4753-999C-CA9B421C9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4500" y="3952497"/>
                <a:ext cx="1708234" cy="1525434"/>
              </a:xfrm>
              <a:custGeom>
                <a:avLst/>
                <a:gdLst>
                  <a:gd name="T0" fmla="*/ 441960 w 2690"/>
                  <a:gd name="T1" fmla="*/ 349032 h 2404"/>
                  <a:gd name="T2" fmla="*/ 1037590 w 2690"/>
                  <a:gd name="T3" fmla="*/ 357917 h 2404"/>
                  <a:gd name="T4" fmla="*/ 979170 w 2690"/>
                  <a:gd name="T5" fmla="*/ 750102 h 2404"/>
                  <a:gd name="T6" fmla="*/ 911860 w 2690"/>
                  <a:gd name="T7" fmla="*/ 630796 h 2404"/>
                  <a:gd name="T8" fmla="*/ 789940 w 2690"/>
                  <a:gd name="T9" fmla="*/ 445492 h 2404"/>
                  <a:gd name="T10" fmla="*/ 726440 w 2690"/>
                  <a:gd name="T11" fmla="*/ 403608 h 2404"/>
                  <a:gd name="T12" fmla="*/ 579120 w 2690"/>
                  <a:gd name="T13" fmla="*/ 472145 h 2404"/>
                  <a:gd name="T14" fmla="*/ 584200 w 2690"/>
                  <a:gd name="T15" fmla="*/ 383301 h 2404"/>
                  <a:gd name="T16" fmla="*/ 478790 w 2690"/>
                  <a:gd name="T17" fmla="*/ 352840 h 2404"/>
                  <a:gd name="T18" fmla="*/ 388620 w 2690"/>
                  <a:gd name="T19" fmla="*/ 458184 h 2404"/>
                  <a:gd name="T20" fmla="*/ 262890 w 2690"/>
                  <a:gd name="T21" fmla="*/ 533067 h 2404"/>
                  <a:gd name="T22" fmla="*/ 69850 w 2690"/>
                  <a:gd name="T23" fmla="*/ 656181 h 2404"/>
                  <a:gd name="T24" fmla="*/ 5080 w 2690"/>
                  <a:gd name="T25" fmla="*/ 802139 h 2404"/>
                  <a:gd name="T26" fmla="*/ 60960 w 2690"/>
                  <a:gd name="T27" fmla="*/ 1055981 h 2404"/>
                  <a:gd name="T28" fmla="*/ 218440 w 2690"/>
                  <a:gd name="T29" fmla="*/ 1077558 h 2404"/>
                  <a:gd name="T30" fmla="*/ 490220 w 2690"/>
                  <a:gd name="T31" fmla="*/ 1012828 h 2404"/>
                  <a:gd name="T32" fmla="*/ 628650 w 2690"/>
                  <a:gd name="T33" fmla="*/ 1040751 h 2404"/>
                  <a:gd name="T34" fmla="*/ 647700 w 2690"/>
                  <a:gd name="T35" fmla="*/ 1137210 h 2404"/>
                  <a:gd name="T36" fmla="*/ 810260 w 2690"/>
                  <a:gd name="T37" fmla="*/ 1215901 h 2404"/>
                  <a:gd name="T38" fmla="*/ 938530 w 2690"/>
                  <a:gd name="T39" fmla="*/ 1189248 h 2404"/>
                  <a:gd name="T40" fmla="*/ 1033780 w 2690"/>
                  <a:gd name="T41" fmla="*/ 896061 h 2404"/>
                  <a:gd name="T42" fmla="*/ 1059180 w 2690"/>
                  <a:gd name="T43" fmla="*/ 154843 h 2404"/>
                  <a:gd name="T44" fmla="*/ 788670 w 2690"/>
                  <a:gd name="T45" fmla="*/ 1289515 h 2404"/>
                  <a:gd name="T46" fmla="*/ 810260 w 2690"/>
                  <a:gd name="T47" fmla="*/ 1344091 h 2404"/>
                  <a:gd name="T48" fmla="*/ 881380 w 2690"/>
                  <a:gd name="T49" fmla="*/ 1394860 h 2404"/>
                  <a:gd name="T50" fmla="*/ 623570 w 2690"/>
                  <a:gd name="T51" fmla="*/ 1148633 h 2404"/>
                  <a:gd name="T52" fmla="*/ 1405890 w 2690"/>
                  <a:gd name="T53" fmla="*/ 516568 h 2404"/>
                  <a:gd name="T54" fmla="*/ 1370330 w 2690"/>
                  <a:gd name="T55" fmla="*/ 696795 h 2404"/>
                  <a:gd name="T56" fmla="*/ 1367790 w 2690"/>
                  <a:gd name="T57" fmla="*/ 455646 h 2404"/>
                  <a:gd name="T58" fmla="*/ 1125220 w 2690"/>
                  <a:gd name="T59" fmla="*/ 244957 h 2404"/>
                  <a:gd name="T60" fmla="*/ 1106170 w 2690"/>
                  <a:gd name="T61" fmla="*/ 201804 h 2404"/>
                  <a:gd name="T62" fmla="*/ 1162050 w 2690"/>
                  <a:gd name="T63" fmla="*/ 242419 h 2404"/>
                  <a:gd name="T64" fmla="*/ 1210310 w 2690"/>
                  <a:gd name="T65" fmla="*/ 365532 h 2404"/>
                  <a:gd name="T66" fmla="*/ 1394460 w 2690"/>
                  <a:gd name="T67" fmla="*/ 512760 h 2404"/>
                  <a:gd name="T68" fmla="*/ 1545590 w 2690"/>
                  <a:gd name="T69" fmla="*/ 1325053 h 2404"/>
                  <a:gd name="T70" fmla="*/ 1426210 w 2690"/>
                  <a:gd name="T71" fmla="*/ 1426590 h 2404"/>
                  <a:gd name="T72" fmla="*/ 1432560 w 2690"/>
                  <a:gd name="T73" fmla="*/ 1525588 h 2404"/>
                  <a:gd name="T74" fmla="*/ 1534160 w 2690"/>
                  <a:gd name="T75" fmla="*/ 1393590 h 2404"/>
                  <a:gd name="T76" fmla="*/ 1692910 w 2690"/>
                  <a:gd name="T77" fmla="*/ 521644 h 2404"/>
                  <a:gd name="T78" fmla="*/ 1576070 w 2690"/>
                  <a:gd name="T79" fmla="*/ 1165133 h 2404"/>
                  <a:gd name="T80" fmla="*/ 1564640 w 2690"/>
                  <a:gd name="T81" fmla="*/ 1161325 h 2404"/>
                  <a:gd name="T82" fmla="*/ 1588770 w 2690"/>
                  <a:gd name="T83" fmla="*/ 1345360 h 2404"/>
                  <a:gd name="T84" fmla="*/ 1651000 w 2690"/>
                  <a:gd name="T85" fmla="*/ 1208286 h 2404"/>
                  <a:gd name="T86" fmla="*/ 1428750 w 2690"/>
                  <a:gd name="T87" fmla="*/ 587643 h 2404"/>
                  <a:gd name="T88" fmla="*/ 966470 w 2690"/>
                  <a:gd name="T89" fmla="*/ 312225 h 2404"/>
                  <a:gd name="T90" fmla="*/ 867410 w 2690"/>
                  <a:gd name="T91" fmla="*/ 159920 h 2404"/>
                  <a:gd name="T92" fmla="*/ 584200 w 2690"/>
                  <a:gd name="T93" fmla="*/ 49499 h 2404"/>
                  <a:gd name="T94" fmla="*/ 539750 w 2690"/>
                  <a:gd name="T95" fmla="*/ 182766 h 2404"/>
                  <a:gd name="T96" fmla="*/ 631190 w 2690"/>
                  <a:gd name="T97" fmla="*/ 243688 h 2404"/>
                  <a:gd name="T98" fmla="*/ 673100 w 2690"/>
                  <a:gd name="T99" fmla="*/ 510222 h 2404"/>
                  <a:gd name="T100" fmla="*/ 769620 w 2690"/>
                  <a:gd name="T101" fmla="*/ 279226 h 2404"/>
                  <a:gd name="T102" fmla="*/ 889000 w 2690"/>
                  <a:gd name="T103" fmla="*/ 312225 h 2404"/>
                  <a:gd name="T104" fmla="*/ 885190 w 2690"/>
                  <a:gd name="T105" fmla="*/ 244957 h 2404"/>
                  <a:gd name="T106" fmla="*/ 774700 w 2690"/>
                  <a:gd name="T107" fmla="*/ 107883 h 2404"/>
                  <a:gd name="T108" fmla="*/ 922020 w 2690"/>
                  <a:gd name="T109" fmla="*/ 187843 h 2404"/>
                  <a:gd name="T110" fmla="*/ 971550 w 2690"/>
                  <a:gd name="T111" fmla="*/ 153574 h 2404"/>
                  <a:gd name="T112" fmla="*/ 1008380 w 2690"/>
                  <a:gd name="T113" fmla="*/ 128190 h 2404"/>
                  <a:gd name="T114" fmla="*/ 952500 w 2690"/>
                  <a:gd name="T115" fmla="*/ 81229 h 2404"/>
                  <a:gd name="T116" fmla="*/ 487680 w 2690"/>
                  <a:gd name="T117" fmla="*/ 92652 h 2404"/>
                  <a:gd name="T118" fmla="*/ 637540 w 2690"/>
                  <a:gd name="T119" fmla="*/ 180228 h 2404"/>
                  <a:gd name="T120" fmla="*/ 613410 w 2690"/>
                  <a:gd name="T121" fmla="*/ 60922 h 2404"/>
                  <a:gd name="T122" fmla="*/ 499110 w 2690"/>
                  <a:gd name="T123" fmla="*/ 11423 h 2404"/>
                  <a:gd name="T124" fmla="*/ 1026160 w 2690"/>
                  <a:gd name="T125" fmla="*/ 776755 h 24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90"/>
                  <a:gd name="T190" fmla="*/ 0 h 2404"/>
                  <a:gd name="T191" fmla="*/ 2690 w 2690"/>
                  <a:gd name="T192" fmla="*/ 2404 h 24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90" h="2404">
                    <a:moveTo>
                      <a:pt x="692" y="12"/>
                    </a:moveTo>
                    <a:lnTo>
                      <a:pt x="692" y="12"/>
                    </a:lnTo>
                    <a:lnTo>
                      <a:pt x="698" y="14"/>
                    </a:lnTo>
                    <a:lnTo>
                      <a:pt x="702" y="18"/>
                    </a:lnTo>
                    <a:lnTo>
                      <a:pt x="708" y="20"/>
                    </a:lnTo>
                    <a:lnTo>
                      <a:pt x="714" y="20"/>
                    </a:lnTo>
                    <a:lnTo>
                      <a:pt x="716" y="20"/>
                    </a:lnTo>
                    <a:lnTo>
                      <a:pt x="714" y="18"/>
                    </a:lnTo>
                    <a:lnTo>
                      <a:pt x="712" y="16"/>
                    </a:lnTo>
                    <a:lnTo>
                      <a:pt x="710" y="12"/>
                    </a:lnTo>
                    <a:lnTo>
                      <a:pt x="708" y="12"/>
                    </a:lnTo>
                    <a:lnTo>
                      <a:pt x="710" y="12"/>
                    </a:lnTo>
                    <a:lnTo>
                      <a:pt x="714" y="12"/>
                    </a:lnTo>
                    <a:lnTo>
                      <a:pt x="718" y="16"/>
                    </a:lnTo>
                    <a:lnTo>
                      <a:pt x="722" y="18"/>
                    </a:lnTo>
                    <a:lnTo>
                      <a:pt x="728" y="18"/>
                    </a:lnTo>
                    <a:lnTo>
                      <a:pt x="730" y="16"/>
                    </a:lnTo>
                    <a:lnTo>
                      <a:pt x="730" y="12"/>
                    </a:lnTo>
                    <a:lnTo>
                      <a:pt x="724" y="6"/>
                    </a:lnTo>
                    <a:lnTo>
                      <a:pt x="714" y="2"/>
                    </a:lnTo>
                    <a:lnTo>
                      <a:pt x="708" y="0"/>
                    </a:lnTo>
                    <a:lnTo>
                      <a:pt x="702" y="2"/>
                    </a:lnTo>
                    <a:lnTo>
                      <a:pt x="694" y="4"/>
                    </a:lnTo>
                    <a:lnTo>
                      <a:pt x="688" y="8"/>
                    </a:lnTo>
                    <a:lnTo>
                      <a:pt x="688" y="10"/>
                    </a:lnTo>
                    <a:lnTo>
                      <a:pt x="692" y="12"/>
                    </a:lnTo>
                    <a:close/>
                    <a:moveTo>
                      <a:pt x="742" y="352"/>
                    </a:moveTo>
                    <a:lnTo>
                      <a:pt x="742" y="352"/>
                    </a:lnTo>
                    <a:lnTo>
                      <a:pt x="740" y="350"/>
                    </a:lnTo>
                    <a:lnTo>
                      <a:pt x="736" y="352"/>
                    </a:lnTo>
                    <a:lnTo>
                      <a:pt x="732" y="358"/>
                    </a:lnTo>
                    <a:lnTo>
                      <a:pt x="728" y="366"/>
                    </a:lnTo>
                    <a:lnTo>
                      <a:pt x="724" y="382"/>
                    </a:lnTo>
                    <a:lnTo>
                      <a:pt x="724" y="386"/>
                    </a:lnTo>
                    <a:lnTo>
                      <a:pt x="724" y="388"/>
                    </a:lnTo>
                    <a:lnTo>
                      <a:pt x="726" y="388"/>
                    </a:lnTo>
                    <a:lnTo>
                      <a:pt x="736" y="382"/>
                    </a:lnTo>
                    <a:lnTo>
                      <a:pt x="742" y="374"/>
                    </a:lnTo>
                    <a:lnTo>
                      <a:pt x="744" y="364"/>
                    </a:lnTo>
                    <a:lnTo>
                      <a:pt x="742" y="352"/>
                    </a:lnTo>
                    <a:close/>
                    <a:moveTo>
                      <a:pt x="696" y="550"/>
                    </a:moveTo>
                    <a:lnTo>
                      <a:pt x="696" y="550"/>
                    </a:lnTo>
                    <a:lnTo>
                      <a:pt x="692" y="548"/>
                    </a:lnTo>
                    <a:lnTo>
                      <a:pt x="690" y="548"/>
                    </a:lnTo>
                    <a:lnTo>
                      <a:pt x="690" y="552"/>
                    </a:lnTo>
                    <a:lnTo>
                      <a:pt x="692" y="556"/>
                    </a:lnTo>
                    <a:lnTo>
                      <a:pt x="700" y="566"/>
                    </a:lnTo>
                    <a:lnTo>
                      <a:pt x="710" y="578"/>
                    </a:lnTo>
                    <a:lnTo>
                      <a:pt x="714" y="580"/>
                    </a:lnTo>
                    <a:lnTo>
                      <a:pt x="718" y="578"/>
                    </a:lnTo>
                    <a:lnTo>
                      <a:pt x="724" y="576"/>
                    </a:lnTo>
                    <a:lnTo>
                      <a:pt x="728" y="574"/>
                    </a:lnTo>
                    <a:lnTo>
                      <a:pt x="734" y="568"/>
                    </a:lnTo>
                    <a:lnTo>
                      <a:pt x="736" y="564"/>
                    </a:lnTo>
                    <a:lnTo>
                      <a:pt x="738" y="558"/>
                    </a:lnTo>
                    <a:lnTo>
                      <a:pt x="736" y="552"/>
                    </a:lnTo>
                    <a:lnTo>
                      <a:pt x="730" y="546"/>
                    </a:lnTo>
                    <a:lnTo>
                      <a:pt x="728" y="544"/>
                    </a:lnTo>
                    <a:lnTo>
                      <a:pt x="724" y="546"/>
                    </a:lnTo>
                    <a:lnTo>
                      <a:pt x="722" y="548"/>
                    </a:lnTo>
                    <a:lnTo>
                      <a:pt x="718" y="552"/>
                    </a:lnTo>
                    <a:lnTo>
                      <a:pt x="712" y="554"/>
                    </a:lnTo>
                    <a:lnTo>
                      <a:pt x="706" y="554"/>
                    </a:lnTo>
                    <a:lnTo>
                      <a:pt x="696" y="550"/>
                    </a:lnTo>
                    <a:close/>
                    <a:moveTo>
                      <a:pt x="936" y="688"/>
                    </a:moveTo>
                    <a:lnTo>
                      <a:pt x="936" y="688"/>
                    </a:lnTo>
                    <a:lnTo>
                      <a:pt x="938" y="696"/>
                    </a:lnTo>
                    <a:lnTo>
                      <a:pt x="940" y="696"/>
                    </a:lnTo>
                    <a:lnTo>
                      <a:pt x="942" y="696"/>
                    </a:lnTo>
                    <a:lnTo>
                      <a:pt x="946" y="692"/>
                    </a:lnTo>
                    <a:lnTo>
                      <a:pt x="950" y="684"/>
                    </a:lnTo>
                    <a:lnTo>
                      <a:pt x="950" y="680"/>
                    </a:lnTo>
                    <a:lnTo>
                      <a:pt x="950" y="678"/>
                    </a:lnTo>
                    <a:lnTo>
                      <a:pt x="946" y="676"/>
                    </a:lnTo>
                    <a:lnTo>
                      <a:pt x="942" y="676"/>
                    </a:lnTo>
                    <a:lnTo>
                      <a:pt x="940" y="676"/>
                    </a:lnTo>
                    <a:lnTo>
                      <a:pt x="936" y="680"/>
                    </a:lnTo>
                    <a:lnTo>
                      <a:pt x="934" y="684"/>
                    </a:lnTo>
                    <a:lnTo>
                      <a:pt x="936" y="688"/>
                    </a:lnTo>
                    <a:close/>
                    <a:moveTo>
                      <a:pt x="1610" y="556"/>
                    </a:moveTo>
                    <a:lnTo>
                      <a:pt x="1610" y="556"/>
                    </a:lnTo>
                    <a:lnTo>
                      <a:pt x="1616" y="560"/>
                    </a:lnTo>
                    <a:lnTo>
                      <a:pt x="1624" y="562"/>
                    </a:lnTo>
                    <a:lnTo>
                      <a:pt x="1632" y="564"/>
                    </a:lnTo>
                    <a:lnTo>
                      <a:pt x="1634" y="564"/>
                    </a:lnTo>
                    <a:lnTo>
                      <a:pt x="1634" y="562"/>
                    </a:lnTo>
                    <a:lnTo>
                      <a:pt x="1628" y="558"/>
                    </a:lnTo>
                    <a:lnTo>
                      <a:pt x="1618" y="552"/>
                    </a:lnTo>
                    <a:lnTo>
                      <a:pt x="1610" y="550"/>
                    </a:lnTo>
                    <a:lnTo>
                      <a:pt x="1610" y="552"/>
                    </a:lnTo>
                    <a:lnTo>
                      <a:pt x="1610" y="556"/>
                    </a:lnTo>
                    <a:close/>
                    <a:moveTo>
                      <a:pt x="1402" y="2052"/>
                    </a:moveTo>
                    <a:lnTo>
                      <a:pt x="1402" y="2052"/>
                    </a:lnTo>
                    <a:lnTo>
                      <a:pt x="1404" y="2054"/>
                    </a:lnTo>
                    <a:lnTo>
                      <a:pt x="1410" y="2056"/>
                    </a:lnTo>
                    <a:lnTo>
                      <a:pt x="1416" y="2056"/>
                    </a:lnTo>
                    <a:lnTo>
                      <a:pt x="1420" y="2054"/>
                    </a:lnTo>
                    <a:lnTo>
                      <a:pt x="1420" y="2052"/>
                    </a:lnTo>
                    <a:lnTo>
                      <a:pt x="1418" y="2048"/>
                    </a:lnTo>
                    <a:lnTo>
                      <a:pt x="1412" y="2048"/>
                    </a:lnTo>
                    <a:lnTo>
                      <a:pt x="1404" y="2048"/>
                    </a:lnTo>
                    <a:lnTo>
                      <a:pt x="1402" y="2050"/>
                    </a:lnTo>
                    <a:lnTo>
                      <a:pt x="1402" y="2052"/>
                    </a:lnTo>
                    <a:close/>
                    <a:moveTo>
                      <a:pt x="1610" y="1344"/>
                    </a:moveTo>
                    <a:lnTo>
                      <a:pt x="1610" y="1344"/>
                    </a:lnTo>
                    <a:lnTo>
                      <a:pt x="1612" y="1338"/>
                    </a:lnTo>
                    <a:lnTo>
                      <a:pt x="1614" y="1334"/>
                    </a:lnTo>
                    <a:lnTo>
                      <a:pt x="1612" y="1324"/>
                    </a:lnTo>
                    <a:lnTo>
                      <a:pt x="1610" y="1312"/>
                    </a:lnTo>
                    <a:lnTo>
                      <a:pt x="1608" y="1304"/>
                    </a:lnTo>
                    <a:lnTo>
                      <a:pt x="1610" y="1294"/>
                    </a:lnTo>
                    <a:lnTo>
                      <a:pt x="1610" y="1280"/>
                    </a:lnTo>
                    <a:lnTo>
                      <a:pt x="1608" y="1276"/>
                    </a:lnTo>
                    <a:lnTo>
                      <a:pt x="1606" y="1276"/>
                    </a:lnTo>
                    <a:lnTo>
                      <a:pt x="1604" y="1274"/>
                    </a:lnTo>
                    <a:lnTo>
                      <a:pt x="1600" y="1270"/>
                    </a:lnTo>
                    <a:lnTo>
                      <a:pt x="1598" y="1266"/>
                    </a:lnTo>
                    <a:lnTo>
                      <a:pt x="1596" y="1256"/>
                    </a:lnTo>
                    <a:lnTo>
                      <a:pt x="1594" y="1246"/>
                    </a:lnTo>
                    <a:lnTo>
                      <a:pt x="1590" y="1238"/>
                    </a:lnTo>
                    <a:lnTo>
                      <a:pt x="1582" y="1226"/>
                    </a:lnTo>
                    <a:lnTo>
                      <a:pt x="1570" y="1214"/>
                    </a:lnTo>
                    <a:lnTo>
                      <a:pt x="1560" y="1198"/>
                    </a:lnTo>
                    <a:lnTo>
                      <a:pt x="1550" y="1184"/>
                    </a:lnTo>
                    <a:lnTo>
                      <a:pt x="1548" y="1182"/>
                    </a:lnTo>
                    <a:lnTo>
                      <a:pt x="1546" y="1182"/>
                    </a:lnTo>
                    <a:lnTo>
                      <a:pt x="1542" y="1182"/>
                    </a:lnTo>
                    <a:lnTo>
                      <a:pt x="1538" y="1180"/>
                    </a:lnTo>
                    <a:lnTo>
                      <a:pt x="1534" y="1176"/>
                    </a:lnTo>
                    <a:lnTo>
                      <a:pt x="1526" y="1166"/>
                    </a:lnTo>
                    <a:lnTo>
                      <a:pt x="1518" y="1156"/>
                    </a:lnTo>
                    <a:lnTo>
                      <a:pt x="1514" y="1146"/>
                    </a:lnTo>
                    <a:lnTo>
                      <a:pt x="1514" y="1136"/>
                    </a:lnTo>
                    <a:lnTo>
                      <a:pt x="1514" y="1126"/>
                    </a:lnTo>
                    <a:lnTo>
                      <a:pt x="1514" y="1110"/>
                    </a:lnTo>
                    <a:lnTo>
                      <a:pt x="1514" y="1104"/>
                    </a:lnTo>
                    <a:lnTo>
                      <a:pt x="1510" y="1098"/>
                    </a:lnTo>
                    <a:lnTo>
                      <a:pt x="1508" y="1096"/>
                    </a:lnTo>
                    <a:lnTo>
                      <a:pt x="1506" y="1096"/>
                    </a:lnTo>
                    <a:lnTo>
                      <a:pt x="1502" y="1102"/>
                    </a:lnTo>
                    <a:lnTo>
                      <a:pt x="1502" y="1104"/>
                    </a:lnTo>
                    <a:lnTo>
                      <a:pt x="1498" y="1104"/>
                    </a:lnTo>
                    <a:lnTo>
                      <a:pt x="1494" y="1102"/>
                    </a:lnTo>
                    <a:lnTo>
                      <a:pt x="1490" y="1096"/>
                    </a:lnTo>
                    <a:lnTo>
                      <a:pt x="1484" y="1090"/>
                    </a:lnTo>
                    <a:lnTo>
                      <a:pt x="1480" y="1090"/>
                    </a:lnTo>
                    <a:lnTo>
                      <a:pt x="1480" y="1092"/>
                    </a:lnTo>
                    <a:lnTo>
                      <a:pt x="1480" y="1098"/>
                    </a:lnTo>
                    <a:lnTo>
                      <a:pt x="1478" y="1102"/>
                    </a:lnTo>
                    <a:lnTo>
                      <a:pt x="1478" y="1106"/>
                    </a:lnTo>
                    <a:lnTo>
                      <a:pt x="1474" y="1104"/>
                    </a:lnTo>
                    <a:lnTo>
                      <a:pt x="1470" y="1100"/>
                    </a:lnTo>
                    <a:lnTo>
                      <a:pt x="1464" y="1092"/>
                    </a:lnTo>
                    <a:lnTo>
                      <a:pt x="1462" y="1086"/>
                    </a:lnTo>
                    <a:lnTo>
                      <a:pt x="1462" y="1080"/>
                    </a:lnTo>
                    <a:lnTo>
                      <a:pt x="1462" y="1076"/>
                    </a:lnTo>
                    <a:lnTo>
                      <a:pt x="1464" y="1066"/>
                    </a:lnTo>
                    <a:lnTo>
                      <a:pt x="1462" y="1060"/>
                    </a:lnTo>
                    <a:lnTo>
                      <a:pt x="1462" y="1054"/>
                    </a:lnTo>
                    <a:lnTo>
                      <a:pt x="1458" y="1046"/>
                    </a:lnTo>
                    <a:lnTo>
                      <a:pt x="1452" y="1038"/>
                    </a:lnTo>
                    <a:lnTo>
                      <a:pt x="1440" y="1022"/>
                    </a:lnTo>
                    <a:lnTo>
                      <a:pt x="1430" y="1012"/>
                    </a:lnTo>
                    <a:lnTo>
                      <a:pt x="1428" y="1008"/>
                    </a:lnTo>
                    <a:lnTo>
                      <a:pt x="1432" y="1008"/>
                    </a:lnTo>
                    <a:lnTo>
                      <a:pt x="1436" y="1008"/>
                    </a:lnTo>
                    <a:lnTo>
                      <a:pt x="1438" y="1006"/>
                    </a:lnTo>
                    <a:lnTo>
                      <a:pt x="1440" y="1002"/>
                    </a:lnTo>
                    <a:lnTo>
                      <a:pt x="1438" y="998"/>
                    </a:lnTo>
                    <a:lnTo>
                      <a:pt x="1436" y="994"/>
                    </a:lnTo>
                    <a:lnTo>
                      <a:pt x="1430" y="988"/>
                    </a:lnTo>
                    <a:lnTo>
                      <a:pt x="1422" y="984"/>
                    </a:lnTo>
                    <a:lnTo>
                      <a:pt x="1410" y="978"/>
                    </a:lnTo>
                    <a:lnTo>
                      <a:pt x="1398" y="974"/>
                    </a:lnTo>
                    <a:lnTo>
                      <a:pt x="1392" y="968"/>
                    </a:lnTo>
                    <a:lnTo>
                      <a:pt x="1388" y="964"/>
                    </a:lnTo>
                    <a:lnTo>
                      <a:pt x="1386" y="960"/>
                    </a:lnTo>
                    <a:lnTo>
                      <a:pt x="1384" y="956"/>
                    </a:lnTo>
                    <a:lnTo>
                      <a:pt x="1380" y="952"/>
                    </a:lnTo>
                    <a:lnTo>
                      <a:pt x="1374" y="950"/>
                    </a:lnTo>
                    <a:lnTo>
                      <a:pt x="1364" y="946"/>
                    </a:lnTo>
                    <a:lnTo>
                      <a:pt x="1354" y="942"/>
                    </a:lnTo>
                    <a:lnTo>
                      <a:pt x="1346" y="938"/>
                    </a:lnTo>
                    <a:lnTo>
                      <a:pt x="1340" y="934"/>
                    </a:lnTo>
                    <a:lnTo>
                      <a:pt x="1338" y="928"/>
                    </a:lnTo>
                    <a:lnTo>
                      <a:pt x="1334" y="916"/>
                    </a:lnTo>
                    <a:lnTo>
                      <a:pt x="1332" y="908"/>
                    </a:lnTo>
                    <a:lnTo>
                      <a:pt x="1328" y="902"/>
                    </a:lnTo>
                    <a:lnTo>
                      <a:pt x="1324" y="896"/>
                    </a:lnTo>
                    <a:lnTo>
                      <a:pt x="1324" y="886"/>
                    </a:lnTo>
                    <a:lnTo>
                      <a:pt x="1322" y="864"/>
                    </a:lnTo>
                    <a:lnTo>
                      <a:pt x="1322" y="852"/>
                    </a:lnTo>
                    <a:lnTo>
                      <a:pt x="1320" y="840"/>
                    </a:lnTo>
                    <a:lnTo>
                      <a:pt x="1316" y="828"/>
                    </a:lnTo>
                    <a:lnTo>
                      <a:pt x="1308" y="818"/>
                    </a:lnTo>
                    <a:lnTo>
                      <a:pt x="1304" y="812"/>
                    </a:lnTo>
                    <a:lnTo>
                      <a:pt x="1302" y="806"/>
                    </a:lnTo>
                    <a:lnTo>
                      <a:pt x="1298" y="794"/>
                    </a:lnTo>
                    <a:lnTo>
                      <a:pt x="1296" y="780"/>
                    </a:lnTo>
                    <a:lnTo>
                      <a:pt x="1296" y="764"/>
                    </a:lnTo>
                    <a:lnTo>
                      <a:pt x="1296" y="750"/>
                    </a:lnTo>
                    <a:lnTo>
                      <a:pt x="1294" y="736"/>
                    </a:lnTo>
                    <a:lnTo>
                      <a:pt x="1290" y="726"/>
                    </a:lnTo>
                    <a:lnTo>
                      <a:pt x="1286" y="722"/>
                    </a:lnTo>
                    <a:lnTo>
                      <a:pt x="1282" y="718"/>
                    </a:lnTo>
                    <a:lnTo>
                      <a:pt x="1274" y="712"/>
                    </a:lnTo>
                    <a:lnTo>
                      <a:pt x="1268" y="704"/>
                    </a:lnTo>
                    <a:lnTo>
                      <a:pt x="1262" y="692"/>
                    </a:lnTo>
                    <a:lnTo>
                      <a:pt x="1258" y="690"/>
                    </a:lnTo>
                    <a:lnTo>
                      <a:pt x="1256" y="688"/>
                    </a:lnTo>
                    <a:lnTo>
                      <a:pt x="1254" y="690"/>
                    </a:lnTo>
                    <a:lnTo>
                      <a:pt x="1250" y="698"/>
                    </a:lnTo>
                    <a:lnTo>
                      <a:pt x="1244" y="702"/>
                    </a:lnTo>
                    <a:lnTo>
                      <a:pt x="1240" y="704"/>
                    </a:lnTo>
                    <a:lnTo>
                      <a:pt x="1236" y="702"/>
                    </a:lnTo>
                    <a:lnTo>
                      <a:pt x="1232" y="696"/>
                    </a:lnTo>
                    <a:lnTo>
                      <a:pt x="1228" y="690"/>
                    </a:lnTo>
                    <a:lnTo>
                      <a:pt x="1226" y="682"/>
                    </a:lnTo>
                    <a:lnTo>
                      <a:pt x="1224" y="664"/>
                    </a:lnTo>
                    <a:lnTo>
                      <a:pt x="1224" y="650"/>
                    </a:lnTo>
                    <a:lnTo>
                      <a:pt x="1224" y="634"/>
                    </a:lnTo>
                    <a:lnTo>
                      <a:pt x="1220" y="620"/>
                    </a:lnTo>
                    <a:lnTo>
                      <a:pt x="1216" y="614"/>
                    </a:lnTo>
                    <a:lnTo>
                      <a:pt x="1212" y="606"/>
                    </a:lnTo>
                    <a:lnTo>
                      <a:pt x="1208" y="600"/>
                    </a:lnTo>
                    <a:lnTo>
                      <a:pt x="1206" y="596"/>
                    </a:lnTo>
                    <a:lnTo>
                      <a:pt x="1206" y="588"/>
                    </a:lnTo>
                    <a:lnTo>
                      <a:pt x="1208" y="584"/>
                    </a:lnTo>
                    <a:lnTo>
                      <a:pt x="1206" y="582"/>
                    </a:lnTo>
                    <a:lnTo>
                      <a:pt x="1204" y="578"/>
                    </a:lnTo>
                    <a:lnTo>
                      <a:pt x="1200" y="576"/>
                    </a:lnTo>
                    <a:lnTo>
                      <a:pt x="1196" y="572"/>
                    </a:lnTo>
                    <a:lnTo>
                      <a:pt x="1194" y="562"/>
                    </a:lnTo>
                    <a:lnTo>
                      <a:pt x="1192" y="548"/>
                    </a:lnTo>
                    <a:lnTo>
                      <a:pt x="1190" y="534"/>
                    </a:lnTo>
                    <a:lnTo>
                      <a:pt x="1188" y="526"/>
                    </a:lnTo>
                    <a:lnTo>
                      <a:pt x="1184" y="522"/>
                    </a:lnTo>
                    <a:lnTo>
                      <a:pt x="1180" y="520"/>
                    </a:lnTo>
                    <a:lnTo>
                      <a:pt x="1176" y="520"/>
                    </a:lnTo>
                    <a:lnTo>
                      <a:pt x="1172" y="522"/>
                    </a:lnTo>
                    <a:lnTo>
                      <a:pt x="1170" y="526"/>
                    </a:lnTo>
                    <a:lnTo>
                      <a:pt x="1166" y="532"/>
                    </a:lnTo>
                    <a:lnTo>
                      <a:pt x="1166" y="538"/>
                    </a:lnTo>
                    <a:lnTo>
                      <a:pt x="1164" y="552"/>
                    </a:lnTo>
                    <a:lnTo>
                      <a:pt x="1162" y="564"/>
                    </a:lnTo>
                    <a:lnTo>
                      <a:pt x="1150" y="594"/>
                    </a:lnTo>
                    <a:lnTo>
                      <a:pt x="1146" y="602"/>
                    </a:lnTo>
                    <a:lnTo>
                      <a:pt x="1146" y="608"/>
                    </a:lnTo>
                    <a:lnTo>
                      <a:pt x="1146" y="612"/>
                    </a:lnTo>
                    <a:lnTo>
                      <a:pt x="1150" y="614"/>
                    </a:lnTo>
                    <a:lnTo>
                      <a:pt x="1152" y="616"/>
                    </a:lnTo>
                    <a:lnTo>
                      <a:pt x="1152" y="618"/>
                    </a:lnTo>
                    <a:lnTo>
                      <a:pt x="1150" y="622"/>
                    </a:lnTo>
                    <a:lnTo>
                      <a:pt x="1144" y="630"/>
                    </a:lnTo>
                    <a:lnTo>
                      <a:pt x="1144" y="636"/>
                    </a:lnTo>
                    <a:lnTo>
                      <a:pt x="1144" y="646"/>
                    </a:lnTo>
                    <a:lnTo>
                      <a:pt x="1138" y="658"/>
                    </a:lnTo>
                    <a:lnTo>
                      <a:pt x="1136" y="668"/>
                    </a:lnTo>
                    <a:lnTo>
                      <a:pt x="1136" y="676"/>
                    </a:lnTo>
                    <a:lnTo>
                      <a:pt x="1140" y="700"/>
                    </a:lnTo>
                    <a:lnTo>
                      <a:pt x="1144" y="724"/>
                    </a:lnTo>
                    <a:lnTo>
                      <a:pt x="1144" y="736"/>
                    </a:lnTo>
                    <a:lnTo>
                      <a:pt x="1142" y="748"/>
                    </a:lnTo>
                    <a:lnTo>
                      <a:pt x="1136" y="768"/>
                    </a:lnTo>
                    <a:lnTo>
                      <a:pt x="1136" y="780"/>
                    </a:lnTo>
                    <a:lnTo>
                      <a:pt x="1136" y="792"/>
                    </a:lnTo>
                    <a:lnTo>
                      <a:pt x="1130" y="806"/>
                    </a:lnTo>
                    <a:lnTo>
                      <a:pt x="1124" y="816"/>
                    </a:lnTo>
                    <a:lnTo>
                      <a:pt x="1120" y="826"/>
                    </a:lnTo>
                    <a:lnTo>
                      <a:pt x="1116" y="840"/>
                    </a:lnTo>
                    <a:lnTo>
                      <a:pt x="1114" y="850"/>
                    </a:lnTo>
                    <a:lnTo>
                      <a:pt x="1110" y="856"/>
                    </a:lnTo>
                    <a:lnTo>
                      <a:pt x="1102" y="862"/>
                    </a:lnTo>
                    <a:lnTo>
                      <a:pt x="1096" y="866"/>
                    </a:lnTo>
                    <a:lnTo>
                      <a:pt x="1088" y="866"/>
                    </a:lnTo>
                    <a:lnTo>
                      <a:pt x="1078" y="864"/>
                    </a:lnTo>
                    <a:lnTo>
                      <a:pt x="1068" y="860"/>
                    </a:lnTo>
                    <a:lnTo>
                      <a:pt x="1060" y="854"/>
                    </a:lnTo>
                    <a:lnTo>
                      <a:pt x="1052" y="848"/>
                    </a:lnTo>
                    <a:lnTo>
                      <a:pt x="1046" y="842"/>
                    </a:lnTo>
                    <a:lnTo>
                      <a:pt x="1044" y="836"/>
                    </a:lnTo>
                    <a:lnTo>
                      <a:pt x="1040" y="830"/>
                    </a:lnTo>
                    <a:lnTo>
                      <a:pt x="1036" y="826"/>
                    </a:lnTo>
                    <a:lnTo>
                      <a:pt x="1028" y="824"/>
                    </a:lnTo>
                    <a:lnTo>
                      <a:pt x="1022" y="822"/>
                    </a:lnTo>
                    <a:lnTo>
                      <a:pt x="1014" y="818"/>
                    </a:lnTo>
                    <a:lnTo>
                      <a:pt x="1004" y="812"/>
                    </a:lnTo>
                    <a:lnTo>
                      <a:pt x="990" y="800"/>
                    </a:lnTo>
                    <a:lnTo>
                      <a:pt x="978" y="788"/>
                    </a:lnTo>
                    <a:lnTo>
                      <a:pt x="968" y="782"/>
                    </a:lnTo>
                    <a:lnTo>
                      <a:pt x="962" y="780"/>
                    </a:lnTo>
                    <a:lnTo>
                      <a:pt x="956" y="778"/>
                    </a:lnTo>
                    <a:lnTo>
                      <a:pt x="948" y="776"/>
                    </a:lnTo>
                    <a:lnTo>
                      <a:pt x="942" y="772"/>
                    </a:lnTo>
                    <a:lnTo>
                      <a:pt x="934" y="764"/>
                    </a:lnTo>
                    <a:lnTo>
                      <a:pt x="922" y="752"/>
                    </a:lnTo>
                    <a:lnTo>
                      <a:pt x="912" y="744"/>
                    </a:lnTo>
                    <a:lnTo>
                      <a:pt x="898" y="732"/>
                    </a:lnTo>
                    <a:lnTo>
                      <a:pt x="896" y="728"/>
                    </a:lnTo>
                    <a:lnTo>
                      <a:pt x="896" y="722"/>
                    </a:lnTo>
                    <a:lnTo>
                      <a:pt x="900" y="712"/>
                    </a:lnTo>
                    <a:lnTo>
                      <a:pt x="908" y="700"/>
                    </a:lnTo>
                    <a:lnTo>
                      <a:pt x="916" y="684"/>
                    </a:lnTo>
                    <a:lnTo>
                      <a:pt x="920" y="674"/>
                    </a:lnTo>
                    <a:lnTo>
                      <a:pt x="920" y="670"/>
                    </a:lnTo>
                    <a:lnTo>
                      <a:pt x="918" y="670"/>
                    </a:lnTo>
                    <a:lnTo>
                      <a:pt x="916" y="668"/>
                    </a:lnTo>
                    <a:lnTo>
                      <a:pt x="914" y="666"/>
                    </a:lnTo>
                    <a:lnTo>
                      <a:pt x="914" y="662"/>
                    </a:lnTo>
                    <a:lnTo>
                      <a:pt x="918" y="652"/>
                    </a:lnTo>
                    <a:lnTo>
                      <a:pt x="924" y="644"/>
                    </a:lnTo>
                    <a:lnTo>
                      <a:pt x="928" y="640"/>
                    </a:lnTo>
                    <a:lnTo>
                      <a:pt x="930" y="642"/>
                    </a:lnTo>
                    <a:lnTo>
                      <a:pt x="934" y="646"/>
                    </a:lnTo>
                    <a:lnTo>
                      <a:pt x="936" y="648"/>
                    </a:lnTo>
                    <a:lnTo>
                      <a:pt x="936" y="650"/>
                    </a:lnTo>
                    <a:lnTo>
                      <a:pt x="938" y="646"/>
                    </a:lnTo>
                    <a:lnTo>
                      <a:pt x="940" y="638"/>
                    </a:lnTo>
                    <a:lnTo>
                      <a:pt x="942" y="626"/>
                    </a:lnTo>
                    <a:lnTo>
                      <a:pt x="946" y="618"/>
                    </a:lnTo>
                    <a:lnTo>
                      <a:pt x="950" y="612"/>
                    </a:lnTo>
                    <a:lnTo>
                      <a:pt x="956" y="606"/>
                    </a:lnTo>
                    <a:lnTo>
                      <a:pt x="958" y="604"/>
                    </a:lnTo>
                    <a:lnTo>
                      <a:pt x="960" y="602"/>
                    </a:lnTo>
                    <a:lnTo>
                      <a:pt x="960" y="598"/>
                    </a:lnTo>
                    <a:lnTo>
                      <a:pt x="956" y="596"/>
                    </a:lnTo>
                    <a:lnTo>
                      <a:pt x="950" y="590"/>
                    </a:lnTo>
                    <a:lnTo>
                      <a:pt x="946" y="586"/>
                    </a:lnTo>
                    <a:lnTo>
                      <a:pt x="942" y="580"/>
                    </a:lnTo>
                    <a:lnTo>
                      <a:pt x="942" y="578"/>
                    </a:lnTo>
                    <a:lnTo>
                      <a:pt x="940" y="578"/>
                    </a:lnTo>
                    <a:lnTo>
                      <a:pt x="934" y="582"/>
                    </a:lnTo>
                    <a:lnTo>
                      <a:pt x="930" y="584"/>
                    </a:lnTo>
                    <a:lnTo>
                      <a:pt x="928" y="588"/>
                    </a:lnTo>
                    <a:lnTo>
                      <a:pt x="928" y="594"/>
                    </a:lnTo>
                    <a:lnTo>
                      <a:pt x="930" y="598"/>
                    </a:lnTo>
                    <a:lnTo>
                      <a:pt x="928" y="600"/>
                    </a:lnTo>
                    <a:lnTo>
                      <a:pt x="926" y="602"/>
                    </a:lnTo>
                    <a:lnTo>
                      <a:pt x="922" y="604"/>
                    </a:lnTo>
                    <a:lnTo>
                      <a:pt x="920" y="604"/>
                    </a:lnTo>
                    <a:lnTo>
                      <a:pt x="918" y="598"/>
                    </a:lnTo>
                    <a:lnTo>
                      <a:pt x="918" y="592"/>
                    </a:lnTo>
                    <a:lnTo>
                      <a:pt x="918" y="590"/>
                    </a:lnTo>
                    <a:lnTo>
                      <a:pt x="916" y="590"/>
                    </a:lnTo>
                    <a:lnTo>
                      <a:pt x="914" y="588"/>
                    </a:lnTo>
                    <a:lnTo>
                      <a:pt x="914" y="586"/>
                    </a:lnTo>
                    <a:lnTo>
                      <a:pt x="914" y="578"/>
                    </a:lnTo>
                    <a:lnTo>
                      <a:pt x="914" y="574"/>
                    </a:lnTo>
                    <a:lnTo>
                      <a:pt x="912" y="574"/>
                    </a:lnTo>
                    <a:lnTo>
                      <a:pt x="906" y="576"/>
                    </a:lnTo>
                    <a:lnTo>
                      <a:pt x="898" y="584"/>
                    </a:lnTo>
                    <a:lnTo>
                      <a:pt x="888" y="590"/>
                    </a:lnTo>
                    <a:lnTo>
                      <a:pt x="882" y="594"/>
                    </a:lnTo>
                    <a:lnTo>
                      <a:pt x="878" y="594"/>
                    </a:lnTo>
                    <a:lnTo>
                      <a:pt x="874" y="592"/>
                    </a:lnTo>
                    <a:lnTo>
                      <a:pt x="870" y="586"/>
                    </a:lnTo>
                    <a:lnTo>
                      <a:pt x="866" y="584"/>
                    </a:lnTo>
                    <a:lnTo>
                      <a:pt x="860" y="584"/>
                    </a:lnTo>
                    <a:lnTo>
                      <a:pt x="854" y="586"/>
                    </a:lnTo>
                    <a:lnTo>
                      <a:pt x="848" y="586"/>
                    </a:lnTo>
                    <a:lnTo>
                      <a:pt x="844" y="584"/>
                    </a:lnTo>
                    <a:lnTo>
                      <a:pt x="842" y="580"/>
                    </a:lnTo>
                    <a:lnTo>
                      <a:pt x="834" y="572"/>
                    </a:lnTo>
                    <a:lnTo>
                      <a:pt x="830" y="570"/>
                    </a:lnTo>
                    <a:lnTo>
                      <a:pt x="822" y="570"/>
                    </a:lnTo>
                    <a:lnTo>
                      <a:pt x="814" y="570"/>
                    </a:lnTo>
                    <a:lnTo>
                      <a:pt x="808" y="568"/>
                    </a:lnTo>
                    <a:lnTo>
                      <a:pt x="804" y="564"/>
                    </a:lnTo>
                    <a:lnTo>
                      <a:pt x="802" y="560"/>
                    </a:lnTo>
                    <a:lnTo>
                      <a:pt x="798" y="554"/>
                    </a:lnTo>
                    <a:lnTo>
                      <a:pt x="796" y="554"/>
                    </a:lnTo>
                    <a:lnTo>
                      <a:pt x="792" y="554"/>
                    </a:lnTo>
                    <a:lnTo>
                      <a:pt x="788" y="554"/>
                    </a:lnTo>
                    <a:lnTo>
                      <a:pt x="784" y="554"/>
                    </a:lnTo>
                    <a:lnTo>
                      <a:pt x="782" y="550"/>
                    </a:lnTo>
                    <a:lnTo>
                      <a:pt x="776" y="546"/>
                    </a:lnTo>
                    <a:lnTo>
                      <a:pt x="774" y="544"/>
                    </a:lnTo>
                    <a:lnTo>
                      <a:pt x="768" y="542"/>
                    </a:lnTo>
                    <a:lnTo>
                      <a:pt x="758" y="542"/>
                    </a:lnTo>
                    <a:lnTo>
                      <a:pt x="752" y="544"/>
                    </a:lnTo>
                    <a:lnTo>
                      <a:pt x="750" y="546"/>
                    </a:lnTo>
                    <a:lnTo>
                      <a:pt x="750" y="548"/>
                    </a:lnTo>
                    <a:lnTo>
                      <a:pt x="754" y="556"/>
                    </a:lnTo>
                    <a:lnTo>
                      <a:pt x="756" y="558"/>
                    </a:lnTo>
                    <a:lnTo>
                      <a:pt x="762" y="560"/>
                    </a:lnTo>
                    <a:lnTo>
                      <a:pt x="774" y="560"/>
                    </a:lnTo>
                    <a:lnTo>
                      <a:pt x="778" y="560"/>
                    </a:lnTo>
                    <a:lnTo>
                      <a:pt x="782" y="564"/>
                    </a:lnTo>
                    <a:lnTo>
                      <a:pt x="784" y="570"/>
                    </a:lnTo>
                    <a:lnTo>
                      <a:pt x="782" y="580"/>
                    </a:lnTo>
                    <a:lnTo>
                      <a:pt x="778" y="594"/>
                    </a:lnTo>
                    <a:lnTo>
                      <a:pt x="778" y="596"/>
                    </a:lnTo>
                    <a:lnTo>
                      <a:pt x="776" y="596"/>
                    </a:lnTo>
                    <a:lnTo>
                      <a:pt x="768" y="594"/>
                    </a:lnTo>
                    <a:lnTo>
                      <a:pt x="760" y="594"/>
                    </a:lnTo>
                    <a:lnTo>
                      <a:pt x="750" y="596"/>
                    </a:lnTo>
                    <a:lnTo>
                      <a:pt x="742" y="596"/>
                    </a:lnTo>
                    <a:lnTo>
                      <a:pt x="736" y="596"/>
                    </a:lnTo>
                    <a:lnTo>
                      <a:pt x="728" y="592"/>
                    </a:lnTo>
                    <a:lnTo>
                      <a:pt x="726" y="592"/>
                    </a:lnTo>
                    <a:lnTo>
                      <a:pt x="720" y="594"/>
                    </a:lnTo>
                    <a:lnTo>
                      <a:pt x="700" y="608"/>
                    </a:lnTo>
                    <a:lnTo>
                      <a:pt x="688" y="620"/>
                    </a:lnTo>
                    <a:lnTo>
                      <a:pt x="680" y="628"/>
                    </a:lnTo>
                    <a:lnTo>
                      <a:pt x="678" y="634"/>
                    </a:lnTo>
                    <a:lnTo>
                      <a:pt x="676" y="638"/>
                    </a:lnTo>
                    <a:lnTo>
                      <a:pt x="676" y="644"/>
                    </a:lnTo>
                    <a:lnTo>
                      <a:pt x="674" y="652"/>
                    </a:lnTo>
                    <a:lnTo>
                      <a:pt x="670" y="662"/>
                    </a:lnTo>
                    <a:lnTo>
                      <a:pt x="662" y="674"/>
                    </a:lnTo>
                    <a:lnTo>
                      <a:pt x="654" y="688"/>
                    </a:lnTo>
                    <a:lnTo>
                      <a:pt x="650" y="698"/>
                    </a:lnTo>
                    <a:lnTo>
                      <a:pt x="652" y="706"/>
                    </a:lnTo>
                    <a:lnTo>
                      <a:pt x="654" y="710"/>
                    </a:lnTo>
                    <a:lnTo>
                      <a:pt x="662" y="716"/>
                    </a:lnTo>
                    <a:lnTo>
                      <a:pt x="662" y="720"/>
                    </a:lnTo>
                    <a:lnTo>
                      <a:pt x="658" y="724"/>
                    </a:lnTo>
                    <a:lnTo>
                      <a:pt x="652" y="728"/>
                    </a:lnTo>
                    <a:lnTo>
                      <a:pt x="648" y="730"/>
                    </a:lnTo>
                    <a:lnTo>
                      <a:pt x="644" y="730"/>
                    </a:lnTo>
                    <a:lnTo>
                      <a:pt x="640" y="728"/>
                    </a:lnTo>
                    <a:lnTo>
                      <a:pt x="630" y="722"/>
                    </a:lnTo>
                    <a:lnTo>
                      <a:pt x="626" y="722"/>
                    </a:lnTo>
                    <a:lnTo>
                      <a:pt x="618" y="722"/>
                    </a:lnTo>
                    <a:lnTo>
                      <a:pt x="612" y="722"/>
                    </a:lnTo>
                    <a:lnTo>
                      <a:pt x="608" y="718"/>
                    </a:lnTo>
                    <a:lnTo>
                      <a:pt x="596" y="712"/>
                    </a:lnTo>
                    <a:lnTo>
                      <a:pt x="574" y="688"/>
                    </a:lnTo>
                    <a:lnTo>
                      <a:pt x="562" y="676"/>
                    </a:lnTo>
                    <a:lnTo>
                      <a:pt x="554" y="670"/>
                    </a:lnTo>
                    <a:lnTo>
                      <a:pt x="550" y="668"/>
                    </a:lnTo>
                    <a:lnTo>
                      <a:pt x="548" y="668"/>
                    </a:lnTo>
                    <a:lnTo>
                      <a:pt x="546" y="670"/>
                    </a:lnTo>
                    <a:lnTo>
                      <a:pt x="544" y="674"/>
                    </a:lnTo>
                    <a:lnTo>
                      <a:pt x="542" y="682"/>
                    </a:lnTo>
                    <a:lnTo>
                      <a:pt x="540" y="684"/>
                    </a:lnTo>
                    <a:lnTo>
                      <a:pt x="536" y="684"/>
                    </a:lnTo>
                    <a:lnTo>
                      <a:pt x="532" y="682"/>
                    </a:lnTo>
                    <a:lnTo>
                      <a:pt x="526" y="678"/>
                    </a:lnTo>
                    <a:lnTo>
                      <a:pt x="522" y="678"/>
                    </a:lnTo>
                    <a:lnTo>
                      <a:pt x="518" y="682"/>
                    </a:lnTo>
                    <a:lnTo>
                      <a:pt x="516" y="690"/>
                    </a:lnTo>
                    <a:lnTo>
                      <a:pt x="516" y="698"/>
                    </a:lnTo>
                    <a:lnTo>
                      <a:pt x="514" y="700"/>
                    </a:lnTo>
                    <a:lnTo>
                      <a:pt x="510" y="700"/>
                    </a:lnTo>
                    <a:lnTo>
                      <a:pt x="508" y="698"/>
                    </a:lnTo>
                    <a:lnTo>
                      <a:pt x="502" y="696"/>
                    </a:lnTo>
                    <a:lnTo>
                      <a:pt x="498" y="698"/>
                    </a:lnTo>
                    <a:lnTo>
                      <a:pt x="490" y="704"/>
                    </a:lnTo>
                    <a:lnTo>
                      <a:pt x="482" y="718"/>
                    </a:lnTo>
                    <a:lnTo>
                      <a:pt x="474" y="732"/>
                    </a:lnTo>
                    <a:lnTo>
                      <a:pt x="468" y="742"/>
                    </a:lnTo>
                    <a:lnTo>
                      <a:pt x="458" y="752"/>
                    </a:lnTo>
                    <a:lnTo>
                      <a:pt x="454" y="756"/>
                    </a:lnTo>
                    <a:lnTo>
                      <a:pt x="452" y="762"/>
                    </a:lnTo>
                    <a:lnTo>
                      <a:pt x="450" y="768"/>
                    </a:lnTo>
                    <a:lnTo>
                      <a:pt x="448" y="780"/>
                    </a:lnTo>
                    <a:lnTo>
                      <a:pt x="448" y="794"/>
                    </a:lnTo>
                    <a:lnTo>
                      <a:pt x="446" y="798"/>
                    </a:lnTo>
                    <a:lnTo>
                      <a:pt x="444" y="800"/>
                    </a:lnTo>
                    <a:lnTo>
                      <a:pt x="440" y="798"/>
                    </a:lnTo>
                    <a:lnTo>
                      <a:pt x="434" y="794"/>
                    </a:lnTo>
                    <a:lnTo>
                      <a:pt x="428" y="792"/>
                    </a:lnTo>
                    <a:lnTo>
                      <a:pt x="426" y="792"/>
                    </a:lnTo>
                    <a:lnTo>
                      <a:pt x="422" y="794"/>
                    </a:lnTo>
                    <a:lnTo>
                      <a:pt x="420" y="798"/>
                    </a:lnTo>
                    <a:lnTo>
                      <a:pt x="418" y="804"/>
                    </a:lnTo>
                    <a:lnTo>
                      <a:pt x="416" y="824"/>
                    </a:lnTo>
                    <a:lnTo>
                      <a:pt x="414" y="840"/>
                    </a:lnTo>
                    <a:lnTo>
                      <a:pt x="414" y="842"/>
                    </a:lnTo>
                    <a:lnTo>
                      <a:pt x="412" y="842"/>
                    </a:lnTo>
                    <a:lnTo>
                      <a:pt x="408" y="828"/>
                    </a:lnTo>
                    <a:lnTo>
                      <a:pt x="402" y="818"/>
                    </a:lnTo>
                    <a:lnTo>
                      <a:pt x="400" y="812"/>
                    </a:lnTo>
                    <a:lnTo>
                      <a:pt x="396" y="810"/>
                    </a:lnTo>
                    <a:lnTo>
                      <a:pt x="392" y="810"/>
                    </a:lnTo>
                    <a:lnTo>
                      <a:pt x="386" y="812"/>
                    </a:lnTo>
                    <a:lnTo>
                      <a:pt x="382" y="816"/>
                    </a:lnTo>
                    <a:lnTo>
                      <a:pt x="376" y="822"/>
                    </a:lnTo>
                    <a:lnTo>
                      <a:pt x="366" y="840"/>
                    </a:lnTo>
                    <a:lnTo>
                      <a:pt x="360" y="852"/>
                    </a:lnTo>
                    <a:lnTo>
                      <a:pt x="360" y="864"/>
                    </a:lnTo>
                    <a:lnTo>
                      <a:pt x="362" y="872"/>
                    </a:lnTo>
                    <a:lnTo>
                      <a:pt x="362" y="880"/>
                    </a:lnTo>
                    <a:lnTo>
                      <a:pt x="362" y="886"/>
                    </a:lnTo>
                    <a:lnTo>
                      <a:pt x="358" y="894"/>
                    </a:lnTo>
                    <a:lnTo>
                      <a:pt x="350" y="902"/>
                    </a:lnTo>
                    <a:lnTo>
                      <a:pt x="344" y="908"/>
                    </a:lnTo>
                    <a:lnTo>
                      <a:pt x="338" y="916"/>
                    </a:lnTo>
                    <a:lnTo>
                      <a:pt x="334" y="930"/>
                    </a:lnTo>
                    <a:lnTo>
                      <a:pt x="330" y="940"/>
                    </a:lnTo>
                    <a:lnTo>
                      <a:pt x="324" y="948"/>
                    </a:lnTo>
                    <a:lnTo>
                      <a:pt x="316" y="958"/>
                    </a:lnTo>
                    <a:lnTo>
                      <a:pt x="304" y="968"/>
                    </a:lnTo>
                    <a:lnTo>
                      <a:pt x="290" y="976"/>
                    </a:lnTo>
                    <a:lnTo>
                      <a:pt x="276" y="980"/>
                    </a:lnTo>
                    <a:lnTo>
                      <a:pt x="266" y="982"/>
                    </a:lnTo>
                    <a:lnTo>
                      <a:pt x="256" y="980"/>
                    </a:lnTo>
                    <a:lnTo>
                      <a:pt x="240" y="980"/>
                    </a:lnTo>
                    <a:lnTo>
                      <a:pt x="234" y="982"/>
                    </a:lnTo>
                    <a:lnTo>
                      <a:pt x="232" y="986"/>
                    </a:lnTo>
                    <a:lnTo>
                      <a:pt x="228" y="990"/>
                    </a:lnTo>
                    <a:lnTo>
                      <a:pt x="224" y="994"/>
                    </a:lnTo>
                    <a:lnTo>
                      <a:pt x="212" y="998"/>
                    </a:lnTo>
                    <a:lnTo>
                      <a:pt x="198" y="1002"/>
                    </a:lnTo>
                    <a:lnTo>
                      <a:pt x="180" y="1012"/>
                    </a:lnTo>
                    <a:lnTo>
                      <a:pt x="170" y="1016"/>
                    </a:lnTo>
                    <a:lnTo>
                      <a:pt x="162" y="1016"/>
                    </a:lnTo>
                    <a:lnTo>
                      <a:pt x="150" y="1012"/>
                    </a:lnTo>
                    <a:lnTo>
                      <a:pt x="142" y="1012"/>
                    </a:lnTo>
                    <a:lnTo>
                      <a:pt x="134" y="1014"/>
                    </a:lnTo>
                    <a:lnTo>
                      <a:pt x="124" y="1020"/>
                    </a:lnTo>
                    <a:lnTo>
                      <a:pt x="110" y="1034"/>
                    </a:lnTo>
                    <a:lnTo>
                      <a:pt x="98" y="1048"/>
                    </a:lnTo>
                    <a:lnTo>
                      <a:pt x="86" y="1058"/>
                    </a:lnTo>
                    <a:lnTo>
                      <a:pt x="78" y="1062"/>
                    </a:lnTo>
                    <a:lnTo>
                      <a:pt x="72" y="1066"/>
                    </a:lnTo>
                    <a:lnTo>
                      <a:pt x="66" y="1068"/>
                    </a:lnTo>
                    <a:lnTo>
                      <a:pt x="60" y="1074"/>
                    </a:lnTo>
                    <a:lnTo>
                      <a:pt x="54" y="1082"/>
                    </a:lnTo>
                    <a:lnTo>
                      <a:pt x="50" y="1094"/>
                    </a:lnTo>
                    <a:lnTo>
                      <a:pt x="44" y="1104"/>
                    </a:lnTo>
                    <a:lnTo>
                      <a:pt x="42" y="1106"/>
                    </a:lnTo>
                    <a:lnTo>
                      <a:pt x="42" y="1104"/>
                    </a:lnTo>
                    <a:lnTo>
                      <a:pt x="40" y="1100"/>
                    </a:lnTo>
                    <a:lnTo>
                      <a:pt x="38" y="1092"/>
                    </a:lnTo>
                    <a:lnTo>
                      <a:pt x="38" y="1084"/>
                    </a:lnTo>
                    <a:lnTo>
                      <a:pt x="36" y="1078"/>
                    </a:lnTo>
                    <a:lnTo>
                      <a:pt x="34" y="1078"/>
                    </a:lnTo>
                    <a:lnTo>
                      <a:pt x="30" y="1078"/>
                    </a:lnTo>
                    <a:lnTo>
                      <a:pt x="24" y="1088"/>
                    </a:lnTo>
                    <a:lnTo>
                      <a:pt x="18" y="1100"/>
                    </a:lnTo>
                    <a:lnTo>
                      <a:pt x="16" y="1110"/>
                    </a:lnTo>
                    <a:lnTo>
                      <a:pt x="18" y="1118"/>
                    </a:lnTo>
                    <a:lnTo>
                      <a:pt x="20" y="1126"/>
                    </a:lnTo>
                    <a:lnTo>
                      <a:pt x="22" y="1134"/>
                    </a:lnTo>
                    <a:lnTo>
                      <a:pt x="22" y="1144"/>
                    </a:lnTo>
                    <a:lnTo>
                      <a:pt x="20" y="1154"/>
                    </a:lnTo>
                    <a:lnTo>
                      <a:pt x="12" y="1170"/>
                    </a:lnTo>
                    <a:lnTo>
                      <a:pt x="8" y="1180"/>
                    </a:lnTo>
                    <a:lnTo>
                      <a:pt x="4" y="1188"/>
                    </a:lnTo>
                    <a:lnTo>
                      <a:pt x="4" y="1196"/>
                    </a:lnTo>
                    <a:lnTo>
                      <a:pt x="4" y="1204"/>
                    </a:lnTo>
                    <a:lnTo>
                      <a:pt x="8" y="1220"/>
                    </a:lnTo>
                    <a:lnTo>
                      <a:pt x="16" y="1236"/>
                    </a:lnTo>
                    <a:lnTo>
                      <a:pt x="34" y="1266"/>
                    </a:lnTo>
                    <a:lnTo>
                      <a:pt x="40" y="1280"/>
                    </a:lnTo>
                    <a:lnTo>
                      <a:pt x="40" y="1288"/>
                    </a:lnTo>
                    <a:lnTo>
                      <a:pt x="42" y="1294"/>
                    </a:lnTo>
                    <a:lnTo>
                      <a:pt x="40" y="1304"/>
                    </a:lnTo>
                    <a:lnTo>
                      <a:pt x="38" y="1304"/>
                    </a:lnTo>
                    <a:lnTo>
                      <a:pt x="36" y="1304"/>
                    </a:lnTo>
                    <a:lnTo>
                      <a:pt x="32" y="1298"/>
                    </a:lnTo>
                    <a:lnTo>
                      <a:pt x="26" y="1288"/>
                    </a:lnTo>
                    <a:lnTo>
                      <a:pt x="14" y="1268"/>
                    </a:lnTo>
                    <a:lnTo>
                      <a:pt x="10" y="1264"/>
                    </a:lnTo>
                    <a:lnTo>
                      <a:pt x="8" y="1264"/>
                    </a:lnTo>
                    <a:lnTo>
                      <a:pt x="6" y="1270"/>
                    </a:lnTo>
                    <a:lnTo>
                      <a:pt x="8" y="1276"/>
                    </a:lnTo>
                    <a:lnTo>
                      <a:pt x="14" y="1290"/>
                    </a:lnTo>
                    <a:lnTo>
                      <a:pt x="20" y="1304"/>
                    </a:lnTo>
                    <a:lnTo>
                      <a:pt x="22" y="1310"/>
                    </a:lnTo>
                    <a:lnTo>
                      <a:pt x="22" y="1316"/>
                    </a:lnTo>
                    <a:lnTo>
                      <a:pt x="20" y="1316"/>
                    </a:lnTo>
                    <a:lnTo>
                      <a:pt x="16" y="1312"/>
                    </a:lnTo>
                    <a:lnTo>
                      <a:pt x="10" y="1298"/>
                    </a:lnTo>
                    <a:lnTo>
                      <a:pt x="6" y="1292"/>
                    </a:lnTo>
                    <a:lnTo>
                      <a:pt x="2" y="1288"/>
                    </a:lnTo>
                    <a:lnTo>
                      <a:pt x="0" y="1290"/>
                    </a:lnTo>
                    <a:lnTo>
                      <a:pt x="0" y="1298"/>
                    </a:lnTo>
                    <a:lnTo>
                      <a:pt x="0" y="1306"/>
                    </a:lnTo>
                    <a:lnTo>
                      <a:pt x="4" y="1316"/>
                    </a:lnTo>
                    <a:lnTo>
                      <a:pt x="18" y="1334"/>
                    </a:lnTo>
                    <a:lnTo>
                      <a:pt x="30" y="1354"/>
                    </a:lnTo>
                    <a:lnTo>
                      <a:pt x="34" y="1364"/>
                    </a:lnTo>
                    <a:lnTo>
                      <a:pt x="36" y="1374"/>
                    </a:lnTo>
                    <a:lnTo>
                      <a:pt x="36" y="1390"/>
                    </a:lnTo>
                    <a:lnTo>
                      <a:pt x="40" y="1402"/>
                    </a:lnTo>
                    <a:lnTo>
                      <a:pt x="48" y="1414"/>
                    </a:lnTo>
                    <a:lnTo>
                      <a:pt x="60" y="1438"/>
                    </a:lnTo>
                    <a:lnTo>
                      <a:pt x="66" y="1452"/>
                    </a:lnTo>
                    <a:lnTo>
                      <a:pt x="68" y="1462"/>
                    </a:lnTo>
                    <a:lnTo>
                      <a:pt x="68" y="1482"/>
                    </a:lnTo>
                    <a:lnTo>
                      <a:pt x="70" y="1494"/>
                    </a:lnTo>
                    <a:lnTo>
                      <a:pt x="72" y="1510"/>
                    </a:lnTo>
                    <a:lnTo>
                      <a:pt x="76" y="1530"/>
                    </a:lnTo>
                    <a:lnTo>
                      <a:pt x="86" y="1556"/>
                    </a:lnTo>
                    <a:lnTo>
                      <a:pt x="96" y="1580"/>
                    </a:lnTo>
                    <a:lnTo>
                      <a:pt x="100" y="1598"/>
                    </a:lnTo>
                    <a:lnTo>
                      <a:pt x="102" y="1610"/>
                    </a:lnTo>
                    <a:lnTo>
                      <a:pt x="100" y="1620"/>
                    </a:lnTo>
                    <a:lnTo>
                      <a:pt x="96" y="1632"/>
                    </a:lnTo>
                    <a:lnTo>
                      <a:pt x="94" y="1638"/>
                    </a:lnTo>
                    <a:lnTo>
                      <a:pt x="94" y="1646"/>
                    </a:lnTo>
                    <a:lnTo>
                      <a:pt x="96" y="1656"/>
                    </a:lnTo>
                    <a:lnTo>
                      <a:pt x="96" y="1664"/>
                    </a:lnTo>
                    <a:lnTo>
                      <a:pt x="94" y="1672"/>
                    </a:lnTo>
                    <a:lnTo>
                      <a:pt x="92" y="1678"/>
                    </a:lnTo>
                    <a:lnTo>
                      <a:pt x="88" y="1682"/>
                    </a:lnTo>
                    <a:lnTo>
                      <a:pt x="84" y="1684"/>
                    </a:lnTo>
                    <a:lnTo>
                      <a:pt x="80" y="1684"/>
                    </a:lnTo>
                    <a:lnTo>
                      <a:pt x="74" y="1684"/>
                    </a:lnTo>
                    <a:lnTo>
                      <a:pt x="70" y="1684"/>
                    </a:lnTo>
                    <a:lnTo>
                      <a:pt x="68" y="1688"/>
                    </a:lnTo>
                    <a:lnTo>
                      <a:pt x="66" y="1694"/>
                    </a:lnTo>
                    <a:lnTo>
                      <a:pt x="66" y="1702"/>
                    </a:lnTo>
                    <a:lnTo>
                      <a:pt x="68" y="1710"/>
                    </a:lnTo>
                    <a:lnTo>
                      <a:pt x="70" y="1716"/>
                    </a:lnTo>
                    <a:lnTo>
                      <a:pt x="76" y="1722"/>
                    </a:lnTo>
                    <a:lnTo>
                      <a:pt x="82" y="1722"/>
                    </a:lnTo>
                    <a:lnTo>
                      <a:pt x="88" y="1722"/>
                    </a:lnTo>
                    <a:lnTo>
                      <a:pt x="92" y="1726"/>
                    </a:lnTo>
                    <a:lnTo>
                      <a:pt x="104" y="1738"/>
                    </a:lnTo>
                    <a:lnTo>
                      <a:pt x="114" y="1746"/>
                    </a:lnTo>
                    <a:lnTo>
                      <a:pt x="124" y="1754"/>
                    </a:lnTo>
                    <a:lnTo>
                      <a:pt x="138" y="1760"/>
                    </a:lnTo>
                    <a:lnTo>
                      <a:pt x="156" y="1762"/>
                    </a:lnTo>
                    <a:lnTo>
                      <a:pt x="174" y="1764"/>
                    </a:lnTo>
                    <a:lnTo>
                      <a:pt x="188" y="1760"/>
                    </a:lnTo>
                    <a:lnTo>
                      <a:pt x="200" y="1756"/>
                    </a:lnTo>
                    <a:lnTo>
                      <a:pt x="208" y="1750"/>
                    </a:lnTo>
                    <a:lnTo>
                      <a:pt x="222" y="1736"/>
                    </a:lnTo>
                    <a:lnTo>
                      <a:pt x="230" y="1732"/>
                    </a:lnTo>
                    <a:lnTo>
                      <a:pt x="238" y="1730"/>
                    </a:lnTo>
                    <a:lnTo>
                      <a:pt x="246" y="1728"/>
                    </a:lnTo>
                    <a:lnTo>
                      <a:pt x="252" y="1724"/>
                    </a:lnTo>
                    <a:lnTo>
                      <a:pt x="254" y="1720"/>
                    </a:lnTo>
                    <a:lnTo>
                      <a:pt x="258" y="1714"/>
                    </a:lnTo>
                    <a:lnTo>
                      <a:pt x="260" y="1708"/>
                    </a:lnTo>
                    <a:lnTo>
                      <a:pt x="264" y="1704"/>
                    </a:lnTo>
                    <a:lnTo>
                      <a:pt x="270" y="1702"/>
                    </a:lnTo>
                    <a:lnTo>
                      <a:pt x="278" y="1700"/>
                    </a:lnTo>
                    <a:lnTo>
                      <a:pt x="290" y="1700"/>
                    </a:lnTo>
                    <a:lnTo>
                      <a:pt x="300" y="1700"/>
                    </a:lnTo>
                    <a:lnTo>
                      <a:pt x="316" y="1696"/>
                    </a:lnTo>
                    <a:lnTo>
                      <a:pt x="322" y="1694"/>
                    </a:lnTo>
                    <a:lnTo>
                      <a:pt x="328" y="1694"/>
                    </a:lnTo>
                    <a:lnTo>
                      <a:pt x="336" y="1694"/>
                    </a:lnTo>
                    <a:lnTo>
                      <a:pt x="344" y="1698"/>
                    </a:lnTo>
                    <a:lnTo>
                      <a:pt x="354" y="1702"/>
                    </a:lnTo>
                    <a:lnTo>
                      <a:pt x="360" y="1704"/>
                    </a:lnTo>
                    <a:lnTo>
                      <a:pt x="364" y="1704"/>
                    </a:lnTo>
                    <a:lnTo>
                      <a:pt x="368" y="1702"/>
                    </a:lnTo>
                    <a:lnTo>
                      <a:pt x="372" y="1698"/>
                    </a:lnTo>
                    <a:lnTo>
                      <a:pt x="378" y="1698"/>
                    </a:lnTo>
                    <a:lnTo>
                      <a:pt x="386" y="1698"/>
                    </a:lnTo>
                    <a:lnTo>
                      <a:pt x="398" y="1702"/>
                    </a:lnTo>
                    <a:lnTo>
                      <a:pt x="406" y="1702"/>
                    </a:lnTo>
                    <a:lnTo>
                      <a:pt x="410" y="1702"/>
                    </a:lnTo>
                    <a:lnTo>
                      <a:pt x="416" y="1702"/>
                    </a:lnTo>
                    <a:lnTo>
                      <a:pt x="420" y="1698"/>
                    </a:lnTo>
                    <a:lnTo>
                      <a:pt x="426" y="1690"/>
                    </a:lnTo>
                    <a:lnTo>
                      <a:pt x="430" y="1678"/>
                    </a:lnTo>
                    <a:lnTo>
                      <a:pt x="434" y="1668"/>
                    </a:lnTo>
                    <a:lnTo>
                      <a:pt x="438" y="1656"/>
                    </a:lnTo>
                    <a:lnTo>
                      <a:pt x="446" y="1650"/>
                    </a:lnTo>
                    <a:lnTo>
                      <a:pt x="450" y="1646"/>
                    </a:lnTo>
                    <a:lnTo>
                      <a:pt x="454" y="1646"/>
                    </a:lnTo>
                    <a:lnTo>
                      <a:pt x="464" y="1644"/>
                    </a:lnTo>
                    <a:lnTo>
                      <a:pt x="472" y="1640"/>
                    </a:lnTo>
                    <a:lnTo>
                      <a:pt x="484" y="1628"/>
                    </a:lnTo>
                    <a:lnTo>
                      <a:pt x="492" y="1622"/>
                    </a:lnTo>
                    <a:lnTo>
                      <a:pt x="502" y="1616"/>
                    </a:lnTo>
                    <a:lnTo>
                      <a:pt x="514" y="1614"/>
                    </a:lnTo>
                    <a:lnTo>
                      <a:pt x="530" y="1614"/>
                    </a:lnTo>
                    <a:lnTo>
                      <a:pt x="544" y="1614"/>
                    </a:lnTo>
                    <a:lnTo>
                      <a:pt x="556" y="1614"/>
                    </a:lnTo>
                    <a:lnTo>
                      <a:pt x="578" y="1610"/>
                    </a:lnTo>
                    <a:lnTo>
                      <a:pt x="596" y="1602"/>
                    </a:lnTo>
                    <a:lnTo>
                      <a:pt x="614" y="1594"/>
                    </a:lnTo>
                    <a:lnTo>
                      <a:pt x="630" y="1586"/>
                    </a:lnTo>
                    <a:lnTo>
                      <a:pt x="644" y="1580"/>
                    </a:lnTo>
                    <a:lnTo>
                      <a:pt x="660" y="1574"/>
                    </a:lnTo>
                    <a:lnTo>
                      <a:pt x="668" y="1574"/>
                    </a:lnTo>
                    <a:lnTo>
                      <a:pt x="676" y="1574"/>
                    </a:lnTo>
                    <a:lnTo>
                      <a:pt x="696" y="1578"/>
                    </a:lnTo>
                    <a:lnTo>
                      <a:pt x="706" y="1576"/>
                    </a:lnTo>
                    <a:lnTo>
                      <a:pt x="712" y="1574"/>
                    </a:lnTo>
                    <a:lnTo>
                      <a:pt x="716" y="1572"/>
                    </a:lnTo>
                    <a:lnTo>
                      <a:pt x="718" y="1570"/>
                    </a:lnTo>
                    <a:lnTo>
                      <a:pt x="724" y="1572"/>
                    </a:lnTo>
                    <a:lnTo>
                      <a:pt x="752" y="1586"/>
                    </a:lnTo>
                    <a:lnTo>
                      <a:pt x="772" y="1596"/>
                    </a:lnTo>
                    <a:lnTo>
                      <a:pt x="786" y="1602"/>
                    </a:lnTo>
                    <a:lnTo>
                      <a:pt x="798" y="1606"/>
                    </a:lnTo>
                    <a:lnTo>
                      <a:pt x="806" y="1606"/>
                    </a:lnTo>
                    <a:lnTo>
                      <a:pt x="822" y="1608"/>
                    </a:lnTo>
                    <a:lnTo>
                      <a:pt x="828" y="1612"/>
                    </a:lnTo>
                    <a:lnTo>
                      <a:pt x="838" y="1618"/>
                    </a:lnTo>
                    <a:lnTo>
                      <a:pt x="846" y="1626"/>
                    </a:lnTo>
                    <a:lnTo>
                      <a:pt x="848" y="1632"/>
                    </a:lnTo>
                    <a:lnTo>
                      <a:pt x="848" y="1636"/>
                    </a:lnTo>
                    <a:lnTo>
                      <a:pt x="846" y="1642"/>
                    </a:lnTo>
                    <a:lnTo>
                      <a:pt x="844" y="1646"/>
                    </a:lnTo>
                    <a:lnTo>
                      <a:pt x="844" y="1650"/>
                    </a:lnTo>
                    <a:lnTo>
                      <a:pt x="848" y="1656"/>
                    </a:lnTo>
                    <a:lnTo>
                      <a:pt x="860" y="1662"/>
                    </a:lnTo>
                    <a:lnTo>
                      <a:pt x="866" y="1666"/>
                    </a:lnTo>
                    <a:lnTo>
                      <a:pt x="870" y="1672"/>
                    </a:lnTo>
                    <a:lnTo>
                      <a:pt x="876" y="1682"/>
                    </a:lnTo>
                    <a:lnTo>
                      <a:pt x="880" y="1694"/>
                    </a:lnTo>
                    <a:lnTo>
                      <a:pt x="882" y="1708"/>
                    </a:lnTo>
                    <a:lnTo>
                      <a:pt x="884" y="1722"/>
                    </a:lnTo>
                    <a:lnTo>
                      <a:pt x="886" y="1732"/>
                    </a:lnTo>
                    <a:lnTo>
                      <a:pt x="892" y="1742"/>
                    </a:lnTo>
                    <a:lnTo>
                      <a:pt x="894" y="1746"/>
                    </a:lnTo>
                    <a:lnTo>
                      <a:pt x="900" y="1748"/>
                    </a:lnTo>
                    <a:lnTo>
                      <a:pt x="914" y="1756"/>
                    </a:lnTo>
                    <a:lnTo>
                      <a:pt x="914" y="1758"/>
                    </a:lnTo>
                    <a:lnTo>
                      <a:pt x="914" y="1756"/>
                    </a:lnTo>
                    <a:lnTo>
                      <a:pt x="914" y="1750"/>
                    </a:lnTo>
                    <a:lnTo>
                      <a:pt x="916" y="1742"/>
                    </a:lnTo>
                    <a:lnTo>
                      <a:pt x="920" y="1730"/>
                    </a:lnTo>
                    <a:lnTo>
                      <a:pt x="932" y="1716"/>
                    </a:lnTo>
                    <a:lnTo>
                      <a:pt x="944" y="1702"/>
                    </a:lnTo>
                    <a:lnTo>
                      <a:pt x="952" y="1694"/>
                    </a:lnTo>
                    <a:lnTo>
                      <a:pt x="958" y="1690"/>
                    </a:lnTo>
                    <a:lnTo>
                      <a:pt x="962" y="1690"/>
                    </a:lnTo>
                    <a:lnTo>
                      <a:pt x="964" y="1690"/>
                    </a:lnTo>
                    <a:lnTo>
                      <a:pt x="966" y="1680"/>
                    </a:lnTo>
                    <a:lnTo>
                      <a:pt x="968" y="1672"/>
                    </a:lnTo>
                    <a:lnTo>
                      <a:pt x="972" y="1666"/>
                    </a:lnTo>
                    <a:lnTo>
                      <a:pt x="980" y="1658"/>
                    </a:lnTo>
                    <a:lnTo>
                      <a:pt x="986" y="1650"/>
                    </a:lnTo>
                    <a:lnTo>
                      <a:pt x="988" y="1646"/>
                    </a:lnTo>
                    <a:lnTo>
                      <a:pt x="990" y="1640"/>
                    </a:lnTo>
                    <a:lnTo>
                      <a:pt x="990" y="1632"/>
                    </a:lnTo>
                    <a:lnTo>
                      <a:pt x="990" y="1630"/>
                    </a:lnTo>
                    <a:lnTo>
                      <a:pt x="990" y="1632"/>
                    </a:lnTo>
                    <a:lnTo>
                      <a:pt x="998" y="1646"/>
                    </a:lnTo>
                    <a:lnTo>
                      <a:pt x="998" y="1654"/>
                    </a:lnTo>
                    <a:lnTo>
                      <a:pt x="996" y="1664"/>
                    </a:lnTo>
                    <a:lnTo>
                      <a:pt x="988" y="1686"/>
                    </a:lnTo>
                    <a:lnTo>
                      <a:pt x="980" y="1710"/>
                    </a:lnTo>
                    <a:lnTo>
                      <a:pt x="978" y="1718"/>
                    </a:lnTo>
                    <a:lnTo>
                      <a:pt x="978" y="1726"/>
                    </a:lnTo>
                    <a:lnTo>
                      <a:pt x="980" y="1736"/>
                    </a:lnTo>
                    <a:lnTo>
                      <a:pt x="980" y="1746"/>
                    </a:lnTo>
                    <a:lnTo>
                      <a:pt x="976" y="1750"/>
                    </a:lnTo>
                    <a:lnTo>
                      <a:pt x="972" y="1752"/>
                    </a:lnTo>
                    <a:lnTo>
                      <a:pt x="968" y="1752"/>
                    </a:lnTo>
                    <a:lnTo>
                      <a:pt x="964" y="1754"/>
                    </a:lnTo>
                    <a:lnTo>
                      <a:pt x="960" y="1756"/>
                    </a:lnTo>
                    <a:lnTo>
                      <a:pt x="956" y="1758"/>
                    </a:lnTo>
                    <a:lnTo>
                      <a:pt x="954" y="1762"/>
                    </a:lnTo>
                    <a:lnTo>
                      <a:pt x="954" y="1766"/>
                    </a:lnTo>
                    <a:lnTo>
                      <a:pt x="958" y="1770"/>
                    </a:lnTo>
                    <a:lnTo>
                      <a:pt x="962" y="1770"/>
                    </a:lnTo>
                    <a:lnTo>
                      <a:pt x="972" y="1770"/>
                    </a:lnTo>
                    <a:lnTo>
                      <a:pt x="978" y="1770"/>
                    </a:lnTo>
                    <a:lnTo>
                      <a:pt x="982" y="1766"/>
                    </a:lnTo>
                    <a:lnTo>
                      <a:pt x="990" y="1758"/>
                    </a:lnTo>
                    <a:lnTo>
                      <a:pt x="994" y="1750"/>
                    </a:lnTo>
                    <a:lnTo>
                      <a:pt x="996" y="1740"/>
                    </a:lnTo>
                    <a:lnTo>
                      <a:pt x="1000" y="1730"/>
                    </a:lnTo>
                    <a:lnTo>
                      <a:pt x="1002" y="1726"/>
                    </a:lnTo>
                    <a:lnTo>
                      <a:pt x="1004" y="1726"/>
                    </a:lnTo>
                    <a:lnTo>
                      <a:pt x="1006" y="1726"/>
                    </a:lnTo>
                    <a:lnTo>
                      <a:pt x="1012" y="1734"/>
                    </a:lnTo>
                    <a:lnTo>
                      <a:pt x="1016" y="1744"/>
                    </a:lnTo>
                    <a:lnTo>
                      <a:pt x="1018" y="1754"/>
                    </a:lnTo>
                    <a:lnTo>
                      <a:pt x="1016" y="1762"/>
                    </a:lnTo>
                    <a:lnTo>
                      <a:pt x="1014" y="1770"/>
                    </a:lnTo>
                    <a:lnTo>
                      <a:pt x="1006" y="1784"/>
                    </a:lnTo>
                    <a:lnTo>
                      <a:pt x="1004" y="1788"/>
                    </a:lnTo>
                    <a:lnTo>
                      <a:pt x="1006" y="1792"/>
                    </a:lnTo>
                    <a:lnTo>
                      <a:pt x="1008" y="1794"/>
                    </a:lnTo>
                    <a:lnTo>
                      <a:pt x="1012" y="1794"/>
                    </a:lnTo>
                    <a:lnTo>
                      <a:pt x="1020" y="1792"/>
                    </a:lnTo>
                    <a:lnTo>
                      <a:pt x="1030" y="1792"/>
                    </a:lnTo>
                    <a:lnTo>
                      <a:pt x="1036" y="1792"/>
                    </a:lnTo>
                    <a:lnTo>
                      <a:pt x="1042" y="1794"/>
                    </a:lnTo>
                    <a:lnTo>
                      <a:pt x="1048" y="1800"/>
                    </a:lnTo>
                    <a:lnTo>
                      <a:pt x="1054" y="1806"/>
                    </a:lnTo>
                    <a:lnTo>
                      <a:pt x="1060" y="1814"/>
                    </a:lnTo>
                    <a:lnTo>
                      <a:pt x="1066" y="1824"/>
                    </a:lnTo>
                    <a:lnTo>
                      <a:pt x="1070" y="1832"/>
                    </a:lnTo>
                    <a:lnTo>
                      <a:pt x="1072" y="1842"/>
                    </a:lnTo>
                    <a:lnTo>
                      <a:pt x="1072" y="1850"/>
                    </a:lnTo>
                    <a:lnTo>
                      <a:pt x="1070" y="1858"/>
                    </a:lnTo>
                    <a:lnTo>
                      <a:pt x="1068" y="1866"/>
                    </a:lnTo>
                    <a:lnTo>
                      <a:pt x="1068" y="1874"/>
                    </a:lnTo>
                    <a:lnTo>
                      <a:pt x="1074" y="1886"/>
                    </a:lnTo>
                    <a:lnTo>
                      <a:pt x="1080" y="1896"/>
                    </a:lnTo>
                    <a:lnTo>
                      <a:pt x="1088" y="1904"/>
                    </a:lnTo>
                    <a:lnTo>
                      <a:pt x="1098" y="1914"/>
                    </a:lnTo>
                    <a:lnTo>
                      <a:pt x="1106" y="1920"/>
                    </a:lnTo>
                    <a:lnTo>
                      <a:pt x="1114" y="1924"/>
                    </a:lnTo>
                    <a:lnTo>
                      <a:pt x="1120" y="1926"/>
                    </a:lnTo>
                    <a:lnTo>
                      <a:pt x="1126" y="1930"/>
                    </a:lnTo>
                    <a:lnTo>
                      <a:pt x="1134" y="1938"/>
                    </a:lnTo>
                    <a:lnTo>
                      <a:pt x="1138" y="1944"/>
                    </a:lnTo>
                    <a:lnTo>
                      <a:pt x="1142" y="1944"/>
                    </a:lnTo>
                    <a:lnTo>
                      <a:pt x="1146" y="1942"/>
                    </a:lnTo>
                    <a:lnTo>
                      <a:pt x="1152" y="1936"/>
                    </a:lnTo>
                    <a:lnTo>
                      <a:pt x="1156" y="1936"/>
                    </a:lnTo>
                    <a:lnTo>
                      <a:pt x="1160" y="1936"/>
                    </a:lnTo>
                    <a:lnTo>
                      <a:pt x="1176" y="1942"/>
                    </a:lnTo>
                    <a:lnTo>
                      <a:pt x="1198" y="1956"/>
                    </a:lnTo>
                    <a:lnTo>
                      <a:pt x="1210" y="1962"/>
                    </a:lnTo>
                    <a:lnTo>
                      <a:pt x="1218" y="1964"/>
                    </a:lnTo>
                    <a:lnTo>
                      <a:pt x="1224" y="1964"/>
                    </a:lnTo>
                    <a:lnTo>
                      <a:pt x="1230" y="1960"/>
                    </a:lnTo>
                    <a:lnTo>
                      <a:pt x="1238" y="1952"/>
                    </a:lnTo>
                    <a:lnTo>
                      <a:pt x="1244" y="1946"/>
                    </a:lnTo>
                    <a:lnTo>
                      <a:pt x="1252" y="1940"/>
                    </a:lnTo>
                    <a:lnTo>
                      <a:pt x="1260" y="1936"/>
                    </a:lnTo>
                    <a:lnTo>
                      <a:pt x="1264" y="1930"/>
                    </a:lnTo>
                    <a:lnTo>
                      <a:pt x="1270" y="1920"/>
                    </a:lnTo>
                    <a:lnTo>
                      <a:pt x="1270" y="1918"/>
                    </a:lnTo>
                    <a:lnTo>
                      <a:pt x="1272" y="1916"/>
                    </a:lnTo>
                    <a:lnTo>
                      <a:pt x="1276" y="1916"/>
                    </a:lnTo>
                    <a:lnTo>
                      <a:pt x="1282" y="1918"/>
                    </a:lnTo>
                    <a:lnTo>
                      <a:pt x="1286" y="1924"/>
                    </a:lnTo>
                    <a:lnTo>
                      <a:pt x="1288" y="1928"/>
                    </a:lnTo>
                    <a:lnTo>
                      <a:pt x="1284" y="1930"/>
                    </a:lnTo>
                    <a:lnTo>
                      <a:pt x="1280" y="1934"/>
                    </a:lnTo>
                    <a:lnTo>
                      <a:pt x="1274" y="1940"/>
                    </a:lnTo>
                    <a:lnTo>
                      <a:pt x="1274" y="1944"/>
                    </a:lnTo>
                    <a:lnTo>
                      <a:pt x="1278" y="1946"/>
                    </a:lnTo>
                    <a:lnTo>
                      <a:pt x="1282" y="1948"/>
                    </a:lnTo>
                    <a:lnTo>
                      <a:pt x="1288" y="1948"/>
                    </a:lnTo>
                    <a:lnTo>
                      <a:pt x="1290" y="1944"/>
                    </a:lnTo>
                    <a:lnTo>
                      <a:pt x="1292" y="1942"/>
                    </a:lnTo>
                    <a:lnTo>
                      <a:pt x="1296" y="1936"/>
                    </a:lnTo>
                    <a:lnTo>
                      <a:pt x="1296" y="1942"/>
                    </a:lnTo>
                    <a:lnTo>
                      <a:pt x="1298" y="1948"/>
                    </a:lnTo>
                    <a:lnTo>
                      <a:pt x="1300" y="1952"/>
                    </a:lnTo>
                    <a:lnTo>
                      <a:pt x="1306" y="1956"/>
                    </a:lnTo>
                    <a:lnTo>
                      <a:pt x="1316" y="1964"/>
                    </a:lnTo>
                    <a:lnTo>
                      <a:pt x="1324" y="1970"/>
                    </a:lnTo>
                    <a:lnTo>
                      <a:pt x="1334" y="1982"/>
                    </a:lnTo>
                    <a:lnTo>
                      <a:pt x="1338" y="1988"/>
                    </a:lnTo>
                    <a:lnTo>
                      <a:pt x="1340" y="1988"/>
                    </a:lnTo>
                    <a:lnTo>
                      <a:pt x="1340" y="1980"/>
                    </a:lnTo>
                    <a:lnTo>
                      <a:pt x="1340" y="1974"/>
                    </a:lnTo>
                    <a:lnTo>
                      <a:pt x="1340" y="1968"/>
                    </a:lnTo>
                    <a:lnTo>
                      <a:pt x="1342" y="1962"/>
                    </a:lnTo>
                    <a:lnTo>
                      <a:pt x="1346" y="1960"/>
                    </a:lnTo>
                    <a:lnTo>
                      <a:pt x="1354" y="1956"/>
                    </a:lnTo>
                    <a:lnTo>
                      <a:pt x="1362" y="1950"/>
                    </a:lnTo>
                    <a:lnTo>
                      <a:pt x="1386" y="1930"/>
                    </a:lnTo>
                    <a:lnTo>
                      <a:pt x="1398" y="1920"/>
                    </a:lnTo>
                    <a:lnTo>
                      <a:pt x="1412" y="1912"/>
                    </a:lnTo>
                    <a:lnTo>
                      <a:pt x="1428" y="1908"/>
                    </a:lnTo>
                    <a:lnTo>
                      <a:pt x="1434" y="1908"/>
                    </a:lnTo>
                    <a:lnTo>
                      <a:pt x="1442" y="1908"/>
                    </a:lnTo>
                    <a:lnTo>
                      <a:pt x="1456" y="1910"/>
                    </a:lnTo>
                    <a:lnTo>
                      <a:pt x="1466" y="1906"/>
                    </a:lnTo>
                    <a:lnTo>
                      <a:pt x="1474" y="1902"/>
                    </a:lnTo>
                    <a:lnTo>
                      <a:pt x="1478" y="1896"/>
                    </a:lnTo>
                    <a:lnTo>
                      <a:pt x="1482" y="1890"/>
                    </a:lnTo>
                    <a:lnTo>
                      <a:pt x="1482" y="1884"/>
                    </a:lnTo>
                    <a:lnTo>
                      <a:pt x="1482" y="1878"/>
                    </a:lnTo>
                    <a:lnTo>
                      <a:pt x="1478" y="1874"/>
                    </a:lnTo>
                    <a:lnTo>
                      <a:pt x="1476" y="1870"/>
                    </a:lnTo>
                    <a:lnTo>
                      <a:pt x="1476" y="1866"/>
                    </a:lnTo>
                    <a:lnTo>
                      <a:pt x="1480" y="1856"/>
                    </a:lnTo>
                    <a:lnTo>
                      <a:pt x="1486" y="1842"/>
                    </a:lnTo>
                    <a:lnTo>
                      <a:pt x="1488" y="1836"/>
                    </a:lnTo>
                    <a:lnTo>
                      <a:pt x="1488" y="1828"/>
                    </a:lnTo>
                    <a:lnTo>
                      <a:pt x="1490" y="1812"/>
                    </a:lnTo>
                    <a:lnTo>
                      <a:pt x="1494" y="1794"/>
                    </a:lnTo>
                    <a:lnTo>
                      <a:pt x="1502" y="1776"/>
                    </a:lnTo>
                    <a:lnTo>
                      <a:pt x="1506" y="1770"/>
                    </a:lnTo>
                    <a:lnTo>
                      <a:pt x="1510" y="1766"/>
                    </a:lnTo>
                    <a:lnTo>
                      <a:pt x="1514" y="1760"/>
                    </a:lnTo>
                    <a:lnTo>
                      <a:pt x="1518" y="1750"/>
                    </a:lnTo>
                    <a:lnTo>
                      <a:pt x="1526" y="1718"/>
                    </a:lnTo>
                    <a:lnTo>
                      <a:pt x="1530" y="1700"/>
                    </a:lnTo>
                    <a:lnTo>
                      <a:pt x="1538" y="1680"/>
                    </a:lnTo>
                    <a:lnTo>
                      <a:pt x="1548" y="1662"/>
                    </a:lnTo>
                    <a:lnTo>
                      <a:pt x="1554" y="1654"/>
                    </a:lnTo>
                    <a:lnTo>
                      <a:pt x="1562" y="1646"/>
                    </a:lnTo>
                    <a:lnTo>
                      <a:pt x="1574" y="1634"/>
                    </a:lnTo>
                    <a:lnTo>
                      <a:pt x="1582" y="1626"/>
                    </a:lnTo>
                    <a:lnTo>
                      <a:pt x="1586" y="1618"/>
                    </a:lnTo>
                    <a:lnTo>
                      <a:pt x="1588" y="1612"/>
                    </a:lnTo>
                    <a:lnTo>
                      <a:pt x="1588" y="1604"/>
                    </a:lnTo>
                    <a:lnTo>
                      <a:pt x="1590" y="1598"/>
                    </a:lnTo>
                    <a:lnTo>
                      <a:pt x="1594" y="1590"/>
                    </a:lnTo>
                    <a:lnTo>
                      <a:pt x="1598" y="1576"/>
                    </a:lnTo>
                    <a:lnTo>
                      <a:pt x="1602" y="1566"/>
                    </a:lnTo>
                    <a:lnTo>
                      <a:pt x="1602" y="1556"/>
                    </a:lnTo>
                    <a:lnTo>
                      <a:pt x="1602" y="1546"/>
                    </a:lnTo>
                    <a:lnTo>
                      <a:pt x="1602" y="1532"/>
                    </a:lnTo>
                    <a:lnTo>
                      <a:pt x="1604" y="1524"/>
                    </a:lnTo>
                    <a:lnTo>
                      <a:pt x="1606" y="1516"/>
                    </a:lnTo>
                    <a:lnTo>
                      <a:pt x="1612" y="1504"/>
                    </a:lnTo>
                    <a:lnTo>
                      <a:pt x="1614" y="1494"/>
                    </a:lnTo>
                    <a:lnTo>
                      <a:pt x="1616" y="1476"/>
                    </a:lnTo>
                    <a:lnTo>
                      <a:pt x="1618" y="1458"/>
                    </a:lnTo>
                    <a:lnTo>
                      <a:pt x="1620" y="1448"/>
                    </a:lnTo>
                    <a:lnTo>
                      <a:pt x="1626" y="1438"/>
                    </a:lnTo>
                    <a:lnTo>
                      <a:pt x="1628" y="1432"/>
                    </a:lnTo>
                    <a:lnTo>
                      <a:pt x="1630" y="1426"/>
                    </a:lnTo>
                    <a:lnTo>
                      <a:pt x="1628" y="1412"/>
                    </a:lnTo>
                    <a:lnTo>
                      <a:pt x="1626" y="1398"/>
                    </a:lnTo>
                    <a:lnTo>
                      <a:pt x="1622" y="1384"/>
                    </a:lnTo>
                    <a:lnTo>
                      <a:pt x="1612" y="1358"/>
                    </a:lnTo>
                    <a:lnTo>
                      <a:pt x="1610" y="1350"/>
                    </a:lnTo>
                    <a:lnTo>
                      <a:pt x="1610" y="1344"/>
                    </a:lnTo>
                    <a:close/>
                    <a:moveTo>
                      <a:pt x="1412" y="2026"/>
                    </a:moveTo>
                    <a:lnTo>
                      <a:pt x="1412" y="2026"/>
                    </a:lnTo>
                    <a:lnTo>
                      <a:pt x="1408" y="2024"/>
                    </a:lnTo>
                    <a:lnTo>
                      <a:pt x="1406" y="2020"/>
                    </a:lnTo>
                    <a:lnTo>
                      <a:pt x="1404" y="2016"/>
                    </a:lnTo>
                    <a:lnTo>
                      <a:pt x="1402" y="2014"/>
                    </a:lnTo>
                    <a:lnTo>
                      <a:pt x="1400" y="2014"/>
                    </a:lnTo>
                    <a:lnTo>
                      <a:pt x="1396" y="2018"/>
                    </a:lnTo>
                    <a:lnTo>
                      <a:pt x="1392" y="2022"/>
                    </a:lnTo>
                    <a:lnTo>
                      <a:pt x="1392" y="2024"/>
                    </a:lnTo>
                    <a:lnTo>
                      <a:pt x="1394" y="2024"/>
                    </a:lnTo>
                    <a:lnTo>
                      <a:pt x="1396" y="2026"/>
                    </a:lnTo>
                    <a:lnTo>
                      <a:pt x="1398" y="2028"/>
                    </a:lnTo>
                    <a:lnTo>
                      <a:pt x="1400" y="2038"/>
                    </a:lnTo>
                    <a:lnTo>
                      <a:pt x="1402" y="2040"/>
                    </a:lnTo>
                    <a:lnTo>
                      <a:pt x="1404" y="2042"/>
                    </a:lnTo>
                    <a:lnTo>
                      <a:pt x="1410" y="2044"/>
                    </a:lnTo>
                    <a:lnTo>
                      <a:pt x="1414" y="2042"/>
                    </a:lnTo>
                    <a:lnTo>
                      <a:pt x="1414" y="2040"/>
                    </a:lnTo>
                    <a:lnTo>
                      <a:pt x="1414" y="2036"/>
                    </a:lnTo>
                    <a:lnTo>
                      <a:pt x="1412" y="2034"/>
                    </a:lnTo>
                    <a:lnTo>
                      <a:pt x="1412" y="2032"/>
                    </a:lnTo>
                    <a:lnTo>
                      <a:pt x="1414" y="2030"/>
                    </a:lnTo>
                    <a:lnTo>
                      <a:pt x="1416" y="2028"/>
                    </a:lnTo>
                    <a:lnTo>
                      <a:pt x="1412" y="2026"/>
                    </a:lnTo>
                    <a:close/>
                    <a:moveTo>
                      <a:pt x="1708" y="300"/>
                    </a:moveTo>
                    <a:lnTo>
                      <a:pt x="1708" y="300"/>
                    </a:lnTo>
                    <a:lnTo>
                      <a:pt x="1704" y="298"/>
                    </a:lnTo>
                    <a:lnTo>
                      <a:pt x="1700" y="294"/>
                    </a:lnTo>
                    <a:lnTo>
                      <a:pt x="1694" y="284"/>
                    </a:lnTo>
                    <a:lnTo>
                      <a:pt x="1688" y="274"/>
                    </a:lnTo>
                    <a:lnTo>
                      <a:pt x="1686" y="272"/>
                    </a:lnTo>
                    <a:lnTo>
                      <a:pt x="1682" y="268"/>
                    </a:lnTo>
                    <a:lnTo>
                      <a:pt x="1678" y="266"/>
                    </a:lnTo>
                    <a:lnTo>
                      <a:pt x="1676" y="262"/>
                    </a:lnTo>
                    <a:lnTo>
                      <a:pt x="1672" y="252"/>
                    </a:lnTo>
                    <a:lnTo>
                      <a:pt x="1668" y="244"/>
                    </a:lnTo>
                    <a:lnTo>
                      <a:pt x="1668" y="242"/>
                    </a:lnTo>
                    <a:lnTo>
                      <a:pt x="1664" y="244"/>
                    </a:lnTo>
                    <a:lnTo>
                      <a:pt x="1662" y="248"/>
                    </a:lnTo>
                    <a:lnTo>
                      <a:pt x="1662" y="250"/>
                    </a:lnTo>
                    <a:lnTo>
                      <a:pt x="1666" y="256"/>
                    </a:lnTo>
                    <a:lnTo>
                      <a:pt x="1670" y="264"/>
                    </a:lnTo>
                    <a:lnTo>
                      <a:pt x="1672" y="268"/>
                    </a:lnTo>
                    <a:lnTo>
                      <a:pt x="1672" y="276"/>
                    </a:lnTo>
                    <a:lnTo>
                      <a:pt x="1672" y="282"/>
                    </a:lnTo>
                    <a:lnTo>
                      <a:pt x="1672" y="288"/>
                    </a:lnTo>
                    <a:lnTo>
                      <a:pt x="1680" y="298"/>
                    </a:lnTo>
                    <a:lnTo>
                      <a:pt x="1688" y="306"/>
                    </a:lnTo>
                    <a:lnTo>
                      <a:pt x="1690" y="310"/>
                    </a:lnTo>
                    <a:lnTo>
                      <a:pt x="1692" y="316"/>
                    </a:lnTo>
                    <a:lnTo>
                      <a:pt x="1694" y="324"/>
                    </a:lnTo>
                    <a:lnTo>
                      <a:pt x="1700" y="330"/>
                    </a:lnTo>
                    <a:lnTo>
                      <a:pt x="1708" y="332"/>
                    </a:lnTo>
                    <a:lnTo>
                      <a:pt x="1716" y="330"/>
                    </a:lnTo>
                    <a:lnTo>
                      <a:pt x="1720" y="328"/>
                    </a:lnTo>
                    <a:lnTo>
                      <a:pt x="1722" y="326"/>
                    </a:lnTo>
                    <a:lnTo>
                      <a:pt x="1722" y="322"/>
                    </a:lnTo>
                    <a:lnTo>
                      <a:pt x="1720" y="316"/>
                    </a:lnTo>
                    <a:lnTo>
                      <a:pt x="1716" y="306"/>
                    </a:lnTo>
                    <a:lnTo>
                      <a:pt x="1712" y="304"/>
                    </a:lnTo>
                    <a:lnTo>
                      <a:pt x="1708" y="300"/>
                    </a:lnTo>
                    <a:close/>
                    <a:moveTo>
                      <a:pt x="1712" y="342"/>
                    </a:moveTo>
                    <a:lnTo>
                      <a:pt x="1712" y="342"/>
                    </a:lnTo>
                    <a:lnTo>
                      <a:pt x="1712" y="346"/>
                    </a:lnTo>
                    <a:lnTo>
                      <a:pt x="1716" y="346"/>
                    </a:lnTo>
                    <a:lnTo>
                      <a:pt x="1718" y="346"/>
                    </a:lnTo>
                    <a:lnTo>
                      <a:pt x="1720" y="344"/>
                    </a:lnTo>
                    <a:lnTo>
                      <a:pt x="1718" y="340"/>
                    </a:lnTo>
                    <a:lnTo>
                      <a:pt x="1716" y="338"/>
                    </a:lnTo>
                    <a:lnTo>
                      <a:pt x="1712" y="340"/>
                    </a:lnTo>
                    <a:lnTo>
                      <a:pt x="1712" y="342"/>
                    </a:lnTo>
                    <a:close/>
                    <a:moveTo>
                      <a:pt x="1238" y="2006"/>
                    </a:moveTo>
                    <a:lnTo>
                      <a:pt x="1238" y="2006"/>
                    </a:lnTo>
                    <a:lnTo>
                      <a:pt x="1236" y="2012"/>
                    </a:lnTo>
                    <a:lnTo>
                      <a:pt x="1234" y="2024"/>
                    </a:lnTo>
                    <a:lnTo>
                      <a:pt x="1236" y="2032"/>
                    </a:lnTo>
                    <a:lnTo>
                      <a:pt x="1240" y="2034"/>
                    </a:lnTo>
                    <a:lnTo>
                      <a:pt x="1242" y="2032"/>
                    </a:lnTo>
                    <a:lnTo>
                      <a:pt x="1244" y="2028"/>
                    </a:lnTo>
                    <a:lnTo>
                      <a:pt x="1246" y="2024"/>
                    </a:lnTo>
                    <a:lnTo>
                      <a:pt x="1246" y="2014"/>
                    </a:lnTo>
                    <a:lnTo>
                      <a:pt x="1242" y="2006"/>
                    </a:lnTo>
                    <a:lnTo>
                      <a:pt x="1240" y="2004"/>
                    </a:lnTo>
                    <a:lnTo>
                      <a:pt x="1238" y="2006"/>
                    </a:lnTo>
                    <a:close/>
                    <a:moveTo>
                      <a:pt x="1414" y="2116"/>
                    </a:moveTo>
                    <a:lnTo>
                      <a:pt x="1414" y="2116"/>
                    </a:lnTo>
                    <a:lnTo>
                      <a:pt x="1414" y="2106"/>
                    </a:lnTo>
                    <a:lnTo>
                      <a:pt x="1414" y="2096"/>
                    </a:lnTo>
                    <a:lnTo>
                      <a:pt x="1414" y="2088"/>
                    </a:lnTo>
                    <a:lnTo>
                      <a:pt x="1412" y="2082"/>
                    </a:lnTo>
                    <a:lnTo>
                      <a:pt x="1408" y="2076"/>
                    </a:lnTo>
                    <a:lnTo>
                      <a:pt x="1406" y="2072"/>
                    </a:lnTo>
                    <a:lnTo>
                      <a:pt x="1402" y="2072"/>
                    </a:lnTo>
                    <a:lnTo>
                      <a:pt x="1400" y="2074"/>
                    </a:lnTo>
                    <a:lnTo>
                      <a:pt x="1398" y="2078"/>
                    </a:lnTo>
                    <a:lnTo>
                      <a:pt x="1396" y="2078"/>
                    </a:lnTo>
                    <a:lnTo>
                      <a:pt x="1392" y="2076"/>
                    </a:lnTo>
                    <a:lnTo>
                      <a:pt x="1388" y="2076"/>
                    </a:lnTo>
                    <a:lnTo>
                      <a:pt x="1386" y="2078"/>
                    </a:lnTo>
                    <a:lnTo>
                      <a:pt x="1382" y="2080"/>
                    </a:lnTo>
                    <a:lnTo>
                      <a:pt x="1380" y="2082"/>
                    </a:lnTo>
                    <a:lnTo>
                      <a:pt x="1378" y="2082"/>
                    </a:lnTo>
                    <a:lnTo>
                      <a:pt x="1370" y="2082"/>
                    </a:lnTo>
                    <a:lnTo>
                      <a:pt x="1352" y="2088"/>
                    </a:lnTo>
                    <a:lnTo>
                      <a:pt x="1340" y="2092"/>
                    </a:lnTo>
                    <a:lnTo>
                      <a:pt x="1332" y="2094"/>
                    </a:lnTo>
                    <a:lnTo>
                      <a:pt x="1324" y="2092"/>
                    </a:lnTo>
                    <a:lnTo>
                      <a:pt x="1320" y="2088"/>
                    </a:lnTo>
                    <a:lnTo>
                      <a:pt x="1310" y="2080"/>
                    </a:lnTo>
                    <a:lnTo>
                      <a:pt x="1304" y="2076"/>
                    </a:lnTo>
                    <a:lnTo>
                      <a:pt x="1296" y="2076"/>
                    </a:lnTo>
                    <a:lnTo>
                      <a:pt x="1288" y="2074"/>
                    </a:lnTo>
                    <a:lnTo>
                      <a:pt x="1282" y="2072"/>
                    </a:lnTo>
                    <a:lnTo>
                      <a:pt x="1274" y="2066"/>
                    </a:lnTo>
                    <a:lnTo>
                      <a:pt x="1272" y="2064"/>
                    </a:lnTo>
                    <a:lnTo>
                      <a:pt x="1270" y="2064"/>
                    </a:lnTo>
                    <a:lnTo>
                      <a:pt x="1266" y="2078"/>
                    </a:lnTo>
                    <a:lnTo>
                      <a:pt x="1264" y="2086"/>
                    </a:lnTo>
                    <a:lnTo>
                      <a:pt x="1266" y="2094"/>
                    </a:lnTo>
                    <a:lnTo>
                      <a:pt x="1276" y="2118"/>
                    </a:lnTo>
                    <a:lnTo>
                      <a:pt x="1280" y="2130"/>
                    </a:lnTo>
                    <a:lnTo>
                      <a:pt x="1284" y="2134"/>
                    </a:lnTo>
                    <a:lnTo>
                      <a:pt x="1288" y="2136"/>
                    </a:lnTo>
                    <a:lnTo>
                      <a:pt x="1288" y="2144"/>
                    </a:lnTo>
                    <a:lnTo>
                      <a:pt x="1288" y="2158"/>
                    </a:lnTo>
                    <a:lnTo>
                      <a:pt x="1292" y="2174"/>
                    </a:lnTo>
                    <a:lnTo>
                      <a:pt x="1296" y="2186"/>
                    </a:lnTo>
                    <a:lnTo>
                      <a:pt x="1300" y="2192"/>
                    </a:lnTo>
                    <a:lnTo>
                      <a:pt x="1304" y="2198"/>
                    </a:lnTo>
                    <a:lnTo>
                      <a:pt x="1310" y="2202"/>
                    </a:lnTo>
                    <a:lnTo>
                      <a:pt x="1312" y="2206"/>
                    </a:lnTo>
                    <a:lnTo>
                      <a:pt x="1318" y="2216"/>
                    </a:lnTo>
                    <a:lnTo>
                      <a:pt x="1322" y="2224"/>
                    </a:lnTo>
                    <a:lnTo>
                      <a:pt x="1324" y="2226"/>
                    </a:lnTo>
                    <a:lnTo>
                      <a:pt x="1328" y="2226"/>
                    </a:lnTo>
                    <a:lnTo>
                      <a:pt x="1332" y="2226"/>
                    </a:lnTo>
                    <a:lnTo>
                      <a:pt x="1338" y="2226"/>
                    </a:lnTo>
                    <a:lnTo>
                      <a:pt x="1352" y="2230"/>
                    </a:lnTo>
                    <a:lnTo>
                      <a:pt x="1356" y="2232"/>
                    </a:lnTo>
                    <a:lnTo>
                      <a:pt x="1358" y="2230"/>
                    </a:lnTo>
                    <a:lnTo>
                      <a:pt x="1360" y="2226"/>
                    </a:lnTo>
                    <a:lnTo>
                      <a:pt x="1362" y="2220"/>
                    </a:lnTo>
                    <a:lnTo>
                      <a:pt x="1366" y="2214"/>
                    </a:lnTo>
                    <a:lnTo>
                      <a:pt x="1370" y="2212"/>
                    </a:lnTo>
                    <a:lnTo>
                      <a:pt x="1372" y="2208"/>
                    </a:lnTo>
                    <a:lnTo>
                      <a:pt x="1374" y="2200"/>
                    </a:lnTo>
                    <a:lnTo>
                      <a:pt x="1376" y="2194"/>
                    </a:lnTo>
                    <a:lnTo>
                      <a:pt x="1378" y="2194"/>
                    </a:lnTo>
                    <a:lnTo>
                      <a:pt x="1378" y="2196"/>
                    </a:lnTo>
                    <a:lnTo>
                      <a:pt x="1380" y="2198"/>
                    </a:lnTo>
                    <a:lnTo>
                      <a:pt x="1382" y="2198"/>
                    </a:lnTo>
                    <a:lnTo>
                      <a:pt x="1382" y="2194"/>
                    </a:lnTo>
                    <a:lnTo>
                      <a:pt x="1384" y="2190"/>
                    </a:lnTo>
                    <a:lnTo>
                      <a:pt x="1386" y="2188"/>
                    </a:lnTo>
                    <a:lnTo>
                      <a:pt x="1388" y="2188"/>
                    </a:lnTo>
                    <a:lnTo>
                      <a:pt x="1392" y="2192"/>
                    </a:lnTo>
                    <a:lnTo>
                      <a:pt x="1394" y="2194"/>
                    </a:lnTo>
                    <a:lnTo>
                      <a:pt x="1394" y="2196"/>
                    </a:lnTo>
                    <a:lnTo>
                      <a:pt x="1392" y="2196"/>
                    </a:lnTo>
                    <a:lnTo>
                      <a:pt x="1388" y="2198"/>
                    </a:lnTo>
                    <a:lnTo>
                      <a:pt x="1388" y="2202"/>
                    </a:lnTo>
                    <a:lnTo>
                      <a:pt x="1390" y="2206"/>
                    </a:lnTo>
                    <a:lnTo>
                      <a:pt x="1398" y="2210"/>
                    </a:lnTo>
                    <a:lnTo>
                      <a:pt x="1402" y="2208"/>
                    </a:lnTo>
                    <a:lnTo>
                      <a:pt x="1404" y="2206"/>
                    </a:lnTo>
                    <a:lnTo>
                      <a:pt x="1402" y="2194"/>
                    </a:lnTo>
                    <a:lnTo>
                      <a:pt x="1400" y="2180"/>
                    </a:lnTo>
                    <a:lnTo>
                      <a:pt x="1400" y="2174"/>
                    </a:lnTo>
                    <a:lnTo>
                      <a:pt x="1402" y="2170"/>
                    </a:lnTo>
                    <a:lnTo>
                      <a:pt x="1404" y="2168"/>
                    </a:lnTo>
                    <a:lnTo>
                      <a:pt x="1404" y="2166"/>
                    </a:lnTo>
                    <a:lnTo>
                      <a:pt x="1402" y="2160"/>
                    </a:lnTo>
                    <a:lnTo>
                      <a:pt x="1402" y="2152"/>
                    </a:lnTo>
                    <a:lnTo>
                      <a:pt x="1402" y="2150"/>
                    </a:lnTo>
                    <a:lnTo>
                      <a:pt x="1404" y="2146"/>
                    </a:lnTo>
                    <a:lnTo>
                      <a:pt x="1408" y="2144"/>
                    </a:lnTo>
                    <a:lnTo>
                      <a:pt x="1410" y="2144"/>
                    </a:lnTo>
                    <a:lnTo>
                      <a:pt x="1410" y="2150"/>
                    </a:lnTo>
                    <a:lnTo>
                      <a:pt x="1412" y="2154"/>
                    </a:lnTo>
                    <a:lnTo>
                      <a:pt x="1414" y="2152"/>
                    </a:lnTo>
                    <a:lnTo>
                      <a:pt x="1416" y="2148"/>
                    </a:lnTo>
                    <a:lnTo>
                      <a:pt x="1416" y="2146"/>
                    </a:lnTo>
                    <a:lnTo>
                      <a:pt x="1414" y="2140"/>
                    </a:lnTo>
                    <a:lnTo>
                      <a:pt x="1412" y="2132"/>
                    </a:lnTo>
                    <a:lnTo>
                      <a:pt x="1412" y="2124"/>
                    </a:lnTo>
                    <a:lnTo>
                      <a:pt x="1414" y="2116"/>
                    </a:lnTo>
                    <a:close/>
                    <a:moveTo>
                      <a:pt x="984" y="1792"/>
                    </a:moveTo>
                    <a:lnTo>
                      <a:pt x="984" y="1792"/>
                    </a:lnTo>
                    <a:lnTo>
                      <a:pt x="980" y="1788"/>
                    </a:lnTo>
                    <a:lnTo>
                      <a:pt x="974" y="1788"/>
                    </a:lnTo>
                    <a:lnTo>
                      <a:pt x="966" y="1788"/>
                    </a:lnTo>
                    <a:lnTo>
                      <a:pt x="958" y="1792"/>
                    </a:lnTo>
                    <a:lnTo>
                      <a:pt x="950" y="1794"/>
                    </a:lnTo>
                    <a:lnTo>
                      <a:pt x="944" y="1798"/>
                    </a:lnTo>
                    <a:lnTo>
                      <a:pt x="942" y="1804"/>
                    </a:lnTo>
                    <a:lnTo>
                      <a:pt x="940" y="1808"/>
                    </a:lnTo>
                    <a:lnTo>
                      <a:pt x="942" y="1810"/>
                    </a:lnTo>
                    <a:lnTo>
                      <a:pt x="948" y="1812"/>
                    </a:lnTo>
                    <a:lnTo>
                      <a:pt x="960" y="1814"/>
                    </a:lnTo>
                    <a:lnTo>
                      <a:pt x="974" y="1812"/>
                    </a:lnTo>
                    <a:lnTo>
                      <a:pt x="982" y="1810"/>
                    </a:lnTo>
                    <a:lnTo>
                      <a:pt x="990" y="1808"/>
                    </a:lnTo>
                    <a:lnTo>
                      <a:pt x="998" y="1808"/>
                    </a:lnTo>
                    <a:lnTo>
                      <a:pt x="1004" y="1806"/>
                    </a:lnTo>
                    <a:lnTo>
                      <a:pt x="1004" y="1804"/>
                    </a:lnTo>
                    <a:lnTo>
                      <a:pt x="1002" y="1800"/>
                    </a:lnTo>
                    <a:lnTo>
                      <a:pt x="1000" y="1798"/>
                    </a:lnTo>
                    <a:lnTo>
                      <a:pt x="994" y="1798"/>
                    </a:lnTo>
                    <a:lnTo>
                      <a:pt x="990" y="1796"/>
                    </a:lnTo>
                    <a:lnTo>
                      <a:pt x="984" y="1792"/>
                    </a:lnTo>
                    <a:close/>
                    <a:moveTo>
                      <a:pt x="2204" y="1064"/>
                    </a:moveTo>
                    <a:lnTo>
                      <a:pt x="2204" y="1064"/>
                    </a:lnTo>
                    <a:lnTo>
                      <a:pt x="2206" y="1066"/>
                    </a:lnTo>
                    <a:lnTo>
                      <a:pt x="2208" y="1066"/>
                    </a:lnTo>
                    <a:lnTo>
                      <a:pt x="2212" y="1066"/>
                    </a:lnTo>
                    <a:lnTo>
                      <a:pt x="2214" y="1060"/>
                    </a:lnTo>
                    <a:lnTo>
                      <a:pt x="2214" y="1058"/>
                    </a:lnTo>
                    <a:lnTo>
                      <a:pt x="2212" y="1054"/>
                    </a:lnTo>
                    <a:lnTo>
                      <a:pt x="2210" y="1050"/>
                    </a:lnTo>
                    <a:lnTo>
                      <a:pt x="2208" y="1048"/>
                    </a:lnTo>
                    <a:lnTo>
                      <a:pt x="2206" y="1048"/>
                    </a:lnTo>
                    <a:lnTo>
                      <a:pt x="2204" y="1050"/>
                    </a:lnTo>
                    <a:lnTo>
                      <a:pt x="2202" y="1054"/>
                    </a:lnTo>
                    <a:lnTo>
                      <a:pt x="2204" y="1064"/>
                    </a:lnTo>
                    <a:close/>
                    <a:moveTo>
                      <a:pt x="2218" y="862"/>
                    </a:moveTo>
                    <a:lnTo>
                      <a:pt x="2218" y="862"/>
                    </a:lnTo>
                    <a:lnTo>
                      <a:pt x="2216" y="866"/>
                    </a:lnTo>
                    <a:lnTo>
                      <a:pt x="2218" y="870"/>
                    </a:lnTo>
                    <a:lnTo>
                      <a:pt x="2222" y="872"/>
                    </a:lnTo>
                    <a:lnTo>
                      <a:pt x="2228" y="874"/>
                    </a:lnTo>
                    <a:lnTo>
                      <a:pt x="2230" y="872"/>
                    </a:lnTo>
                    <a:lnTo>
                      <a:pt x="2230" y="870"/>
                    </a:lnTo>
                    <a:lnTo>
                      <a:pt x="2228" y="864"/>
                    </a:lnTo>
                    <a:lnTo>
                      <a:pt x="2222" y="860"/>
                    </a:lnTo>
                    <a:lnTo>
                      <a:pt x="2220" y="860"/>
                    </a:lnTo>
                    <a:lnTo>
                      <a:pt x="2218" y="862"/>
                    </a:lnTo>
                    <a:close/>
                    <a:moveTo>
                      <a:pt x="2220" y="824"/>
                    </a:moveTo>
                    <a:lnTo>
                      <a:pt x="2220" y="824"/>
                    </a:lnTo>
                    <a:lnTo>
                      <a:pt x="2222" y="824"/>
                    </a:lnTo>
                    <a:lnTo>
                      <a:pt x="2222" y="822"/>
                    </a:lnTo>
                    <a:lnTo>
                      <a:pt x="2216" y="814"/>
                    </a:lnTo>
                    <a:lnTo>
                      <a:pt x="2216" y="812"/>
                    </a:lnTo>
                    <a:lnTo>
                      <a:pt x="2214" y="814"/>
                    </a:lnTo>
                    <a:lnTo>
                      <a:pt x="2212" y="816"/>
                    </a:lnTo>
                    <a:lnTo>
                      <a:pt x="2214" y="822"/>
                    </a:lnTo>
                    <a:lnTo>
                      <a:pt x="2216" y="822"/>
                    </a:lnTo>
                    <a:lnTo>
                      <a:pt x="2220" y="824"/>
                    </a:lnTo>
                    <a:close/>
                    <a:moveTo>
                      <a:pt x="2124" y="1064"/>
                    </a:moveTo>
                    <a:lnTo>
                      <a:pt x="2124" y="1064"/>
                    </a:lnTo>
                    <a:lnTo>
                      <a:pt x="2118" y="1060"/>
                    </a:lnTo>
                    <a:lnTo>
                      <a:pt x="2116" y="1060"/>
                    </a:lnTo>
                    <a:lnTo>
                      <a:pt x="2114" y="1062"/>
                    </a:lnTo>
                    <a:lnTo>
                      <a:pt x="2096" y="1042"/>
                    </a:lnTo>
                    <a:lnTo>
                      <a:pt x="2094" y="1038"/>
                    </a:lnTo>
                    <a:lnTo>
                      <a:pt x="2090" y="1032"/>
                    </a:lnTo>
                    <a:lnTo>
                      <a:pt x="2076" y="1018"/>
                    </a:lnTo>
                    <a:lnTo>
                      <a:pt x="2060" y="1008"/>
                    </a:lnTo>
                    <a:lnTo>
                      <a:pt x="2050" y="1000"/>
                    </a:lnTo>
                    <a:lnTo>
                      <a:pt x="2050" y="1004"/>
                    </a:lnTo>
                    <a:lnTo>
                      <a:pt x="2044" y="998"/>
                    </a:lnTo>
                    <a:lnTo>
                      <a:pt x="2040" y="994"/>
                    </a:lnTo>
                    <a:lnTo>
                      <a:pt x="2036" y="992"/>
                    </a:lnTo>
                    <a:lnTo>
                      <a:pt x="2040" y="1000"/>
                    </a:lnTo>
                    <a:lnTo>
                      <a:pt x="2050" y="1020"/>
                    </a:lnTo>
                    <a:lnTo>
                      <a:pt x="2052" y="1024"/>
                    </a:lnTo>
                    <a:lnTo>
                      <a:pt x="2052" y="1026"/>
                    </a:lnTo>
                    <a:lnTo>
                      <a:pt x="2064" y="1036"/>
                    </a:lnTo>
                    <a:lnTo>
                      <a:pt x="2070" y="1042"/>
                    </a:lnTo>
                    <a:lnTo>
                      <a:pt x="2076" y="1056"/>
                    </a:lnTo>
                    <a:lnTo>
                      <a:pt x="2076" y="1054"/>
                    </a:lnTo>
                    <a:lnTo>
                      <a:pt x="2078" y="1058"/>
                    </a:lnTo>
                    <a:lnTo>
                      <a:pt x="2082" y="1058"/>
                    </a:lnTo>
                    <a:lnTo>
                      <a:pt x="2088" y="1064"/>
                    </a:lnTo>
                    <a:lnTo>
                      <a:pt x="2094" y="1070"/>
                    </a:lnTo>
                    <a:lnTo>
                      <a:pt x="2102" y="1074"/>
                    </a:lnTo>
                    <a:lnTo>
                      <a:pt x="2110" y="1080"/>
                    </a:lnTo>
                    <a:lnTo>
                      <a:pt x="2116" y="1086"/>
                    </a:lnTo>
                    <a:lnTo>
                      <a:pt x="2136" y="1098"/>
                    </a:lnTo>
                    <a:lnTo>
                      <a:pt x="2136" y="1102"/>
                    </a:lnTo>
                    <a:lnTo>
                      <a:pt x="2136" y="1104"/>
                    </a:lnTo>
                    <a:lnTo>
                      <a:pt x="2154" y="1100"/>
                    </a:lnTo>
                    <a:lnTo>
                      <a:pt x="2158" y="1098"/>
                    </a:lnTo>
                    <a:lnTo>
                      <a:pt x="2158" y="1096"/>
                    </a:lnTo>
                    <a:lnTo>
                      <a:pt x="2148" y="1086"/>
                    </a:lnTo>
                    <a:lnTo>
                      <a:pt x="2124" y="1064"/>
                    </a:lnTo>
                    <a:close/>
                    <a:moveTo>
                      <a:pt x="2172" y="1036"/>
                    </a:moveTo>
                    <a:lnTo>
                      <a:pt x="2172" y="1036"/>
                    </a:lnTo>
                    <a:lnTo>
                      <a:pt x="2178" y="1038"/>
                    </a:lnTo>
                    <a:lnTo>
                      <a:pt x="2182" y="1040"/>
                    </a:lnTo>
                    <a:lnTo>
                      <a:pt x="2184" y="1038"/>
                    </a:lnTo>
                    <a:lnTo>
                      <a:pt x="2186" y="1036"/>
                    </a:lnTo>
                    <a:lnTo>
                      <a:pt x="2186" y="1030"/>
                    </a:lnTo>
                    <a:lnTo>
                      <a:pt x="2182" y="1024"/>
                    </a:lnTo>
                    <a:lnTo>
                      <a:pt x="2176" y="1018"/>
                    </a:lnTo>
                    <a:lnTo>
                      <a:pt x="2172" y="1016"/>
                    </a:lnTo>
                    <a:lnTo>
                      <a:pt x="2168" y="1018"/>
                    </a:lnTo>
                    <a:lnTo>
                      <a:pt x="2168" y="1020"/>
                    </a:lnTo>
                    <a:lnTo>
                      <a:pt x="2170" y="1020"/>
                    </a:lnTo>
                    <a:lnTo>
                      <a:pt x="2172" y="1022"/>
                    </a:lnTo>
                    <a:lnTo>
                      <a:pt x="2172" y="1024"/>
                    </a:lnTo>
                    <a:lnTo>
                      <a:pt x="2170" y="1028"/>
                    </a:lnTo>
                    <a:lnTo>
                      <a:pt x="2168" y="1032"/>
                    </a:lnTo>
                    <a:lnTo>
                      <a:pt x="2170" y="1034"/>
                    </a:lnTo>
                    <a:lnTo>
                      <a:pt x="2172" y="1036"/>
                    </a:lnTo>
                    <a:close/>
                    <a:moveTo>
                      <a:pt x="2152" y="752"/>
                    </a:moveTo>
                    <a:lnTo>
                      <a:pt x="2152" y="752"/>
                    </a:lnTo>
                    <a:lnTo>
                      <a:pt x="2154" y="760"/>
                    </a:lnTo>
                    <a:lnTo>
                      <a:pt x="2156" y="764"/>
                    </a:lnTo>
                    <a:lnTo>
                      <a:pt x="2160" y="766"/>
                    </a:lnTo>
                    <a:lnTo>
                      <a:pt x="2168" y="764"/>
                    </a:lnTo>
                    <a:lnTo>
                      <a:pt x="2172" y="762"/>
                    </a:lnTo>
                    <a:lnTo>
                      <a:pt x="2174" y="760"/>
                    </a:lnTo>
                    <a:lnTo>
                      <a:pt x="2176" y="758"/>
                    </a:lnTo>
                    <a:lnTo>
                      <a:pt x="2176" y="754"/>
                    </a:lnTo>
                    <a:lnTo>
                      <a:pt x="2174" y="746"/>
                    </a:lnTo>
                    <a:lnTo>
                      <a:pt x="2170" y="736"/>
                    </a:lnTo>
                    <a:lnTo>
                      <a:pt x="2168" y="732"/>
                    </a:lnTo>
                    <a:lnTo>
                      <a:pt x="2166" y="732"/>
                    </a:lnTo>
                    <a:lnTo>
                      <a:pt x="2164" y="734"/>
                    </a:lnTo>
                    <a:lnTo>
                      <a:pt x="2162" y="736"/>
                    </a:lnTo>
                    <a:lnTo>
                      <a:pt x="2158" y="730"/>
                    </a:lnTo>
                    <a:lnTo>
                      <a:pt x="2156" y="724"/>
                    </a:lnTo>
                    <a:lnTo>
                      <a:pt x="2154" y="718"/>
                    </a:lnTo>
                    <a:lnTo>
                      <a:pt x="2152" y="716"/>
                    </a:lnTo>
                    <a:lnTo>
                      <a:pt x="2148" y="716"/>
                    </a:lnTo>
                    <a:lnTo>
                      <a:pt x="2146" y="718"/>
                    </a:lnTo>
                    <a:lnTo>
                      <a:pt x="2146" y="722"/>
                    </a:lnTo>
                    <a:lnTo>
                      <a:pt x="2148" y="726"/>
                    </a:lnTo>
                    <a:lnTo>
                      <a:pt x="2152" y="736"/>
                    </a:lnTo>
                    <a:lnTo>
                      <a:pt x="2152" y="742"/>
                    </a:lnTo>
                    <a:lnTo>
                      <a:pt x="2152" y="746"/>
                    </a:lnTo>
                    <a:lnTo>
                      <a:pt x="2152" y="752"/>
                    </a:lnTo>
                    <a:close/>
                    <a:moveTo>
                      <a:pt x="2196" y="758"/>
                    </a:moveTo>
                    <a:lnTo>
                      <a:pt x="2196" y="758"/>
                    </a:lnTo>
                    <a:lnTo>
                      <a:pt x="2202" y="754"/>
                    </a:lnTo>
                    <a:lnTo>
                      <a:pt x="2206" y="750"/>
                    </a:lnTo>
                    <a:lnTo>
                      <a:pt x="2208" y="748"/>
                    </a:lnTo>
                    <a:lnTo>
                      <a:pt x="2206" y="746"/>
                    </a:lnTo>
                    <a:lnTo>
                      <a:pt x="2202" y="746"/>
                    </a:lnTo>
                    <a:lnTo>
                      <a:pt x="2198" y="748"/>
                    </a:lnTo>
                    <a:lnTo>
                      <a:pt x="2194" y="752"/>
                    </a:lnTo>
                    <a:lnTo>
                      <a:pt x="2194" y="754"/>
                    </a:lnTo>
                    <a:lnTo>
                      <a:pt x="2196" y="758"/>
                    </a:lnTo>
                    <a:close/>
                    <a:moveTo>
                      <a:pt x="2206" y="798"/>
                    </a:moveTo>
                    <a:lnTo>
                      <a:pt x="2206" y="798"/>
                    </a:lnTo>
                    <a:lnTo>
                      <a:pt x="2210" y="800"/>
                    </a:lnTo>
                    <a:lnTo>
                      <a:pt x="2214" y="800"/>
                    </a:lnTo>
                    <a:lnTo>
                      <a:pt x="2216" y="798"/>
                    </a:lnTo>
                    <a:lnTo>
                      <a:pt x="2216" y="792"/>
                    </a:lnTo>
                    <a:lnTo>
                      <a:pt x="2216" y="790"/>
                    </a:lnTo>
                    <a:lnTo>
                      <a:pt x="2214" y="788"/>
                    </a:lnTo>
                    <a:lnTo>
                      <a:pt x="2208" y="790"/>
                    </a:lnTo>
                    <a:lnTo>
                      <a:pt x="2204" y="794"/>
                    </a:lnTo>
                    <a:lnTo>
                      <a:pt x="2204" y="796"/>
                    </a:lnTo>
                    <a:lnTo>
                      <a:pt x="2206" y="798"/>
                    </a:lnTo>
                    <a:close/>
                    <a:moveTo>
                      <a:pt x="1762" y="382"/>
                    </a:moveTo>
                    <a:lnTo>
                      <a:pt x="1762" y="382"/>
                    </a:lnTo>
                    <a:lnTo>
                      <a:pt x="1762" y="386"/>
                    </a:lnTo>
                    <a:lnTo>
                      <a:pt x="1764" y="392"/>
                    </a:lnTo>
                    <a:lnTo>
                      <a:pt x="1768" y="394"/>
                    </a:lnTo>
                    <a:lnTo>
                      <a:pt x="1770" y="394"/>
                    </a:lnTo>
                    <a:lnTo>
                      <a:pt x="1772" y="392"/>
                    </a:lnTo>
                    <a:lnTo>
                      <a:pt x="1774" y="390"/>
                    </a:lnTo>
                    <a:lnTo>
                      <a:pt x="1772" y="386"/>
                    </a:lnTo>
                    <a:lnTo>
                      <a:pt x="1770" y="382"/>
                    </a:lnTo>
                    <a:lnTo>
                      <a:pt x="1766" y="378"/>
                    </a:lnTo>
                    <a:lnTo>
                      <a:pt x="1764" y="380"/>
                    </a:lnTo>
                    <a:lnTo>
                      <a:pt x="1762" y="382"/>
                    </a:lnTo>
                    <a:close/>
                    <a:moveTo>
                      <a:pt x="1786" y="386"/>
                    </a:moveTo>
                    <a:lnTo>
                      <a:pt x="1786" y="386"/>
                    </a:lnTo>
                    <a:lnTo>
                      <a:pt x="1784" y="386"/>
                    </a:lnTo>
                    <a:lnTo>
                      <a:pt x="1780" y="388"/>
                    </a:lnTo>
                    <a:lnTo>
                      <a:pt x="1776" y="396"/>
                    </a:lnTo>
                    <a:lnTo>
                      <a:pt x="1776" y="402"/>
                    </a:lnTo>
                    <a:lnTo>
                      <a:pt x="1778" y="404"/>
                    </a:lnTo>
                    <a:lnTo>
                      <a:pt x="1780" y="404"/>
                    </a:lnTo>
                    <a:lnTo>
                      <a:pt x="1784" y="402"/>
                    </a:lnTo>
                    <a:lnTo>
                      <a:pt x="1788" y="404"/>
                    </a:lnTo>
                    <a:lnTo>
                      <a:pt x="1790" y="410"/>
                    </a:lnTo>
                    <a:lnTo>
                      <a:pt x="1794" y="414"/>
                    </a:lnTo>
                    <a:lnTo>
                      <a:pt x="1796" y="416"/>
                    </a:lnTo>
                    <a:lnTo>
                      <a:pt x="1800" y="412"/>
                    </a:lnTo>
                    <a:lnTo>
                      <a:pt x="1798" y="408"/>
                    </a:lnTo>
                    <a:lnTo>
                      <a:pt x="1794" y="402"/>
                    </a:lnTo>
                    <a:lnTo>
                      <a:pt x="1790" y="396"/>
                    </a:lnTo>
                    <a:lnTo>
                      <a:pt x="1790" y="392"/>
                    </a:lnTo>
                    <a:lnTo>
                      <a:pt x="1790" y="390"/>
                    </a:lnTo>
                    <a:lnTo>
                      <a:pt x="1786" y="386"/>
                    </a:lnTo>
                    <a:close/>
                    <a:moveTo>
                      <a:pt x="1754" y="340"/>
                    </a:moveTo>
                    <a:lnTo>
                      <a:pt x="1754" y="340"/>
                    </a:lnTo>
                    <a:lnTo>
                      <a:pt x="1758" y="346"/>
                    </a:lnTo>
                    <a:lnTo>
                      <a:pt x="1766" y="354"/>
                    </a:lnTo>
                    <a:lnTo>
                      <a:pt x="1776" y="360"/>
                    </a:lnTo>
                    <a:lnTo>
                      <a:pt x="1780" y="360"/>
                    </a:lnTo>
                    <a:lnTo>
                      <a:pt x="1784" y="360"/>
                    </a:lnTo>
                    <a:lnTo>
                      <a:pt x="1788" y="358"/>
                    </a:lnTo>
                    <a:lnTo>
                      <a:pt x="1784" y="356"/>
                    </a:lnTo>
                    <a:lnTo>
                      <a:pt x="1776" y="352"/>
                    </a:lnTo>
                    <a:lnTo>
                      <a:pt x="1774" y="348"/>
                    </a:lnTo>
                    <a:lnTo>
                      <a:pt x="1772" y="344"/>
                    </a:lnTo>
                    <a:lnTo>
                      <a:pt x="1768" y="336"/>
                    </a:lnTo>
                    <a:lnTo>
                      <a:pt x="1764" y="332"/>
                    </a:lnTo>
                    <a:lnTo>
                      <a:pt x="1746" y="320"/>
                    </a:lnTo>
                    <a:lnTo>
                      <a:pt x="1742" y="318"/>
                    </a:lnTo>
                    <a:lnTo>
                      <a:pt x="1740" y="320"/>
                    </a:lnTo>
                    <a:lnTo>
                      <a:pt x="1742" y="328"/>
                    </a:lnTo>
                    <a:lnTo>
                      <a:pt x="1744" y="332"/>
                    </a:lnTo>
                    <a:lnTo>
                      <a:pt x="1748" y="334"/>
                    </a:lnTo>
                    <a:lnTo>
                      <a:pt x="1752" y="336"/>
                    </a:lnTo>
                    <a:lnTo>
                      <a:pt x="1754" y="340"/>
                    </a:lnTo>
                    <a:close/>
                    <a:moveTo>
                      <a:pt x="1744" y="368"/>
                    </a:moveTo>
                    <a:lnTo>
                      <a:pt x="1744" y="368"/>
                    </a:lnTo>
                    <a:lnTo>
                      <a:pt x="1744" y="374"/>
                    </a:lnTo>
                    <a:lnTo>
                      <a:pt x="1748" y="378"/>
                    </a:lnTo>
                    <a:lnTo>
                      <a:pt x="1752" y="382"/>
                    </a:lnTo>
                    <a:lnTo>
                      <a:pt x="1754" y="380"/>
                    </a:lnTo>
                    <a:lnTo>
                      <a:pt x="1756" y="380"/>
                    </a:lnTo>
                    <a:lnTo>
                      <a:pt x="1758" y="376"/>
                    </a:lnTo>
                    <a:lnTo>
                      <a:pt x="1758" y="374"/>
                    </a:lnTo>
                    <a:lnTo>
                      <a:pt x="1752" y="368"/>
                    </a:lnTo>
                    <a:lnTo>
                      <a:pt x="1746" y="366"/>
                    </a:lnTo>
                    <a:lnTo>
                      <a:pt x="1744" y="366"/>
                    </a:lnTo>
                    <a:lnTo>
                      <a:pt x="1744" y="368"/>
                    </a:lnTo>
                    <a:close/>
                    <a:moveTo>
                      <a:pt x="1802" y="416"/>
                    </a:moveTo>
                    <a:lnTo>
                      <a:pt x="1802" y="416"/>
                    </a:lnTo>
                    <a:lnTo>
                      <a:pt x="1800" y="420"/>
                    </a:lnTo>
                    <a:lnTo>
                      <a:pt x="1800" y="424"/>
                    </a:lnTo>
                    <a:lnTo>
                      <a:pt x="1804" y="426"/>
                    </a:lnTo>
                    <a:lnTo>
                      <a:pt x="1810" y="424"/>
                    </a:lnTo>
                    <a:lnTo>
                      <a:pt x="1810" y="422"/>
                    </a:lnTo>
                    <a:lnTo>
                      <a:pt x="1812" y="420"/>
                    </a:lnTo>
                    <a:lnTo>
                      <a:pt x="1810" y="416"/>
                    </a:lnTo>
                    <a:lnTo>
                      <a:pt x="1806" y="414"/>
                    </a:lnTo>
                    <a:lnTo>
                      <a:pt x="1804" y="414"/>
                    </a:lnTo>
                    <a:lnTo>
                      <a:pt x="1802" y="416"/>
                    </a:lnTo>
                    <a:close/>
                    <a:moveTo>
                      <a:pt x="1858" y="386"/>
                    </a:moveTo>
                    <a:lnTo>
                      <a:pt x="1858" y="386"/>
                    </a:lnTo>
                    <a:lnTo>
                      <a:pt x="1848" y="382"/>
                    </a:lnTo>
                    <a:lnTo>
                      <a:pt x="1844" y="378"/>
                    </a:lnTo>
                    <a:lnTo>
                      <a:pt x="1840" y="374"/>
                    </a:lnTo>
                    <a:lnTo>
                      <a:pt x="1832" y="368"/>
                    </a:lnTo>
                    <a:lnTo>
                      <a:pt x="1828" y="366"/>
                    </a:lnTo>
                    <a:lnTo>
                      <a:pt x="1826" y="368"/>
                    </a:lnTo>
                    <a:lnTo>
                      <a:pt x="1828" y="378"/>
                    </a:lnTo>
                    <a:lnTo>
                      <a:pt x="1830" y="382"/>
                    </a:lnTo>
                    <a:lnTo>
                      <a:pt x="1834" y="386"/>
                    </a:lnTo>
                    <a:lnTo>
                      <a:pt x="1848" y="394"/>
                    </a:lnTo>
                    <a:lnTo>
                      <a:pt x="1864" y="404"/>
                    </a:lnTo>
                    <a:lnTo>
                      <a:pt x="1878" y="414"/>
                    </a:lnTo>
                    <a:lnTo>
                      <a:pt x="1880" y="416"/>
                    </a:lnTo>
                    <a:lnTo>
                      <a:pt x="1882" y="416"/>
                    </a:lnTo>
                    <a:lnTo>
                      <a:pt x="1878" y="408"/>
                    </a:lnTo>
                    <a:lnTo>
                      <a:pt x="1870" y="396"/>
                    </a:lnTo>
                    <a:lnTo>
                      <a:pt x="1864" y="390"/>
                    </a:lnTo>
                    <a:lnTo>
                      <a:pt x="1858" y="386"/>
                    </a:lnTo>
                    <a:close/>
                    <a:moveTo>
                      <a:pt x="1882" y="456"/>
                    </a:moveTo>
                    <a:lnTo>
                      <a:pt x="1882" y="456"/>
                    </a:lnTo>
                    <a:lnTo>
                      <a:pt x="1876" y="450"/>
                    </a:lnTo>
                    <a:lnTo>
                      <a:pt x="1872" y="450"/>
                    </a:lnTo>
                    <a:lnTo>
                      <a:pt x="1870" y="454"/>
                    </a:lnTo>
                    <a:lnTo>
                      <a:pt x="1870" y="462"/>
                    </a:lnTo>
                    <a:lnTo>
                      <a:pt x="1870" y="468"/>
                    </a:lnTo>
                    <a:lnTo>
                      <a:pt x="1876" y="474"/>
                    </a:lnTo>
                    <a:lnTo>
                      <a:pt x="1882" y="478"/>
                    </a:lnTo>
                    <a:lnTo>
                      <a:pt x="1892" y="478"/>
                    </a:lnTo>
                    <a:lnTo>
                      <a:pt x="1900" y="476"/>
                    </a:lnTo>
                    <a:lnTo>
                      <a:pt x="1900" y="478"/>
                    </a:lnTo>
                    <a:lnTo>
                      <a:pt x="1902" y="480"/>
                    </a:lnTo>
                    <a:lnTo>
                      <a:pt x="1912" y="482"/>
                    </a:lnTo>
                    <a:lnTo>
                      <a:pt x="1916" y="482"/>
                    </a:lnTo>
                    <a:lnTo>
                      <a:pt x="1920" y="482"/>
                    </a:lnTo>
                    <a:lnTo>
                      <a:pt x="1920" y="480"/>
                    </a:lnTo>
                    <a:lnTo>
                      <a:pt x="1918" y="476"/>
                    </a:lnTo>
                    <a:lnTo>
                      <a:pt x="1914" y="468"/>
                    </a:lnTo>
                    <a:lnTo>
                      <a:pt x="1906" y="460"/>
                    </a:lnTo>
                    <a:lnTo>
                      <a:pt x="1902" y="458"/>
                    </a:lnTo>
                    <a:lnTo>
                      <a:pt x="1900" y="456"/>
                    </a:lnTo>
                    <a:lnTo>
                      <a:pt x="1892" y="456"/>
                    </a:lnTo>
                    <a:lnTo>
                      <a:pt x="1886" y="458"/>
                    </a:lnTo>
                    <a:lnTo>
                      <a:pt x="1884" y="456"/>
                    </a:lnTo>
                    <a:lnTo>
                      <a:pt x="1882" y="456"/>
                    </a:lnTo>
                    <a:close/>
                    <a:moveTo>
                      <a:pt x="1884" y="560"/>
                    </a:moveTo>
                    <a:lnTo>
                      <a:pt x="1884" y="560"/>
                    </a:lnTo>
                    <a:lnTo>
                      <a:pt x="1886" y="564"/>
                    </a:lnTo>
                    <a:lnTo>
                      <a:pt x="1894" y="570"/>
                    </a:lnTo>
                    <a:lnTo>
                      <a:pt x="1902" y="576"/>
                    </a:lnTo>
                    <a:lnTo>
                      <a:pt x="1906" y="576"/>
                    </a:lnTo>
                    <a:lnTo>
                      <a:pt x="1910" y="576"/>
                    </a:lnTo>
                    <a:lnTo>
                      <a:pt x="1910" y="574"/>
                    </a:lnTo>
                    <a:lnTo>
                      <a:pt x="1908" y="570"/>
                    </a:lnTo>
                    <a:lnTo>
                      <a:pt x="1900" y="562"/>
                    </a:lnTo>
                    <a:lnTo>
                      <a:pt x="1890" y="558"/>
                    </a:lnTo>
                    <a:lnTo>
                      <a:pt x="1886" y="558"/>
                    </a:lnTo>
                    <a:lnTo>
                      <a:pt x="1884" y="560"/>
                    </a:lnTo>
                    <a:close/>
                    <a:moveTo>
                      <a:pt x="1966" y="508"/>
                    </a:moveTo>
                    <a:lnTo>
                      <a:pt x="1966" y="508"/>
                    </a:lnTo>
                    <a:lnTo>
                      <a:pt x="1958" y="506"/>
                    </a:lnTo>
                    <a:lnTo>
                      <a:pt x="1950" y="502"/>
                    </a:lnTo>
                    <a:lnTo>
                      <a:pt x="1942" y="498"/>
                    </a:lnTo>
                    <a:lnTo>
                      <a:pt x="1938" y="498"/>
                    </a:lnTo>
                    <a:lnTo>
                      <a:pt x="1936" y="500"/>
                    </a:lnTo>
                    <a:lnTo>
                      <a:pt x="1934" y="500"/>
                    </a:lnTo>
                    <a:lnTo>
                      <a:pt x="1934" y="502"/>
                    </a:lnTo>
                    <a:lnTo>
                      <a:pt x="1938" y="504"/>
                    </a:lnTo>
                    <a:lnTo>
                      <a:pt x="1942" y="506"/>
                    </a:lnTo>
                    <a:lnTo>
                      <a:pt x="1944" y="510"/>
                    </a:lnTo>
                    <a:lnTo>
                      <a:pt x="1944" y="512"/>
                    </a:lnTo>
                    <a:lnTo>
                      <a:pt x="1946" y="516"/>
                    </a:lnTo>
                    <a:lnTo>
                      <a:pt x="1948" y="518"/>
                    </a:lnTo>
                    <a:lnTo>
                      <a:pt x="1956" y="524"/>
                    </a:lnTo>
                    <a:lnTo>
                      <a:pt x="1966" y="528"/>
                    </a:lnTo>
                    <a:lnTo>
                      <a:pt x="1974" y="528"/>
                    </a:lnTo>
                    <a:lnTo>
                      <a:pt x="1976" y="528"/>
                    </a:lnTo>
                    <a:lnTo>
                      <a:pt x="1978" y="526"/>
                    </a:lnTo>
                    <a:lnTo>
                      <a:pt x="1976" y="518"/>
                    </a:lnTo>
                    <a:lnTo>
                      <a:pt x="1972" y="512"/>
                    </a:lnTo>
                    <a:lnTo>
                      <a:pt x="1968" y="510"/>
                    </a:lnTo>
                    <a:lnTo>
                      <a:pt x="1966" y="508"/>
                    </a:lnTo>
                    <a:close/>
                    <a:moveTo>
                      <a:pt x="2174" y="784"/>
                    </a:moveTo>
                    <a:lnTo>
                      <a:pt x="2174" y="784"/>
                    </a:lnTo>
                    <a:lnTo>
                      <a:pt x="2174" y="788"/>
                    </a:lnTo>
                    <a:lnTo>
                      <a:pt x="2180" y="792"/>
                    </a:lnTo>
                    <a:lnTo>
                      <a:pt x="2182" y="794"/>
                    </a:lnTo>
                    <a:lnTo>
                      <a:pt x="2184" y="798"/>
                    </a:lnTo>
                    <a:lnTo>
                      <a:pt x="2186" y="804"/>
                    </a:lnTo>
                    <a:lnTo>
                      <a:pt x="2188" y="808"/>
                    </a:lnTo>
                    <a:lnTo>
                      <a:pt x="2192" y="808"/>
                    </a:lnTo>
                    <a:lnTo>
                      <a:pt x="2196" y="808"/>
                    </a:lnTo>
                    <a:lnTo>
                      <a:pt x="2198" y="806"/>
                    </a:lnTo>
                    <a:lnTo>
                      <a:pt x="2198" y="800"/>
                    </a:lnTo>
                    <a:lnTo>
                      <a:pt x="2196" y="794"/>
                    </a:lnTo>
                    <a:lnTo>
                      <a:pt x="2190" y="788"/>
                    </a:lnTo>
                    <a:lnTo>
                      <a:pt x="2186" y="784"/>
                    </a:lnTo>
                    <a:lnTo>
                      <a:pt x="2180" y="780"/>
                    </a:lnTo>
                    <a:lnTo>
                      <a:pt x="2176" y="780"/>
                    </a:lnTo>
                    <a:lnTo>
                      <a:pt x="2174" y="784"/>
                    </a:lnTo>
                    <a:close/>
                    <a:moveTo>
                      <a:pt x="1938" y="458"/>
                    </a:moveTo>
                    <a:lnTo>
                      <a:pt x="1938" y="458"/>
                    </a:lnTo>
                    <a:lnTo>
                      <a:pt x="1938" y="454"/>
                    </a:lnTo>
                    <a:lnTo>
                      <a:pt x="1938" y="448"/>
                    </a:lnTo>
                    <a:lnTo>
                      <a:pt x="1936" y="444"/>
                    </a:lnTo>
                    <a:lnTo>
                      <a:pt x="1930" y="438"/>
                    </a:lnTo>
                    <a:lnTo>
                      <a:pt x="1928" y="434"/>
                    </a:lnTo>
                    <a:lnTo>
                      <a:pt x="1926" y="428"/>
                    </a:lnTo>
                    <a:lnTo>
                      <a:pt x="1922" y="420"/>
                    </a:lnTo>
                    <a:lnTo>
                      <a:pt x="1920" y="410"/>
                    </a:lnTo>
                    <a:lnTo>
                      <a:pt x="1916" y="408"/>
                    </a:lnTo>
                    <a:lnTo>
                      <a:pt x="1910" y="406"/>
                    </a:lnTo>
                    <a:lnTo>
                      <a:pt x="1908" y="404"/>
                    </a:lnTo>
                    <a:lnTo>
                      <a:pt x="1906" y="406"/>
                    </a:lnTo>
                    <a:lnTo>
                      <a:pt x="1906" y="412"/>
                    </a:lnTo>
                    <a:lnTo>
                      <a:pt x="1912" y="422"/>
                    </a:lnTo>
                    <a:lnTo>
                      <a:pt x="1916" y="440"/>
                    </a:lnTo>
                    <a:lnTo>
                      <a:pt x="1918" y="446"/>
                    </a:lnTo>
                    <a:lnTo>
                      <a:pt x="1920" y="448"/>
                    </a:lnTo>
                    <a:lnTo>
                      <a:pt x="1926" y="452"/>
                    </a:lnTo>
                    <a:lnTo>
                      <a:pt x="1930" y="460"/>
                    </a:lnTo>
                    <a:lnTo>
                      <a:pt x="1936" y="466"/>
                    </a:lnTo>
                    <a:lnTo>
                      <a:pt x="1940" y="470"/>
                    </a:lnTo>
                    <a:lnTo>
                      <a:pt x="1942" y="468"/>
                    </a:lnTo>
                    <a:lnTo>
                      <a:pt x="1938" y="458"/>
                    </a:lnTo>
                    <a:close/>
                    <a:moveTo>
                      <a:pt x="2456" y="2102"/>
                    </a:moveTo>
                    <a:lnTo>
                      <a:pt x="2456" y="2102"/>
                    </a:lnTo>
                    <a:lnTo>
                      <a:pt x="2460" y="2096"/>
                    </a:lnTo>
                    <a:lnTo>
                      <a:pt x="2460" y="2090"/>
                    </a:lnTo>
                    <a:lnTo>
                      <a:pt x="2458" y="2084"/>
                    </a:lnTo>
                    <a:lnTo>
                      <a:pt x="2456" y="2082"/>
                    </a:lnTo>
                    <a:lnTo>
                      <a:pt x="2450" y="2082"/>
                    </a:lnTo>
                    <a:lnTo>
                      <a:pt x="2442" y="2084"/>
                    </a:lnTo>
                    <a:lnTo>
                      <a:pt x="2434" y="2088"/>
                    </a:lnTo>
                    <a:lnTo>
                      <a:pt x="2426" y="2094"/>
                    </a:lnTo>
                    <a:lnTo>
                      <a:pt x="2418" y="2100"/>
                    </a:lnTo>
                    <a:lnTo>
                      <a:pt x="2412" y="2100"/>
                    </a:lnTo>
                    <a:lnTo>
                      <a:pt x="2410" y="2098"/>
                    </a:lnTo>
                    <a:lnTo>
                      <a:pt x="2410" y="2094"/>
                    </a:lnTo>
                    <a:lnTo>
                      <a:pt x="2410" y="2080"/>
                    </a:lnTo>
                    <a:lnTo>
                      <a:pt x="2410" y="2076"/>
                    </a:lnTo>
                    <a:lnTo>
                      <a:pt x="2408" y="2074"/>
                    </a:lnTo>
                    <a:lnTo>
                      <a:pt x="2400" y="2072"/>
                    </a:lnTo>
                    <a:lnTo>
                      <a:pt x="2398" y="2070"/>
                    </a:lnTo>
                    <a:lnTo>
                      <a:pt x="2398" y="2068"/>
                    </a:lnTo>
                    <a:lnTo>
                      <a:pt x="2404" y="2064"/>
                    </a:lnTo>
                    <a:lnTo>
                      <a:pt x="2408" y="2062"/>
                    </a:lnTo>
                    <a:lnTo>
                      <a:pt x="2408" y="2058"/>
                    </a:lnTo>
                    <a:lnTo>
                      <a:pt x="2408" y="2056"/>
                    </a:lnTo>
                    <a:lnTo>
                      <a:pt x="2404" y="2054"/>
                    </a:lnTo>
                    <a:lnTo>
                      <a:pt x="2400" y="2054"/>
                    </a:lnTo>
                    <a:lnTo>
                      <a:pt x="2396" y="2056"/>
                    </a:lnTo>
                    <a:lnTo>
                      <a:pt x="2388" y="2060"/>
                    </a:lnTo>
                    <a:lnTo>
                      <a:pt x="2380" y="2068"/>
                    </a:lnTo>
                    <a:lnTo>
                      <a:pt x="2376" y="2074"/>
                    </a:lnTo>
                    <a:lnTo>
                      <a:pt x="2374" y="2080"/>
                    </a:lnTo>
                    <a:lnTo>
                      <a:pt x="2374" y="2096"/>
                    </a:lnTo>
                    <a:lnTo>
                      <a:pt x="2372" y="2104"/>
                    </a:lnTo>
                    <a:lnTo>
                      <a:pt x="2370" y="2110"/>
                    </a:lnTo>
                    <a:lnTo>
                      <a:pt x="2366" y="2116"/>
                    </a:lnTo>
                    <a:lnTo>
                      <a:pt x="2358" y="2120"/>
                    </a:lnTo>
                    <a:lnTo>
                      <a:pt x="2352" y="2126"/>
                    </a:lnTo>
                    <a:lnTo>
                      <a:pt x="2346" y="2134"/>
                    </a:lnTo>
                    <a:lnTo>
                      <a:pt x="2336" y="2156"/>
                    </a:lnTo>
                    <a:lnTo>
                      <a:pt x="2324" y="2180"/>
                    </a:lnTo>
                    <a:lnTo>
                      <a:pt x="2318" y="2190"/>
                    </a:lnTo>
                    <a:lnTo>
                      <a:pt x="2310" y="2196"/>
                    </a:lnTo>
                    <a:lnTo>
                      <a:pt x="2298" y="2206"/>
                    </a:lnTo>
                    <a:lnTo>
                      <a:pt x="2286" y="2218"/>
                    </a:lnTo>
                    <a:lnTo>
                      <a:pt x="2274" y="2228"/>
                    </a:lnTo>
                    <a:lnTo>
                      <a:pt x="2270" y="2230"/>
                    </a:lnTo>
                    <a:lnTo>
                      <a:pt x="2264" y="2232"/>
                    </a:lnTo>
                    <a:lnTo>
                      <a:pt x="2260" y="2234"/>
                    </a:lnTo>
                    <a:lnTo>
                      <a:pt x="2256" y="2236"/>
                    </a:lnTo>
                    <a:lnTo>
                      <a:pt x="2250" y="2242"/>
                    </a:lnTo>
                    <a:lnTo>
                      <a:pt x="2246" y="2248"/>
                    </a:lnTo>
                    <a:lnTo>
                      <a:pt x="2242" y="2250"/>
                    </a:lnTo>
                    <a:lnTo>
                      <a:pt x="2236" y="2250"/>
                    </a:lnTo>
                    <a:lnTo>
                      <a:pt x="2228" y="2250"/>
                    </a:lnTo>
                    <a:lnTo>
                      <a:pt x="2222" y="2254"/>
                    </a:lnTo>
                    <a:lnTo>
                      <a:pt x="2216" y="2260"/>
                    </a:lnTo>
                    <a:lnTo>
                      <a:pt x="2210" y="2266"/>
                    </a:lnTo>
                    <a:lnTo>
                      <a:pt x="2200" y="2282"/>
                    </a:lnTo>
                    <a:lnTo>
                      <a:pt x="2186" y="2298"/>
                    </a:lnTo>
                    <a:lnTo>
                      <a:pt x="2174" y="2310"/>
                    </a:lnTo>
                    <a:lnTo>
                      <a:pt x="2162" y="2322"/>
                    </a:lnTo>
                    <a:lnTo>
                      <a:pt x="2160" y="2328"/>
                    </a:lnTo>
                    <a:lnTo>
                      <a:pt x="2156" y="2334"/>
                    </a:lnTo>
                    <a:lnTo>
                      <a:pt x="2156" y="2338"/>
                    </a:lnTo>
                    <a:lnTo>
                      <a:pt x="2158" y="2344"/>
                    </a:lnTo>
                    <a:lnTo>
                      <a:pt x="2160" y="2348"/>
                    </a:lnTo>
                    <a:lnTo>
                      <a:pt x="2158" y="2352"/>
                    </a:lnTo>
                    <a:lnTo>
                      <a:pt x="2152" y="2356"/>
                    </a:lnTo>
                    <a:lnTo>
                      <a:pt x="2146" y="2360"/>
                    </a:lnTo>
                    <a:lnTo>
                      <a:pt x="2146" y="2362"/>
                    </a:lnTo>
                    <a:lnTo>
                      <a:pt x="2146" y="2368"/>
                    </a:lnTo>
                    <a:lnTo>
                      <a:pt x="2152" y="2376"/>
                    </a:lnTo>
                    <a:lnTo>
                      <a:pt x="2162" y="2382"/>
                    </a:lnTo>
                    <a:lnTo>
                      <a:pt x="2168" y="2384"/>
                    </a:lnTo>
                    <a:lnTo>
                      <a:pt x="2172" y="2384"/>
                    </a:lnTo>
                    <a:lnTo>
                      <a:pt x="2178" y="2382"/>
                    </a:lnTo>
                    <a:lnTo>
                      <a:pt x="2184" y="2378"/>
                    </a:lnTo>
                    <a:lnTo>
                      <a:pt x="2190" y="2376"/>
                    </a:lnTo>
                    <a:lnTo>
                      <a:pt x="2192" y="2374"/>
                    </a:lnTo>
                    <a:lnTo>
                      <a:pt x="2194" y="2376"/>
                    </a:lnTo>
                    <a:lnTo>
                      <a:pt x="2196" y="2378"/>
                    </a:lnTo>
                    <a:lnTo>
                      <a:pt x="2200" y="2384"/>
                    </a:lnTo>
                    <a:lnTo>
                      <a:pt x="2202" y="2386"/>
                    </a:lnTo>
                    <a:lnTo>
                      <a:pt x="2208" y="2386"/>
                    </a:lnTo>
                    <a:lnTo>
                      <a:pt x="2212" y="2386"/>
                    </a:lnTo>
                    <a:lnTo>
                      <a:pt x="2216" y="2388"/>
                    </a:lnTo>
                    <a:lnTo>
                      <a:pt x="2218" y="2392"/>
                    </a:lnTo>
                    <a:lnTo>
                      <a:pt x="2218" y="2396"/>
                    </a:lnTo>
                    <a:lnTo>
                      <a:pt x="2220" y="2398"/>
                    </a:lnTo>
                    <a:lnTo>
                      <a:pt x="2224" y="2402"/>
                    </a:lnTo>
                    <a:lnTo>
                      <a:pt x="2232" y="2402"/>
                    </a:lnTo>
                    <a:lnTo>
                      <a:pt x="2248" y="2404"/>
                    </a:lnTo>
                    <a:lnTo>
                      <a:pt x="2256" y="2404"/>
                    </a:lnTo>
                    <a:lnTo>
                      <a:pt x="2262" y="2404"/>
                    </a:lnTo>
                    <a:lnTo>
                      <a:pt x="2268" y="2402"/>
                    </a:lnTo>
                    <a:lnTo>
                      <a:pt x="2276" y="2398"/>
                    </a:lnTo>
                    <a:lnTo>
                      <a:pt x="2282" y="2390"/>
                    </a:lnTo>
                    <a:lnTo>
                      <a:pt x="2288" y="2380"/>
                    </a:lnTo>
                    <a:lnTo>
                      <a:pt x="2296" y="2372"/>
                    </a:lnTo>
                    <a:lnTo>
                      <a:pt x="2302" y="2366"/>
                    </a:lnTo>
                    <a:lnTo>
                      <a:pt x="2308" y="2362"/>
                    </a:lnTo>
                    <a:lnTo>
                      <a:pt x="2314" y="2360"/>
                    </a:lnTo>
                    <a:lnTo>
                      <a:pt x="2320" y="2358"/>
                    </a:lnTo>
                    <a:lnTo>
                      <a:pt x="2320" y="2356"/>
                    </a:lnTo>
                    <a:lnTo>
                      <a:pt x="2318" y="2352"/>
                    </a:lnTo>
                    <a:lnTo>
                      <a:pt x="2318" y="2346"/>
                    </a:lnTo>
                    <a:lnTo>
                      <a:pt x="2318" y="2340"/>
                    </a:lnTo>
                    <a:lnTo>
                      <a:pt x="2324" y="2328"/>
                    </a:lnTo>
                    <a:lnTo>
                      <a:pt x="2332" y="2312"/>
                    </a:lnTo>
                    <a:lnTo>
                      <a:pt x="2336" y="2300"/>
                    </a:lnTo>
                    <a:lnTo>
                      <a:pt x="2336" y="2288"/>
                    </a:lnTo>
                    <a:lnTo>
                      <a:pt x="2340" y="2276"/>
                    </a:lnTo>
                    <a:lnTo>
                      <a:pt x="2346" y="2266"/>
                    </a:lnTo>
                    <a:lnTo>
                      <a:pt x="2354" y="2258"/>
                    </a:lnTo>
                    <a:lnTo>
                      <a:pt x="2364" y="2252"/>
                    </a:lnTo>
                    <a:lnTo>
                      <a:pt x="2376" y="2248"/>
                    </a:lnTo>
                    <a:lnTo>
                      <a:pt x="2386" y="2246"/>
                    </a:lnTo>
                    <a:lnTo>
                      <a:pt x="2394" y="2244"/>
                    </a:lnTo>
                    <a:lnTo>
                      <a:pt x="2400" y="2246"/>
                    </a:lnTo>
                    <a:lnTo>
                      <a:pt x="2406" y="2246"/>
                    </a:lnTo>
                    <a:lnTo>
                      <a:pt x="2410" y="2246"/>
                    </a:lnTo>
                    <a:lnTo>
                      <a:pt x="2414" y="2244"/>
                    </a:lnTo>
                    <a:lnTo>
                      <a:pt x="2416" y="2242"/>
                    </a:lnTo>
                    <a:lnTo>
                      <a:pt x="2418" y="2238"/>
                    </a:lnTo>
                    <a:lnTo>
                      <a:pt x="2418" y="2236"/>
                    </a:lnTo>
                    <a:lnTo>
                      <a:pt x="2416" y="2232"/>
                    </a:lnTo>
                    <a:lnTo>
                      <a:pt x="2410" y="2230"/>
                    </a:lnTo>
                    <a:lnTo>
                      <a:pt x="2404" y="2228"/>
                    </a:lnTo>
                    <a:lnTo>
                      <a:pt x="2402" y="2224"/>
                    </a:lnTo>
                    <a:lnTo>
                      <a:pt x="2400" y="2218"/>
                    </a:lnTo>
                    <a:lnTo>
                      <a:pt x="2400" y="2214"/>
                    </a:lnTo>
                    <a:lnTo>
                      <a:pt x="2400" y="2208"/>
                    </a:lnTo>
                    <a:lnTo>
                      <a:pt x="2402" y="2204"/>
                    </a:lnTo>
                    <a:lnTo>
                      <a:pt x="2406" y="2200"/>
                    </a:lnTo>
                    <a:lnTo>
                      <a:pt x="2410" y="2198"/>
                    </a:lnTo>
                    <a:lnTo>
                      <a:pt x="2416" y="2196"/>
                    </a:lnTo>
                    <a:lnTo>
                      <a:pt x="2420" y="2192"/>
                    </a:lnTo>
                    <a:lnTo>
                      <a:pt x="2430" y="2178"/>
                    </a:lnTo>
                    <a:lnTo>
                      <a:pt x="2440" y="2160"/>
                    </a:lnTo>
                    <a:lnTo>
                      <a:pt x="2454" y="2138"/>
                    </a:lnTo>
                    <a:lnTo>
                      <a:pt x="2460" y="2130"/>
                    </a:lnTo>
                    <a:lnTo>
                      <a:pt x="2462" y="2124"/>
                    </a:lnTo>
                    <a:lnTo>
                      <a:pt x="2462" y="2120"/>
                    </a:lnTo>
                    <a:lnTo>
                      <a:pt x="2460" y="2118"/>
                    </a:lnTo>
                    <a:lnTo>
                      <a:pt x="2456" y="2116"/>
                    </a:lnTo>
                    <a:lnTo>
                      <a:pt x="2454" y="2114"/>
                    </a:lnTo>
                    <a:lnTo>
                      <a:pt x="2454" y="2110"/>
                    </a:lnTo>
                    <a:lnTo>
                      <a:pt x="2456" y="2102"/>
                    </a:lnTo>
                    <a:close/>
                    <a:moveTo>
                      <a:pt x="2684" y="808"/>
                    </a:moveTo>
                    <a:lnTo>
                      <a:pt x="2684" y="808"/>
                    </a:lnTo>
                    <a:lnTo>
                      <a:pt x="2680" y="812"/>
                    </a:lnTo>
                    <a:lnTo>
                      <a:pt x="2678" y="810"/>
                    </a:lnTo>
                    <a:lnTo>
                      <a:pt x="2682" y="802"/>
                    </a:lnTo>
                    <a:lnTo>
                      <a:pt x="2688" y="794"/>
                    </a:lnTo>
                    <a:lnTo>
                      <a:pt x="2690" y="792"/>
                    </a:lnTo>
                    <a:lnTo>
                      <a:pt x="2690" y="790"/>
                    </a:lnTo>
                    <a:lnTo>
                      <a:pt x="2688" y="788"/>
                    </a:lnTo>
                    <a:lnTo>
                      <a:pt x="2684" y="790"/>
                    </a:lnTo>
                    <a:lnTo>
                      <a:pt x="2676" y="794"/>
                    </a:lnTo>
                    <a:lnTo>
                      <a:pt x="2664" y="800"/>
                    </a:lnTo>
                    <a:lnTo>
                      <a:pt x="2658" y="804"/>
                    </a:lnTo>
                    <a:lnTo>
                      <a:pt x="2652" y="806"/>
                    </a:lnTo>
                    <a:lnTo>
                      <a:pt x="2648" y="806"/>
                    </a:lnTo>
                    <a:lnTo>
                      <a:pt x="2646" y="812"/>
                    </a:lnTo>
                    <a:lnTo>
                      <a:pt x="2644" y="814"/>
                    </a:lnTo>
                    <a:lnTo>
                      <a:pt x="2642" y="816"/>
                    </a:lnTo>
                    <a:lnTo>
                      <a:pt x="2636" y="814"/>
                    </a:lnTo>
                    <a:lnTo>
                      <a:pt x="2634" y="814"/>
                    </a:lnTo>
                    <a:lnTo>
                      <a:pt x="2634" y="816"/>
                    </a:lnTo>
                    <a:lnTo>
                      <a:pt x="2636" y="826"/>
                    </a:lnTo>
                    <a:lnTo>
                      <a:pt x="2640" y="832"/>
                    </a:lnTo>
                    <a:lnTo>
                      <a:pt x="2642" y="832"/>
                    </a:lnTo>
                    <a:lnTo>
                      <a:pt x="2656" y="822"/>
                    </a:lnTo>
                    <a:lnTo>
                      <a:pt x="2660" y="820"/>
                    </a:lnTo>
                    <a:lnTo>
                      <a:pt x="2662" y="820"/>
                    </a:lnTo>
                    <a:lnTo>
                      <a:pt x="2664" y="820"/>
                    </a:lnTo>
                    <a:lnTo>
                      <a:pt x="2666" y="822"/>
                    </a:lnTo>
                    <a:lnTo>
                      <a:pt x="2666" y="824"/>
                    </a:lnTo>
                    <a:lnTo>
                      <a:pt x="2668" y="824"/>
                    </a:lnTo>
                    <a:lnTo>
                      <a:pt x="2670" y="824"/>
                    </a:lnTo>
                    <a:lnTo>
                      <a:pt x="2678" y="820"/>
                    </a:lnTo>
                    <a:lnTo>
                      <a:pt x="2684" y="820"/>
                    </a:lnTo>
                    <a:lnTo>
                      <a:pt x="2690" y="820"/>
                    </a:lnTo>
                    <a:lnTo>
                      <a:pt x="2688" y="816"/>
                    </a:lnTo>
                    <a:lnTo>
                      <a:pt x="2688" y="810"/>
                    </a:lnTo>
                    <a:lnTo>
                      <a:pt x="2688" y="806"/>
                    </a:lnTo>
                    <a:lnTo>
                      <a:pt x="2684" y="808"/>
                    </a:lnTo>
                    <a:close/>
                    <a:moveTo>
                      <a:pt x="2600" y="1904"/>
                    </a:moveTo>
                    <a:lnTo>
                      <a:pt x="2600" y="1904"/>
                    </a:lnTo>
                    <a:lnTo>
                      <a:pt x="2596" y="1910"/>
                    </a:lnTo>
                    <a:lnTo>
                      <a:pt x="2592" y="1916"/>
                    </a:lnTo>
                    <a:lnTo>
                      <a:pt x="2586" y="1918"/>
                    </a:lnTo>
                    <a:lnTo>
                      <a:pt x="2580" y="1918"/>
                    </a:lnTo>
                    <a:lnTo>
                      <a:pt x="2574" y="1918"/>
                    </a:lnTo>
                    <a:lnTo>
                      <a:pt x="2566" y="1914"/>
                    </a:lnTo>
                    <a:lnTo>
                      <a:pt x="2548" y="1906"/>
                    </a:lnTo>
                    <a:lnTo>
                      <a:pt x="2540" y="1900"/>
                    </a:lnTo>
                    <a:lnTo>
                      <a:pt x="2534" y="1892"/>
                    </a:lnTo>
                    <a:lnTo>
                      <a:pt x="2530" y="1884"/>
                    </a:lnTo>
                    <a:lnTo>
                      <a:pt x="2528" y="1876"/>
                    </a:lnTo>
                    <a:lnTo>
                      <a:pt x="2522" y="1856"/>
                    </a:lnTo>
                    <a:lnTo>
                      <a:pt x="2518" y="1848"/>
                    </a:lnTo>
                    <a:lnTo>
                      <a:pt x="2514" y="1840"/>
                    </a:lnTo>
                    <a:lnTo>
                      <a:pt x="2508" y="1834"/>
                    </a:lnTo>
                    <a:lnTo>
                      <a:pt x="2504" y="1832"/>
                    </a:lnTo>
                    <a:lnTo>
                      <a:pt x="2504" y="1834"/>
                    </a:lnTo>
                    <a:lnTo>
                      <a:pt x="2504" y="1838"/>
                    </a:lnTo>
                    <a:lnTo>
                      <a:pt x="2506" y="1850"/>
                    </a:lnTo>
                    <a:lnTo>
                      <a:pt x="2512" y="1868"/>
                    </a:lnTo>
                    <a:lnTo>
                      <a:pt x="2514" y="1874"/>
                    </a:lnTo>
                    <a:lnTo>
                      <a:pt x="2512" y="1876"/>
                    </a:lnTo>
                    <a:lnTo>
                      <a:pt x="2506" y="1874"/>
                    </a:lnTo>
                    <a:lnTo>
                      <a:pt x="2498" y="1868"/>
                    </a:lnTo>
                    <a:lnTo>
                      <a:pt x="2490" y="1862"/>
                    </a:lnTo>
                    <a:lnTo>
                      <a:pt x="2484" y="1854"/>
                    </a:lnTo>
                    <a:lnTo>
                      <a:pt x="2482" y="1844"/>
                    </a:lnTo>
                    <a:lnTo>
                      <a:pt x="2482" y="1836"/>
                    </a:lnTo>
                    <a:lnTo>
                      <a:pt x="2482" y="1830"/>
                    </a:lnTo>
                    <a:lnTo>
                      <a:pt x="2482" y="1826"/>
                    </a:lnTo>
                    <a:lnTo>
                      <a:pt x="2478" y="1818"/>
                    </a:lnTo>
                    <a:lnTo>
                      <a:pt x="2474" y="1810"/>
                    </a:lnTo>
                    <a:lnTo>
                      <a:pt x="2472" y="1806"/>
                    </a:lnTo>
                    <a:lnTo>
                      <a:pt x="2472" y="1802"/>
                    </a:lnTo>
                    <a:lnTo>
                      <a:pt x="2472" y="1792"/>
                    </a:lnTo>
                    <a:lnTo>
                      <a:pt x="2470" y="1786"/>
                    </a:lnTo>
                    <a:lnTo>
                      <a:pt x="2466" y="1780"/>
                    </a:lnTo>
                    <a:lnTo>
                      <a:pt x="2462" y="1770"/>
                    </a:lnTo>
                    <a:lnTo>
                      <a:pt x="2454" y="1762"/>
                    </a:lnTo>
                    <a:lnTo>
                      <a:pt x="2448" y="1758"/>
                    </a:lnTo>
                    <a:lnTo>
                      <a:pt x="2440" y="1754"/>
                    </a:lnTo>
                    <a:lnTo>
                      <a:pt x="2428" y="1752"/>
                    </a:lnTo>
                    <a:lnTo>
                      <a:pt x="2424" y="1750"/>
                    </a:lnTo>
                    <a:lnTo>
                      <a:pt x="2422" y="1748"/>
                    </a:lnTo>
                    <a:lnTo>
                      <a:pt x="2418" y="1738"/>
                    </a:lnTo>
                    <a:lnTo>
                      <a:pt x="2412" y="1730"/>
                    </a:lnTo>
                    <a:lnTo>
                      <a:pt x="2408" y="1726"/>
                    </a:lnTo>
                    <a:lnTo>
                      <a:pt x="2402" y="1726"/>
                    </a:lnTo>
                    <a:lnTo>
                      <a:pt x="2394" y="1726"/>
                    </a:lnTo>
                    <a:lnTo>
                      <a:pt x="2394" y="1728"/>
                    </a:lnTo>
                    <a:lnTo>
                      <a:pt x="2394" y="1730"/>
                    </a:lnTo>
                    <a:lnTo>
                      <a:pt x="2400" y="1736"/>
                    </a:lnTo>
                    <a:lnTo>
                      <a:pt x="2410" y="1748"/>
                    </a:lnTo>
                    <a:lnTo>
                      <a:pt x="2414" y="1754"/>
                    </a:lnTo>
                    <a:lnTo>
                      <a:pt x="2416" y="1758"/>
                    </a:lnTo>
                    <a:lnTo>
                      <a:pt x="2416" y="1762"/>
                    </a:lnTo>
                    <a:lnTo>
                      <a:pt x="2416" y="1764"/>
                    </a:lnTo>
                    <a:lnTo>
                      <a:pt x="2414" y="1768"/>
                    </a:lnTo>
                    <a:lnTo>
                      <a:pt x="2420" y="1776"/>
                    </a:lnTo>
                    <a:lnTo>
                      <a:pt x="2426" y="1784"/>
                    </a:lnTo>
                    <a:lnTo>
                      <a:pt x="2430" y="1794"/>
                    </a:lnTo>
                    <a:lnTo>
                      <a:pt x="2440" y="1814"/>
                    </a:lnTo>
                    <a:lnTo>
                      <a:pt x="2444" y="1822"/>
                    </a:lnTo>
                    <a:lnTo>
                      <a:pt x="2448" y="1828"/>
                    </a:lnTo>
                    <a:lnTo>
                      <a:pt x="2452" y="1830"/>
                    </a:lnTo>
                    <a:lnTo>
                      <a:pt x="2454" y="1826"/>
                    </a:lnTo>
                    <a:lnTo>
                      <a:pt x="2456" y="1822"/>
                    </a:lnTo>
                    <a:lnTo>
                      <a:pt x="2460" y="1822"/>
                    </a:lnTo>
                    <a:lnTo>
                      <a:pt x="2464" y="1830"/>
                    </a:lnTo>
                    <a:lnTo>
                      <a:pt x="2466" y="1840"/>
                    </a:lnTo>
                    <a:lnTo>
                      <a:pt x="2466" y="1842"/>
                    </a:lnTo>
                    <a:lnTo>
                      <a:pt x="2464" y="1842"/>
                    </a:lnTo>
                    <a:lnTo>
                      <a:pt x="2458" y="1838"/>
                    </a:lnTo>
                    <a:lnTo>
                      <a:pt x="2458" y="1842"/>
                    </a:lnTo>
                    <a:lnTo>
                      <a:pt x="2474" y="1878"/>
                    </a:lnTo>
                    <a:lnTo>
                      <a:pt x="2480" y="1892"/>
                    </a:lnTo>
                    <a:lnTo>
                      <a:pt x="2482" y="1902"/>
                    </a:lnTo>
                    <a:lnTo>
                      <a:pt x="2482" y="1910"/>
                    </a:lnTo>
                    <a:lnTo>
                      <a:pt x="2482" y="1916"/>
                    </a:lnTo>
                    <a:lnTo>
                      <a:pt x="2478" y="1928"/>
                    </a:lnTo>
                    <a:lnTo>
                      <a:pt x="2476" y="1936"/>
                    </a:lnTo>
                    <a:lnTo>
                      <a:pt x="2476" y="1946"/>
                    </a:lnTo>
                    <a:lnTo>
                      <a:pt x="2476" y="1954"/>
                    </a:lnTo>
                    <a:lnTo>
                      <a:pt x="2472" y="1962"/>
                    </a:lnTo>
                    <a:lnTo>
                      <a:pt x="2466" y="1968"/>
                    </a:lnTo>
                    <a:lnTo>
                      <a:pt x="2460" y="1972"/>
                    </a:lnTo>
                    <a:lnTo>
                      <a:pt x="2446" y="1980"/>
                    </a:lnTo>
                    <a:lnTo>
                      <a:pt x="2442" y="1984"/>
                    </a:lnTo>
                    <a:lnTo>
                      <a:pt x="2440" y="1988"/>
                    </a:lnTo>
                    <a:lnTo>
                      <a:pt x="2440" y="1994"/>
                    </a:lnTo>
                    <a:lnTo>
                      <a:pt x="2444" y="2000"/>
                    </a:lnTo>
                    <a:lnTo>
                      <a:pt x="2456" y="2010"/>
                    </a:lnTo>
                    <a:lnTo>
                      <a:pt x="2474" y="2020"/>
                    </a:lnTo>
                    <a:lnTo>
                      <a:pt x="2488" y="2028"/>
                    </a:lnTo>
                    <a:lnTo>
                      <a:pt x="2494" y="2032"/>
                    </a:lnTo>
                    <a:lnTo>
                      <a:pt x="2496" y="2040"/>
                    </a:lnTo>
                    <a:lnTo>
                      <a:pt x="2498" y="2048"/>
                    </a:lnTo>
                    <a:lnTo>
                      <a:pt x="2496" y="2058"/>
                    </a:lnTo>
                    <a:lnTo>
                      <a:pt x="2492" y="2076"/>
                    </a:lnTo>
                    <a:lnTo>
                      <a:pt x="2488" y="2082"/>
                    </a:lnTo>
                    <a:lnTo>
                      <a:pt x="2484" y="2088"/>
                    </a:lnTo>
                    <a:lnTo>
                      <a:pt x="2478" y="2092"/>
                    </a:lnTo>
                    <a:lnTo>
                      <a:pt x="2474" y="2098"/>
                    </a:lnTo>
                    <a:lnTo>
                      <a:pt x="2474" y="2100"/>
                    </a:lnTo>
                    <a:lnTo>
                      <a:pt x="2476" y="2100"/>
                    </a:lnTo>
                    <a:lnTo>
                      <a:pt x="2488" y="2106"/>
                    </a:lnTo>
                    <a:lnTo>
                      <a:pt x="2492" y="2108"/>
                    </a:lnTo>
                    <a:lnTo>
                      <a:pt x="2494" y="2110"/>
                    </a:lnTo>
                    <a:lnTo>
                      <a:pt x="2498" y="2116"/>
                    </a:lnTo>
                    <a:lnTo>
                      <a:pt x="2498" y="2120"/>
                    </a:lnTo>
                    <a:lnTo>
                      <a:pt x="2502" y="2120"/>
                    </a:lnTo>
                    <a:lnTo>
                      <a:pt x="2506" y="2118"/>
                    </a:lnTo>
                    <a:lnTo>
                      <a:pt x="2512" y="2114"/>
                    </a:lnTo>
                    <a:lnTo>
                      <a:pt x="2520" y="2108"/>
                    </a:lnTo>
                    <a:lnTo>
                      <a:pt x="2530" y="2094"/>
                    </a:lnTo>
                    <a:lnTo>
                      <a:pt x="2552" y="2062"/>
                    </a:lnTo>
                    <a:lnTo>
                      <a:pt x="2560" y="2044"/>
                    </a:lnTo>
                    <a:lnTo>
                      <a:pt x="2568" y="2028"/>
                    </a:lnTo>
                    <a:lnTo>
                      <a:pt x="2570" y="2016"/>
                    </a:lnTo>
                    <a:lnTo>
                      <a:pt x="2570" y="2010"/>
                    </a:lnTo>
                    <a:lnTo>
                      <a:pt x="2568" y="2006"/>
                    </a:lnTo>
                    <a:lnTo>
                      <a:pt x="2566" y="2002"/>
                    </a:lnTo>
                    <a:lnTo>
                      <a:pt x="2568" y="1998"/>
                    </a:lnTo>
                    <a:lnTo>
                      <a:pt x="2570" y="1992"/>
                    </a:lnTo>
                    <a:lnTo>
                      <a:pt x="2574" y="1986"/>
                    </a:lnTo>
                    <a:lnTo>
                      <a:pt x="2580" y="1982"/>
                    </a:lnTo>
                    <a:lnTo>
                      <a:pt x="2586" y="1980"/>
                    </a:lnTo>
                    <a:lnTo>
                      <a:pt x="2594" y="1982"/>
                    </a:lnTo>
                    <a:lnTo>
                      <a:pt x="2602" y="1986"/>
                    </a:lnTo>
                    <a:lnTo>
                      <a:pt x="2608" y="1990"/>
                    </a:lnTo>
                    <a:lnTo>
                      <a:pt x="2610" y="1990"/>
                    </a:lnTo>
                    <a:lnTo>
                      <a:pt x="2612" y="1988"/>
                    </a:lnTo>
                    <a:lnTo>
                      <a:pt x="2612" y="1984"/>
                    </a:lnTo>
                    <a:lnTo>
                      <a:pt x="2610" y="1978"/>
                    </a:lnTo>
                    <a:lnTo>
                      <a:pt x="2608" y="1970"/>
                    </a:lnTo>
                    <a:lnTo>
                      <a:pt x="2608" y="1964"/>
                    </a:lnTo>
                    <a:lnTo>
                      <a:pt x="2610" y="1958"/>
                    </a:lnTo>
                    <a:lnTo>
                      <a:pt x="2612" y="1956"/>
                    </a:lnTo>
                    <a:lnTo>
                      <a:pt x="2614" y="1954"/>
                    </a:lnTo>
                    <a:lnTo>
                      <a:pt x="2620" y="1952"/>
                    </a:lnTo>
                    <a:lnTo>
                      <a:pt x="2624" y="1948"/>
                    </a:lnTo>
                    <a:lnTo>
                      <a:pt x="2626" y="1942"/>
                    </a:lnTo>
                    <a:lnTo>
                      <a:pt x="2626" y="1934"/>
                    </a:lnTo>
                    <a:lnTo>
                      <a:pt x="2628" y="1920"/>
                    </a:lnTo>
                    <a:lnTo>
                      <a:pt x="2628" y="1912"/>
                    </a:lnTo>
                    <a:lnTo>
                      <a:pt x="2630" y="1908"/>
                    </a:lnTo>
                    <a:lnTo>
                      <a:pt x="2632" y="1904"/>
                    </a:lnTo>
                    <a:lnTo>
                      <a:pt x="2630" y="1900"/>
                    </a:lnTo>
                    <a:lnTo>
                      <a:pt x="2626" y="1896"/>
                    </a:lnTo>
                    <a:lnTo>
                      <a:pt x="2620" y="1894"/>
                    </a:lnTo>
                    <a:lnTo>
                      <a:pt x="2614" y="1894"/>
                    </a:lnTo>
                    <a:lnTo>
                      <a:pt x="2608" y="1896"/>
                    </a:lnTo>
                    <a:lnTo>
                      <a:pt x="2604" y="1900"/>
                    </a:lnTo>
                    <a:lnTo>
                      <a:pt x="2600" y="1904"/>
                    </a:lnTo>
                    <a:close/>
                    <a:moveTo>
                      <a:pt x="2636" y="868"/>
                    </a:moveTo>
                    <a:lnTo>
                      <a:pt x="2636" y="868"/>
                    </a:lnTo>
                    <a:lnTo>
                      <a:pt x="2636" y="864"/>
                    </a:lnTo>
                    <a:lnTo>
                      <a:pt x="2634" y="860"/>
                    </a:lnTo>
                    <a:lnTo>
                      <a:pt x="2630" y="856"/>
                    </a:lnTo>
                    <a:lnTo>
                      <a:pt x="2626" y="854"/>
                    </a:lnTo>
                    <a:lnTo>
                      <a:pt x="2616" y="850"/>
                    </a:lnTo>
                    <a:lnTo>
                      <a:pt x="2606" y="852"/>
                    </a:lnTo>
                    <a:lnTo>
                      <a:pt x="2596" y="858"/>
                    </a:lnTo>
                    <a:lnTo>
                      <a:pt x="2588" y="864"/>
                    </a:lnTo>
                    <a:lnTo>
                      <a:pt x="2582" y="870"/>
                    </a:lnTo>
                    <a:lnTo>
                      <a:pt x="2580" y="876"/>
                    </a:lnTo>
                    <a:lnTo>
                      <a:pt x="2580" y="880"/>
                    </a:lnTo>
                    <a:lnTo>
                      <a:pt x="2580" y="882"/>
                    </a:lnTo>
                    <a:lnTo>
                      <a:pt x="2582" y="886"/>
                    </a:lnTo>
                    <a:lnTo>
                      <a:pt x="2586" y="888"/>
                    </a:lnTo>
                    <a:lnTo>
                      <a:pt x="2600" y="892"/>
                    </a:lnTo>
                    <a:lnTo>
                      <a:pt x="2610" y="896"/>
                    </a:lnTo>
                    <a:lnTo>
                      <a:pt x="2616" y="894"/>
                    </a:lnTo>
                    <a:lnTo>
                      <a:pt x="2620" y="890"/>
                    </a:lnTo>
                    <a:lnTo>
                      <a:pt x="2624" y="888"/>
                    </a:lnTo>
                    <a:lnTo>
                      <a:pt x="2626" y="886"/>
                    </a:lnTo>
                    <a:lnTo>
                      <a:pt x="2630" y="888"/>
                    </a:lnTo>
                    <a:lnTo>
                      <a:pt x="2636" y="890"/>
                    </a:lnTo>
                    <a:lnTo>
                      <a:pt x="2638" y="890"/>
                    </a:lnTo>
                    <a:lnTo>
                      <a:pt x="2640" y="888"/>
                    </a:lnTo>
                    <a:lnTo>
                      <a:pt x="2642" y="886"/>
                    </a:lnTo>
                    <a:lnTo>
                      <a:pt x="2640" y="882"/>
                    </a:lnTo>
                    <a:lnTo>
                      <a:pt x="2636" y="876"/>
                    </a:lnTo>
                    <a:lnTo>
                      <a:pt x="2636" y="872"/>
                    </a:lnTo>
                    <a:lnTo>
                      <a:pt x="2636" y="868"/>
                    </a:lnTo>
                    <a:close/>
                    <a:moveTo>
                      <a:pt x="2260" y="930"/>
                    </a:moveTo>
                    <a:lnTo>
                      <a:pt x="2260" y="930"/>
                    </a:lnTo>
                    <a:lnTo>
                      <a:pt x="2260" y="928"/>
                    </a:lnTo>
                    <a:lnTo>
                      <a:pt x="2262" y="924"/>
                    </a:lnTo>
                    <a:lnTo>
                      <a:pt x="2258" y="918"/>
                    </a:lnTo>
                    <a:lnTo>
                      <a:pt x="2254" y="912"/>
                    </a:lnTo>
                    <a:lnTo>
                      <a:pt x="2252" y="912"/>
                    </a:lnTo>
                    <a:lnTo>
                      <a:pt x="2248" y="914"/>
                    </a:lnTo>
                    <a:lnTo>
                      <a:pt x="2248" y="918"/>
                    </a:lnTo>
                    <a:lnTo>
                      <a:pt x="2248" y="920"/>
                    </a:lnTo>
                    <a:lnTo>
                      <a:pt x="2250" y="926"/>
                    </a:lnTo>
                    <a:lnTo>
                      <a:pt x="2256" y="930"/>
                    </a:lnTo>
                    <a:lnTo>
                      <a:pt x="2258" y="930"/>
                    </a:lnTo>
                    <a:lnTo>
                      <a:pt x="2260" y="930"/>
                    </a:lnTo>
                    <a:close/>
                    <a:moveTo>
                      <a:pt x="2258" y="948"/>
                    </a:moveTo>
                    <a:lnTo>
                      <a:pt x="2258" y="948"/>
                    </a:lnTo>
                    <a:lnTo>
                      <a:pt x="2256" y="950"/>
                    </a:lnTo>
                    <a:lnTo>
                      <a:pt x="2256" y="954"/>
                    </a:lnTo>
                    <a:lnTo>
                      <a:pt x="2258" y="960"/>
                    </a:lnTo>
                    <a:lnTo>
                      <a:pt x="2262" y="964"/>
                    </a:lnTo>
                    <a:lnTo>
                      <a:pt x="2266" y="966"/>
                    </a:lnTo>
                    <a:lnTo>
                      <a:pt x="2268" y="964"/>
                    </a:lnTo>
                    <a:lnTo>
                      <a:pt x="2268" y="962"/>
                    </a:lnTo>
                    <a:lnTo>
                      <a:pt x="2266" y="954"/>
                    </a:lnTo>
                    <a:lnTo>
                      <a:pt x="2262" y="948"/>
                    </a:lnTo>
                    <a:lnTo>
                      <a:pt x="2260" y="948"/>
                    </a:lnTo>
                    <a:lnTo>
                      <a:pt x="2258" y="948"/>
                    </a:lnTo>
                    <a:close/>
                    <a:moveTo>
                      <a:pt x="1490" y="460"/>
                    </a:moveTo>
                    <a:lnTo>
                      <a:pt x="1490" y="460"/>
                    </a:lnTo>
                    <a:lnTo>
                      <a:pt x="1492" y="462"/>
                    </a:lnTo>
                    <a:lnTo>
                      <a:pt x="1494" y="464"/>
                    </a:lnTo>
                    <a:lnTo>
                      <a:pt x="1496" y="462"/>
                    </a:lnTo>
                    <a:lnTo>
                      <a:pt x="1496" y="460"/>
                    </a:lnTo>
                    <a:lnTo>
                      <a:pt x="1496" y="454"/>
                    </a:lnTo>
                    <a:lnTo>
                      <a:pt x="1494" y="448"/>
                    </a:lnTo>
                    <a:lnTo>
                      <a:pt x="1490" y="446"/>
                    </a:lnTo>
                    <a:lnTo>
                      <a:pt x="1486" y="448"/>
                    </a:lnTo>
                    <a:lnTo>
                      <a:pt x="1486" y="452"/>
                    </a:lnTo>
                    <a:lnTo>
                      <a:pt x="1490" y="460"/>
                    </a:lnTo>
                    <a:close/>
                    <a:moveTo>
                      <a:pt x="1532" y="492"/>
                    </a:moveTo>
                    <a:lnTo>
                      <a:pt x="1532" y="492"/>
                    </a:lnTo>
                    <a:lnTo>
                      <a:pt x="1534" y="486"/>
                    </a:lnTo>
                    <a:lnTo>
                      <a:pt x="1534" y="482"/>
                    </a:lnTo>
                    <a:lnTo>
                      <a:pt x="1532" y="482"/>
                    </a:lnTo>
                    <a:lnTo>
                      <a:pt x="1530" y="482"/>
                    </a:lnTo>
                    <a:lnTo>
                      <a:pt x="1528" y="484"/>
                    </a:lnTo>
                    <a:lnTo>
                      <a:pt x="1526" y="484"/>
                    </a:lnTo>
                    <a:lnTo>
                      <a:pt x="1522" y="480"/>
                    </a:lnTo>
                    <a:lnTo>
                      <a:pt x="1518" y="478"/>
                    </a:lnTo>
                    <a:lnTo>
                      <a:pt x="1516" y="478"/>
                    </a:lnTo>
                    <a:lnTo>
                      <a:pt x="1518" y="486"/>
                    </a:lnTo>
                    <a:lnTo>
                      <a:pt x="1522" y="492"/>
                    </a:lnTo>
                    <a:lnTo>
                      <a:pt x="1528" y="496"/>
                    </a:lnTo>
                    <a:lnTo>
                      <a:pt x="1532" y="496"/>
                    </a:lnTo>
                    <a:lnTo>
                      <a:pt x="1532" y="492"/>
                    </a:lnTo>
                    <a:close/>
                    <a:moveTo>
                      <a:pt x="1520" y="466"/>
                    </a:moveTo>
                    <a:lnTo>
                      <a:pt x="1520" y="466"/>
                    </a:lnTo>
                    <a:lnTo>
                      <a:pt x="1516" y="458"/>
                    </a:lnTo>
                    <a:lnTo>
                      <a:pt x="1512" y="454"/>
                    </a:lnTo>
                    <a:lnTo>
                      <a:pt x="1508" y="454"/>
                    </a:lnTo>
                    <a:lnTo>
                      <a:pt x="1506" y="454"/>
                    </a:lnTo>
                    <a:lnTo>
                      <a:pt x="1504" y="456"/>
                    </a:lnTo>
                    <a:lnTo>
                      <a:pt x="1502" y="460"/>
                    </a:lnTo>
                    <a:lnTo>
                      <a:pt x="1500" y="468"/>
                    </a:lnTo>
                    <a:lnTo>
                      <a:pt x="1500" y="470"/>
                    </a:lnTo>
                    <a:lnTo>
                      <a:pt x="1504" y="470"/>
                    </a:lnTo>
                    <a:lnTo>
                      <a:pt x="1514" y="472"/>
                    </a:lnTo>
                    <a:lnTo>
                      <a:pt x="1518" y="470"/>
                    </a:lnTo>
                    <a:lnTo>
                      <a:pt x="1520" y="466"/>
                    </a:lnTo>
                    <a:close/>
                    <a:moveTo>
                      <a:pt x="1400" y="268"/>
                    </a:moveTo>
                    <a:lnTo>
                      <a:pt x="1400" y="268"/>
                    </a:lnTo>
                    <a:lnTo>
                      <a:pt x="1394" y="264"/>
                    </a:lnTo>
                    <a:lnTo>
                      <a:pt x="1392" y="264"/>
                    </a:lnTo>
                    <a:lnTo>
                      <a:pt x="1390" y="266"/>
                    </a:lnTo>
                    <a:lnTo>
                      <a:pt x="1392" y="272"/>
                    </a:lnTo>
                    <a:lnTo>
                      <a:pt x="1396" y="280"/>
                    </a:lnTo>
                    <a:lnTo>
                      <a:pt x="1398" y="282"/>
                    </a:lnTo>
                    <a:lnTo>
                      <a:pt x="1400" y="284"/>
                    </a:lnTo>
                    <a:lnTo>
                      <a:pt x="1402" y="282"/>
                    </a:lnTo>
                    <a:lnTo>
                      <a:pt x="1404" y="280"/>
                    </a:lnTo>
                    <a:lnTo>
                      <a:pt x="1404" y="274"/>
                    </a:lnTo>
                    <a:lnTo>
                      <a:pt x="1402" y="272"/>
                    </a:lnTo>
                    <a:lnTo>
                      <a:pt x="1400" y="268"/>
                    </a:lnTo>
                    <a:close/>
                    <a:moveTo>
                      <a:pt x="1360" y="254"/>
                    </a:moveTo>
                    <a:lnTo>
                      <a:pt x="1360" y="254"/>
                    </a:lnTo>
                    <a:lnTo>
                      <a:pt x="1360" y="256"/>
                    </a:lnTo>
                    <a:lnTo>
                      <a:pt x="1360" y="260"/>
                    </a:lnTo>
                    <a:lnTo>
                      <a:pt x="1362" y="264"/>
                    </a:lnTo>
                    <a:lnTo>
                      <a:pt x="1368" y="266"/>
                    </a:lnTo>
                    <a:lnTo>
                      <a:pt x="1372" y="264"/>
                    </a:lnTo>
                    <a:lnTo>
                      <a:pt x="1372" y="262"/>
                    </a:lnTo>
                    <a:lnTo>
                      <a:pt x="1372" y="260"/>
                    </a:lnTo>
                    <a:lnTo>
                      <a:pt x="1370" y="254"/>
                    </a:lnTo>
                    <a:lnTo>
                      <a:pt x="1366" y="252"/>
                    </a:lnTo>
                    <a:lnTo>
                      <a:pt x="1364" y="252"/>
                    </a:lnTo>
                    <a:lnTo>
                      <a:pt x="1360" y="254"/>
                    </a:lnTo>
                    <a:close/>
                    <a:moveTo>
                      <a:pt x="1320" y="218"/>
                    </a:moveTo>
                    <a:lnTo>
                      <a:pt x="1320" y="218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4" y="220"/>
                    </a:lnTo>
                    <a:lnTo>
                      <a:pt x="1314" y="226"/>
                    </a:lnTo>
                    <a:lnTo>
                      <a:pt x="1316" y="232"/>
                    </a:lnTo>
                    <a:lnTo>
                      <a:pt x="1318" y="232"/>
                    </a:lnTo>
                    <a:lnTo>
                      <a:pt x="1320" y="232"/>
                    </a:lnTo>
                    <a:lnTo>
                      <a:pt x="1324" y="228"/>
                    </a:lnTo>
                    <a:lnTo>
                      <a:pt x="1324" y="224"/>
                    </a:lnTo>
                    <a:lnTo>
                      <a:pt x="1324" y="220"/>
                    </a:lnTo>
                    <a:lnTo>
                      <a:pt x="1320" y="218"/>
                    </a:lnTo>
                    <a:close/>
                    <a:moveTo>
                      <a:pt x="1360" y="106"/>
                    </a:moveTo>
                    <a:lnTo>
                      <a:pt x="1360" y="106"/>
                    </a:lnTo>
                    <a:lnTo>
                      <a:pt x="1370" y="106"/>
                    </a:lnTo>
                    <a:lnTo>
                      <a:pt x="1376" y="102"/>
                    </a:lnTo>
                    <a:lnTo>
                      <a:pt x="1376" y="100"/>
                    </a:lnTo>
                    <a:lnTo>
                      <a:pt x="1376" y="98"/>
                    </a:lnTo>
                    <a:lnTo>
                      <a:pt x="1374" y="98"/>
                    </a:lnTo>
                    <a:lnTo>
                      <a:pt x="1370" y="96"/>
                    </a:lnTo>
                    <a:lnTo>
                      <a:pt x="1362" y="94"/>
                    </a:lnTo>
                    <a:lnTo>
                      <a:pt x="1352" y="94"/>
                    </a:lnTo>
                    <a:lnTo>
                      <a:pt x="1344" y="96"/>
                    </a:lnTo>
                    <a:lnTo>
                      <a:pt x="1342" y="100"/>
                    </a:lnTo>
                    <a:lnTo>
                      <a:pt x="1340" y="102"/>
                    </a:lnTo>
                    <a:lnTo>
                      <a:pt x="1340" y="108"/>
                    </a:lnTo>
                    <a:lnTo>
                      <a:pt x="1344" y="108"/>
                    </a:lnTo>
                    <a:lnTo>
                      <a:pt x="1352" y="108"/>
                    </a:lnTo>
                    <a:lnTo>
                      <a:pt x="1360" y="106"/>
                    </a:lnTo>
                    <a:close/>
                    <a:moveTo>
                      <a:pt x="918" y="88"/>
                    </a:moveTo>
                    <a:lnTo>
                      <a:pt x="918" y="88"/>
                    </a:lnTo>
                    <a:lnTo>
                      <a:pt x="922" y="90"/>
                    </a:lnTo>
                    <a:lnTo>
                      <a:pt x="926" y="92"/>
                    </a:lnTo>
                    <a:lnTo>
                      <a:pt x="948" y="88"/>
                    </a:lnTo>
                    <a:lnTo>
                      <a:pt x="958" y="84"/>
                    </a:lnTo>
                    <a:lnTo>
                      <a:pt x="954" y="82"/>
                    </a:lnTo>
                    <a:lnTo>
                      <a:pt x="920" y="78"/>
                    </a:lnTo>
                    <a:lnTo>
                      <a:pt x="906" y="76"/>
                    </a:lnTo>
                    <a:lnTo>
                      <a:pt x="902" y="78"/>
                    </a:lnTo>
                    <a:lnTo>
                      <a:pt x="908" y="80"/>
                    </a:lnTo>
                    <a:lnTo>
                      <a:pt x="918" y="88"/>
                    </a:lnTo>
                    <a:close/>
                    <a:moveTo>
                      <a:pt x="910" y="44"/>
                    </a:moveTo>
                    <a:lnTo>
                      <a:pt x="910" y="44"/>
                    </a:lnTo>
                    <a:lnTo>
                      <a:pt x="912" y="46"/>
                    </a:lnTo>
                    <a:lnTo>
                      <a:pt x="914" y="48"/>
                    </a:lnTo>
                    <a:lnTo>
                      <a:pt x="914" y="54"/>
                    </a:lnTo>
                    <a:lnTo>
                      <a:pt x="916" y="56"/>
                    </a:lnTo>
                    <a:lnTo>
                      <a:pt x="918" y="56"/>
                    </a:lnTo>
                    <a:lnTo>
                      <a:pt x="922" y="58"/>
                    </a:lnTo>
                    <a:lnTo>
                      <a:pt x="930" y="56"/>
                    </a:lnTo>
                    <a:lnTo>
                      <a:pt x="936" y="54"/>
                    </a:lnTo>
                    <a:lnTo>
                      <a:pt x="938" y="52"/>
                    </a:lnTo>
                    <a:lnTo>
                      <a:pt x="936" y="50"/>
                    </a:lnTo>
                    <a:lnTo>
                      <a:pt x="928" y="46"/>
                    </a:lnTo>
                    <a:lnTo>
                      <a:pt x="924" y="44"/>
                    </a:lnTo>
                    <a:lnTo>
                      <a:pt x="920" y="38"/>
                    </a:lnTo>
                    <a:lnTo>
                      <a:pt x="916" y="34"/>
                    </a:lnTo>
                    <a:lnTo>
                      <a:pt x="906" y="30"/>
                    </a:lnTo>
                    <a:lnTo>
                      <a:pt x="896" y="30"/>
                    </a:lnTo>
                    <a:lnTo>
                      <a:pt x="894" y="30"/>
                    </a:lnTo>
                    <a:lnTo>
                      <a:pt x="896" y="32"/>
                    </a:lnTo>
                    <a:lnTo>
                      <a:pt x="902" y="38"/>
                    </a:lnTo>
                    <a:lnTo>
                      <a:pt x="910" y="44"/>
                    </a:lnTo>
                    <a:close/>
                    <a:moveTo>
                      <a:pt x="868" y="284"/>
                    </a:moveTo>
                    <a:lnTo>
                      <a:pt x="868" y="284"/>
                    </a:lnTo>
                    <a:lnTo>
                      <a:pt x="866" y="272"/>
                    </a:lnTo>
                    <a:lnTo>
                      <a:pt x="862" y="266"/>
                    </a:lnTo>
                    <a:lnTo>
                      <a:pt x="860" y="264"/>
                    </a:lnTo>
                    <a:lnTo>
                      <a:pt x="858" y="264"/>
                    </a:lnTo>
                    <a:lnTo>
                      <a:pt x="856" y="270"/>
                    </a:lnTo>
                    <a:lnTo>
                      <a:pt x="852" y="276"/>
                    </a:lnTo>
                    <a:lnTo>
                      <a:pt x="850" y="276"/>
                    </a:lnTo>
                    <a:lnTo>
                      <a:pt x="848" y="276"/>
                    </a:lnTo>
                    <a:lnTo>
                      <a:pt x="846" y="278"/>
                    </a:lnTo>
                    <a:lnTo>
                      <a:pt x="848" y="280"/>
                    </a:lnTo>
                    <a:lnTo>
                      <a:pt x="848" y="282"/>
                    </a:lnTo>
                    <a:lnTo>
                      <a:pt x="850" y="284"/>
                    </a:lnTo>
                    <a:lnTo>
                      <a:pt x="850" y="288"/>
                    </a:lnTo>
                    <a:lnTo>
                      <a:pt x="850" y="296"/>
                    </a:lnTo>
                    <a:lnTo>
                      <a:pt x="852" y="300"/>
                    </a:lnTo>
                    <a:lnTo>
                      <a:pt x="860" y="308"/>
                    </a:lnTo>
                    <a:lnTo>
                      <a:pt x="864" y="310"/>
                    </a:lnTo>
                    <a:lnTo>
                      <a:pt x="866" y="306"/>
                    </a:lnTo>
                    <a:lnTo>
                      <a:pt x="868" y="298"/>
                    </a:lnTo>
                    <a:lnTo>
                      <a:pt x="868" y="284"/>
                    </a:lnTo>
                    <a:close/>
                    <a:moveTo>
                      <a:pt x="852" y="306"/>
                    </a:moveTo>
                    <a:lnTo>
                      <a:pt x="852" y="306"/>
                    </a:lnTo>
                    <a:lnTo>
                      <a:pt x="848" y="302"/>
                    </a:lnTo>
                    <a:lnTo>
                      <a:pt x="846" y="298"/>
                    </a:lnTo>
                    <a:lnTo>
                      <a:pt x="844" y="296"/>
                    </a:lnTo>
                    <a:lnTo>
                      <a:pt x="844" y="302"/>
                    </a:lnTo>
                    <a:lnTo>
                      <a:pt x="846" y="304"/>
                    </a:lnTo>
                    <a:lnTo>
                      <a:pt x="852" y="310"/>
                    </a:lnTo>
                    <a:lnTo>
                      <a:pt x="858" y="318"/>
                    </a:lnTo>
                    <a:lnTo>
                      <a:pt x="858" y="314"/>
                    </a:lnTo>
                    <a:lnTo>
                      <a:pt x="856" y="310"/>
                    </a:lnTo>
                    <a:lnTo>
                      <a:pt x="852" y="306"/>
                    </a:lnTo>
                    <a:close/>
                    <a:moveTo>
                      <a:pt x="1028" y="396"/>
                    </a:moveTo>
                    <a:lnTo>
                      <a:pt x="1028" y="396"/>
                    </a:lnTo>
                    <a:lnTo>
                      <a:pt x="1032" y="394"/>
                    </a:lnTo>
                    <a:lnTo>
                      <a:pt x="1032" y="392"/>
                    </a:lnTo>
                    <a:lnTo>
                      <a:pt x="1036" y="380"/>
                    </a:lnTo>
                    <a:lnTo>
                      <a:pt x="1040" y="372"/>
                    </a:lnTo>
                    <a:lnTo>
                      <a:pt x="1040" y="370"/>
                    </a:lnTo>
                    <a:lnTo>
                      <a:pt x="1036" y="368"/>
                    </a:lnTo>
                    <a:lnTo>
                      <a:pt x="1034" y="366"/>
                    </a:lnTo>
                    <a:lnTo>
                      <a:pt x="1032" y="364"/>
                    </a:lnTo>
                    <a:lnTo>
                      <a:pt x="1032" y="362"/>
                    </a:lnTo>
                    <a:lnTo>
                      <a:pt x="1028" y="360"/>
                    </a:lnTo>
                    <a:lnTo>
                      <a:pt x="1024" y="358"/>
                    </a:lnTo>
                    <a:lnTo>
                      <a:pt x="1018" y="360"/>
                    </a:lnTo>
                    <a:lnTo>
                      <a:pt x="1008" y="366"/>
                    </a:lnTo>
                    <a:lnTo>
                      <a:pt x="998" y="374"/>
                    </a:lnTo>
                    <a:lnTo>
                      <a:pt x="994" y="378"/>
                    </a:lnTo>
                    <a:lnTo>
                      <a:pt x="994" y="384"/>
                    </a:lnTo>
                    <a:lnTo>
                      <a:pt x="992" y="388"/>
                    </a:lnTo>
                    <a:lnTo>
                      <a:pt x="988" y="396"/>
                    </a:lnTo>
                    <a:lnTo>
                      <a:pt x="984" y="402"/>
                    </a:lnTo>
                    <a:lnTo>
                      <a:pt x="984" y="408"/>
                    </a:lnTo>
                    <a:lnTo>
                      <a:pt x="984" y="410"/>
                    </a:lnTo>
                    <a:lnTo>
                      <a:pt x="984" y="412"/>
                    </a:lnTo>
                    <a:lnTo>
                      <a:pt x="988" y="410"/>
                    </a:lnTo>
                    <a:lnTo>
                      <a:pt x="996" y="408"/>
                    </a:lnTo>
                    <a:lnTo>
                      <a:pt x="1000" y="408"/>
                    </a:lnTo>
                    <a:lnTo>
                      <a:pt x="1006" y="410"/>
                    </a:lnTo>
                    <a:lnTo>
                      <a:pt x="1012" y="410"/>
                    </a:lnTo>
                    <a:lnTo>
                      <a:pt x="1016" y="410"/>
                    </a:lnTo>
                    <a:lnTo>
                      <a:pt x="1020" y="406"/>
                    </a:lnTo>
                    <a:lnTo>
                      <a:pt x="1024" y="400"/>
                    </a:lnTo>
                    <a:lnTo>
                      <a:pt x="1028" y="396"/>
                    </a:lnTo>
                    <a:close/>
                    <a:moveTo>
                      <a:pt x="1032" y="410"/>
                    </a:moveTo>
                    <a:lnTo>
                      <a:pt x="1032" y="410"/>
                    </a:lnTo>
                    <a:lnTo>
                      <a:pt x="1036" y="410"/>
                    </a:lnTo>
                    <a:lnTo>
                      <a:pt x="1036" y="406"/>
                    </a:lnTo>
                    <a:lnTo>
                      <a:pt x="1034" y="402"/>
                    </a:lnTo>
                    <a:lnTo>
                      <a:pt x="1032" y="400"/>
                    </a:lnTo>
                    <a:lnTo>
                      <a:pt x="1032" y="398"/>
                    </a:lnTo>
                    <a:lnTo>
                      <a:pt x="1030" y="398"/>
                    </a:lnTo>
                    <a:lnTo>
                      <a:pt x="1026" y="400"/>
                    </a:lnTo>
                    <a:lnTo>
                      <a:pt x="1024" y="404"/>
                    </a:lnTo>
                    <a:lnTo>
                      <a:pt x="1024" y="408"/>
                    </a:lnTo>
                    <a:lnTo>
                      <a:pt x="1024" y="410"/>
                    </a:lnTo>
                    <a:lnTo>
                      <a:pt x="1032" y="410"/>
                    </a:lnTo>
                    <a:close/>
                    <a:moveTo>
                      <a:pt x="1044" y="820"/>
                    </a:moveTo>
                    <a:lnTo>
                      <a:pt x="1044" y="820"/>
                    </a:lnTo>
                    <a:lnTo>
                      <a:pt x="1046" y="820"/>
                    </a:lnTo>
                    <a:lnTo>
                      <a:pt x="1050" y="820"/>
                    </a:lnTo>
                    <a:lnTo>
                      <a:pt x="1054" y="816"/>
                    </a:lnTo>
                    <a:lnTo>
                      <a:pt x="1056" y="812"/>
                    </a:lnTo>
                    <a:lnTo>
                      <a:pt x="1060" y="812"/>
                    </a:lnTo>
                    <a:lnTo>
                      <a:pt x="1064" y="810"/>
                    </a:lnTo>
                    <a:lnTo>
                      <a:pt x="1068" y="808"/>
                    </a:lnTo>
                    <a:lnTo>
                      <a:pt x="1068" y="806"/>
                    </a:lnTo>
                    <a:lnTo>
                      <a:pt x="1066" y="804"/>
                    </a:lnTo>
                    <a:lnTo>
                      <a:pt x="1064" y="802"/>
                    </a:lnTo>
                    <a:lnTo>
                      <a:pt x="1060" y="804"/>
                    </a:lnTo>
                    <a:lnTo>
                      <a:pt x="1052" y="808"/>
                    </a:lnTo>
                    <a:lnTo>
                      <a:pt x="1046" y="814"/>
                    </a:lnTo>
                    <a:lnTo>
                      <a:pt x="1044" y="818"/>
                    </a:lnTo>
                    <a:lnTo>
                      <a:pt x="1044" y="820"/>
                    </a:lnTo>
                    <a:close/>
                    <a:moveTo>
                      <a:pt x="844" y="336"/>
                    </a:moveTo>
                    <a:lnTo>
                      <a:pt x="844" y="336"/>
                    </a:lnTo>
                    <a:lnTo>
                      <a:pt x="852" y="332"/>
                    </a:lnTo>
                    <a:lnTo>
                      <a:pt x="856" y="326"/>
                    </a:lnTo>
                    <a:lnTo>
                      <a:pt x="854" y="320"/>
                    </a:lnTo>
                    <a:lnTo>
                      <a:pt x="850" y="312"/>
                    </a:lnTo>
                    <a:lnTo>
                      <a:pt x="846" y="306"/>
                    </a:lnTo>
                    <a:lnTo>
                      <a:pt x="842" y="306"/>
                    </a:lnTo>
                    <a:lnTo>
                      <a:pt x="840" y="310"/>
                    </a:lnTo>
                    <a:lnTo>
                      <a:pt x="840" y="316"/>
                    </a:lnTo>
                    <a:lnTo>
                      <a:pt x="840" y="330"/>
                    </a:lnTo>
                    <a:lnTo>
                      <a:pt x="842" y="336"/>
                    </a:lnTo>
                    <a:lnTo>
                      <a:pt x="844" y="336"/>
                    </a:lnTo>
                    <a:close/>
                    <a:moveTo>
                      <a:pt x="794" y="292"/>
                    </a:moveTo>
                    <a:lnTo>
                      <a:pt x="794" y="292"/>
                    </a:lnTo>
                    <a:lnTo>
                      <a:pt x="800" y="276"/>
                    </a:lnTo>
                    <a:lnTo>
                      <a:pt x="804" y="264"/>
                    </a:lnTo>
                    <a:lnTo>
                      <a:pt x="806" y="256"/>
                    </a:lnTo>
                    <a:lnTo>
                      <a:pt x="804" y="256"/>
                    </a:lnTo>
                    <a:lnTo>
                      <a:pt x="798" y="264"/>
                    </a:lnTo>
                    <a:lnTo>
                      <a:pt x="794" y="278"/>
                    </a:lnTo>
                    <a:lnTo>
                      <a:pt x="794" y="292"/>
                    </a:lnTo>
                    <a:close/>
                    <a:moveTo>
                      <a:pt x="1118" y="446"/>
                    </a:moveTo>
                    <a:lnTo>
                      <a:pt x="1118" y="446"/>
                    </a:lnTo>
                    <a:lnTo>
                      <a:pt x="1122" y="448"/>
                    </a:lnTo>
                    <a:lnTo>
                      <a:pt x="1128" y="450"/>
                    </a:lnTo>
                    <a:lnTo>
                      <a:pt x="1142" y="448"/>
                    </a:lnTo>
                    <a:lnTo>
                      <a:pt x="1158" y="448"/>
                    </a:lnTo>
                    <a:lnTo>
                      <a:pt x="1166" y="450"/>
                    </a:lnTo>
                    <a:lnTo>
                      <a:pt x="1172" y="452"/>
                    </a:lnTo>
                    <a:lnTo>
                      <a:pt x="1180" y="454"/>
                    </a:lnTo>
                    <a:lnTo>
                      <a:pt x="1186" y="454"/>
                    </a:lnTo>
                    <a:lnTo>
                      <a:pt x="1190" y="452"/>
                    </a:lnTo>
                    <a:lnTo>
                      <a:pt x="1194" y="450"/>
                    </a:lnTo>
                    <a:lnTo>
                      <a:pt x="1204" y="442"/>
                    </a:lnTo>
                    <a:lnTo>
                      <a:pt x="1208" y="440"/>
                    </a:lnTo>
                    <a:lnTo>
                      <a:pt x="1212" y="440"/>
                    </a:lnTo>
                    <a:lnTo>
                      <a:pt x="1216" y="440"/>
                    </a:lnTo>
                    <a:lnTo>
                      <a:pt x="1218" y="438"/>
                    </a:lnTo>
                    <a:lnTo>
                      <a:pt x="1218" y="434"/>
                    </a:lnTo>
                    <a:lnTo>
                      <a:pt x="1218" y="430"/>
                    </a:lnTo>
                    <a:lnTo>
                      <a:pt x="1214" y="420"/>
                    </a:lnTo>
                    <a:lnTo>
                      <a:pt x="1206" y="414"/>
                    </a:lnTo>
                    <a:lnTo>
                      <a:pt x="1200" y="410"/>
                    </a:lnTo>
                    <a:lnTo>
                      <a:pt x="1198" y="406"/>
                    </a:lnTo>
                    <a:lnTo>
                      <a:pt x="1200" y="406"/>
                    </a:lnTo>
                    <a:lnTo>
                      <a:pt x="1206" y="404"/>
                    </a:lnTo>
                    <a:lnTo>
                      <a:pt x="1218" y="402"/>
                    </a:lnTo>
                    <a:lnTo>
                      <a:pt x="1222" y="398"/>
                    </a:lnTo>
                    <a:lnTo>
                      <a:pt x="1222" y="394"/>
                    </a:lnTo>
                    <a:lnTo>
                      <a:pt x="1222" y="392"/>
                    </a:lnTo>
                    <a:lnTo>
                      <a:pt x="1224" y="390"/>
                    </a:lnTo>
                    <a:lnTo>
                      <a:pt x="1230" y="388"/>
                    </a:lnTo>
                    <a:lnTo>
                      <a:pt x="1232" y="388"/>
                    </a:lnTo>
                    <a:lnTo>
                      <a:pt x="1232" y="384"/>
                    </a:lnTo>
                    <a:lnTo>
                      <a:pt x="1232" y="376"/>
                    </a:lnTo>
                    <a:lnTo>
                      <a:pt x="1228" y="364"/>
                    </a:lnTo>
                    <a:lnTo>
                      <a:pt x="1234" y="372"/>
                    </a:lnTo>
                    <a:lnTo>
                      <a:pt x="1240" y="376"/>
                    </a:lnTo>
                    <a:lnTo>
                      <a:pt x="1246" y="378"/>
                    </a:lnTo>
                    <a:lnTo>
                      <a:pt x="1256" y="376"/>
                    </a:lnTo>
                    <a:lnTo>
                      <a:pt x="1268" y="372"/>
                    </a:lnTo>
                    <a:lnTo>
                      <a:pt x="1272" y="374"/>
                    </a:lnTo>
                    <a:lnTo>
                      <a:pt x="1272" y="376"/>
                    </a:lnTo>
                    <a:lnTo>
                      <a:pt x="1274" y="378"/>
                    </a:lnTo>
                    <a:lnTo>
                      <a:pt x="1278" y="382"/>
                    </a:lnTo>
                    <a:lnTo>
                      <a:pt x="1284" y="384"/>
                    </a:lnTo>
                    <a:lnTo>
                      <a:pt x="1296" y="386"/>
                    </a:lnTo>
                    <a:lnTo>
                      <a:pt x="1308" y="388"/>
                    </a:lnTo>
                    <a:lnTo>
                      <a:pt x="1316" y="392"/>
                    </a:lnTo>
                    <a:lnTo>
                      <a:pt x="1324" y="398"/>
                    </a:lnTo>
                    <a:lnTo>
                      <a:pt x="1330" y="406"/>
                    </a:lnTo>
                    <a:lnTo>
                      <a:pt x="1340" y="426"/>
                    </a:lnTo>
                    <a:lnTo>
                      <a:pt x="1348" y="438"/>
                    </a:lnTo>
                    <a:lnTo>
                      <a:pt x="1358" y="450"/>
                    </a:lnTo>
                    <a:lnTo>
                      <a:pt x="1374" y="472"/>
                    </a:lnTo>
                    <a:lnTo>
                      <a:pt x="1380" y="480"/>
                    </a:lnTo>
                    <a:lnTo>
                      <a:pt x="1384" y="486"/>
                    </a:lnTo>
                    <a:lnTo>
                      <a:pt x="1392" y="488"/>
                    </a:lnTo>
                    <a:lnTo>
                      <a:pt x="1400" y="492"/>
                    </a:lnTo>
                    <a:lnTo>
                      <a:pt x="1432" y="498"/>
                    </a:lnTo>
                    <a:lnTo>
                      <a:pt x="1450" y="502"/>
                    </a:lnTo>
                    <a:lnTo>
                      <a:pt x="1462" y="506"/>
                    </a:lnTo>
                    <a:lnTo>
                      <a:pt x="1470" y="510"/>
                    </a:lnTo>
                    <a:lnTo>
                      <a:pt x="1476" y="512"/>
                    </a:lnTo>
                    <a:lnTo>
                      <a:pt x="1482" y="518"/>
                    </a:lnTo>
                    <a:lnTo>
                      <a:pt x="1488" y="520"/>
                    </a:lnTo>
                    <a:lnTo>
                      <a:pt x="1492" y="520"/>
                    </a:lnTo>
                    <a:lnTo>
                      <a:pt x="1500" y="520"/>
                    </a:lnTo>
                    <a:lnTo>
                      <a:pt x="1506" y="518"/>
                    </a:lnTo>
                    <a:lnTo>
                      <a:pt x="1512" y="514"/>
                    </a:lnTo>
                    <a:lnTo>
                      <a:pt x="1514" y="510"/>
                    </a:lnTo>
                    <a:lnTo>
                      <a:pt x="1514" y="506"/>
                    </a:lnTo>
                    <a:lnTo>
                      <a:pt x="1512" y="502"/>
                    </a:lnTo>
                    <a:lnTo>
                      <a:pt x="1508" y="498"/>
                    </a:lnTo>
                    <a:lnTo>
                      <a:pt x="1498" y="494"/>
                    </a:lnTo>
                    <a:lnTo>
                      <a:pt x="1482" y="490"/>
                    </a:lnTo>
                    <a:lnTo>
                      <a:pt x="1474" y="484"/>
                    </a:lnTo>
                    <a:lnTo>
                      <a:pt x="1472" y="482"/>
                    </a:lnTo>
                    <a:lnTo>
                      <a:pt x="1472" y="480"/>
                    </a:lnTo>
                    <a:lnTo>
                      <a:pt x="1474" y="476"/>
                    </a:lnTo>
                    <a:lnTo>
                      <a:pt x="1478" y="472"/>
                    </a:lnTo>
                    <a:lnTo>
                      <a:pt x="1478" y="470"/>
                    </a:lnTo>
                    <a:lnTo>
                      <a:pt x="1476" y="468"/>
                    </a:lnTo>
                    <a:lnTo>
                      <a:pt x="1464" y="466"/>
                    </a:lnTo>
                    <a:lnTo>
                      <a:pt x="1454" y="464"/>
                    </a:lnTo>
                    <a:lnTo>
                      <a:pt x="1450" y="462"/>
                    </a:lnTo>
                    <a:lnTo>
                      <a:pt x="1448" y="458"/>
                    </a:lnTo>
                    <a:lnTo>
                      <a:pt x="1448" y="454"/>
                    </a:lnTo>
                    <a:lnTo>
                      <a:pt x="1450" y="448"/>
                    </a:lnTo>
                    <a:lnTo>
                      <a:pt x="1454" y="442"/>
                    </a:lnTo>
                    <a:lnTo>
                      <a:pt x="1454" y="438"/>
                    </a:lnTo>
                    <a:lnTo>
                      <a:pt x="1448" y="438"/>
                    </a:lnTo>
                    <a:lnTo>
                      <a:pt x="1436" y="440"/>
                    </a:lnTo>
                    <a:lnTo>
                      <a:pt x="1432" y="440"/>
                    </a:lnTo>
                    <a:lnTo>
                      <a:pt x="1428" y="440"/>
                    </a:lnTo>
                    <a:lnTo>
                      <a:pt x="1422" y="436"/>
                    </a:lnTo>
                    <a:lnTo>
                      <a:pt x="1416" y="428"/>
                    </a:lnTo>
                    <a:lnTo>
                      <a:pt x="1412" y="420"/>
                    </a:lnTo>
                    <a:lnTo>
                      <a:pt x="1408" y="400"/>
                    </a:lnTo>
                    <a:lnTo>
                      <a:pt x="1404" y="394"/>
                    </a:lnTo>
                    <a:lnTo>
                      <a:pt x="1400" y="390"/>
                    </a:lnTo>
                    <a:lnTo>
                      <a:pt x="1394" y="386"/>
                    </a:lnTo>
                    <a:lnTo>
                      <a:pt x="1386" y="378"/>
                    </a:lnTo>
                    <a:lnTo>
                      <a:pt x="1370" y="360"/>
                    </a:lnTo>
                    <a:lnTo>
                      <a:pt x="1364" y="350"/>
                    </a:lnTo>
                    <a:lnTo>
                      <a:pt x="1358" y="340"/>
                    </a:lnTo>
                    <a:lnTo>
                      <a:pt x="1356" y="334"/>
                    </a:lnTo>
                    <a:lnTo>
                      <a:pt x="1356" y="332"/>
                    </a:lnTo>
                    <a:lnTo>
                      <a:pt x="1358" y="330"/>
                    </a:lnTo>
                    <a:lnTo>
                      <a:pt x="1362" y="328"/>
                    </a:lnTo>
                    <a:lnTo>
                      <a:pt x="1366" y="326"/>
                    </a:lnTo>
                    <a:lnTo>
                      <a:pt x="1376" y="328"/>
                    </a:lnTo>
                    <a:lnTo>
                      <a:pt x="1388" y="328"/>
                    </a:lnTo>
                    <a:lnTo>
                      <a:pt x="1392" y="326"/>
                    </a:lnTo>
                    <a:lnTo>
                      <a:pt x="1394" y="324"/>
                    </a:lnTo>
                    <a:lnTo>
                      <a:pt x="1396" y="320"/>
                    </a:lnTo>
                    <a:lnTo>
                      <a:pt x="1396" y="314"/>
                    </a:lnTo>
                    <a:lnTo>
                      <a:pt x="1390" y="302"/>
                    </a:lnTo>
                    <a:lnTo>
                      <a:pt x="1386" y="296"/>
                    </a:lnTo>
                    <a:lnTo>
                      <a:pt x="1380" y="292"/>
                    </a:lnTo>
                    <a:lnTo>
                      <a:pt x="1374" y="290"/>
                    </a:lnTo>
                    <a:lnTo>
                      <a:pt x="1370" y="290"/>
                    </a:lnTo>
                    <a:lnTo>
                      <a:pt x="1364" y="290"/>
                    </a:lnTo>
                    <a:lnTo>
                      <a:pt x="1360" y="290"/>
                    </a:lnTo>
                    <a:lnTo>
                      <a:pt x="1354" y="284"/>
                    </a:lnTo>
                    <a:lnTo>
                      <a:pt x="1344" y="276"/>
                    </a:lnTo>
                    <a:lnTo>
                      <a:pt x="1338" y="272"/>
                    </a:lnTo>
                    <a:lnTo>
                      <a:pt x="1328" y="270"/>
                    </a:lnTo>
                    <a:lnTo>
                      <a:pt x="1312" y="264"/>
                    </a:lnTo>
                    <a:lnTo>
                      <a:pt x="1310" y="262"/>
                    </a:lnTo>
                    <a:lnTo>
                      <a:pt x="1308" y="260"/>
                    </a:lnTo>
                    <a:lnTo>
                      <a:pt x="1310" y="256"/>
                    </a:lnTo>
                    <a:lnTo>
                      <a:pt x="1312" y="246"/>
                    </a:lnTo>
                    <a:lnTo>
                      <a:pt x="1312" y="238"/>
                    </a:lnTo>
                    <a:lnTo>
                      <a:pt x="1306" y="230"/>
                    </a:lnTo>
                    <a:lnTo>
                      <a:pt x="1298" y="220"/>
                    </a:lnTo>
                    <a:lnTo>
                      <a:pt x="1288" y="210"/>
                    </a:lnTo>
                    <a:lnTo>
                      <a:pt x="1278" y="200"/>
                    </a:lnTo>
                    <a:lnTo>
                      <a:pt x="1266" y="192"/>
                    </a:lnTo>
                    <a:lnTo>
                      <a:pt x="1256" y="188"/>
                    </a:lnTo>
                    <a:lnTo>
                      <a:pt x="1248" y="186"/>
                    </a:lnTo>
                    <a:lnTo>
                      <a:pt x="1242" y="186"/>
                    </a:lnTo>
                    <a:lnTo>
                      <a:pt x="1238" y="184"/>
                    </a:lnTo>
                    <a:lnTo>
                      <a:pt x="1230" y="178"/>
                    </a:lnTo>
                    <a:lnTo>
                      <a:pt x="1220" y="170"/>
                    </a:lnTo>
                    <a:lnTo>
                      <a:pt x="1214" y="166"/>
                    </a:lnTo>
                    <a:lnTo>
                      <a:pt x="1202" y="162"/>
                    </a:lnTo>
                    <a:lnTo>
                      <a:pt x="1190" y="158"/>
                    </a:lnTo>
                    <a:lnTo>
                      <a:pt x="1174" y="152"/>
                    </a:lnTo>
                    <a:lnTo>
                      <a:pt x="1140" y="134"/>
                    </a:lnTo>
                    <a:lnTo>
                      <a:pt x="1106" y="120"/>
                    </a:lnTo>
                    <a:lnTo>
                      <a:pt x="1092" y="116"/>
                    </a:lnTo>
                    <a:lnTo>
                      <a:pt x="1078" y="116"/>
                    </a:lnTo>
                    <a:lnTo>
                      <a:pt x="1080" y="404"/>
                    </a:lnTo>
                    <a:lnTo>
                      <a:pt x="1094" y="414"/>
                    </a:lnTo>
                    <a:lnTo>
                      <a:pt x="1104" y="426"/>
                    </a:lnTo>
                    <a:lnTo>
                      <a:pt x="1118" y="446"/>
                    </a:lnTo>
                    <a:close/>
                    <a:moveTo>
                      <a:pt x="784" y="288"/>
                    </a:moveTo>
                    <a:lnTo>
                      <a:pt x="784" y="288"/>
                    </a:lnTo>
                    <a:lnTo>
                      <a:pt x="786" y="290"/>
                    </a:lnTo>
                    <a:lnTo>
                      <a:pt x="788" y="288"/>
                    </a:lnTo>
                    <a:lnTo>
                      <a:pt x="790" y="286"/>
                    </a:lnTo>
                    <a:lnTo>
                      <a:pt x="790" y="282"/>
                    </a:lnTo>
                    <a:lnTo>
                      <a:pt x="788" y="278"/>
                    </a:lnTo>
                    <a:lnTo>
                      <a:pt x="784" y="274"/>
                    </a:lnTo>
                    <a:lnTo>
                      <a:pt x="782" y="276"/>
                    </a:lnTo>
                    <a:lnTo>
                      <a:pt x="784" y="288"/>
                    </a:lnTo>
                    <a:close/>
                    <a:moveTo>
                      <a:pt x="1474" y="80"/>
                    </a:moveTo>
                    <a:lnTo>
                      <a:pt x="1474" y="80"/>
                    </a:lnTo>
                    <a:lnTo>
                      <a:pt x="1476" y="80"/>
                    </a:lnTo>
                    <a:lnTo>
                      <a:pt x="1476" y="78"/>
                    </a:lnTo>
                    <a:lnTo>
                      <a:pt x="1474" y="72"/>
                    </a:lnTo>
                    <a:lnTo>
                      <a:pt x="1468" y="68"/>
                    </a:lnTo>
                    <a:lnTo>
                      <a:pt x="1466" y="68"/>
                    </a:lnTo>
                    <a:lnTo>
                      <a:pt x="1464" y="68"/>
                    </a:lnTo>
                    <a:lnTo>
                      <a:pt x="1464" y="72"/>
                    </a:lnTo>
                    <a:lnTo>
                      <a:pt x="1464" y="76"/>
                    </a:lnTo>
                    <a:lnTo>
                      <a:pt x="1468" y="78"/>
                    </a:lnTo>
                    <a:lnTo>
                      <a:pt x="1474" y="80"/>
                    </a:lnTo>
                    <a:close/>
                    <a:moveTo>
                      <a:pt x="1436" y="292"/>
                    </a:moveTo>
                    <a:lnTo>
                      <a:pt x="1436" y="292"/>
                    </a:lnTo>
                    <a:lnTo>
                      <a:pt x="1442" y="296"/>
                    </a:lnTo>
                    <a:lnTo>
                      <a:pt x="1446" y="298"/>
                    </a:lnTo>
                    <a:lnTo>
                      <a:pt x="1448" y="298"/>
                    </a:lnTo>
                    <a:lnTo>
                      <a:pt x="1450" y="298"/>
                    </a:lnTo>
                    <a:lnTo>
                      <a:pt x="1452" y="296"/>
                    </a:lnTo>
                    <a:lnTo>
                      <a:pt x="1454" y="296"/>
                    </a:lnTo>
                    <a:lnTo>
                      <a:pt x="1458" y="298"/>
                    </a:lnTo>
                    <a:lnTo>
                      <a:pt x="1462" y="302"/>
                    </a:lnTo>
                    <a:lnTo>
                      <a:pt x="1468" y="306"/>
                    </a:lnTo>
                    <a:lnTo>
                      <a:pt x="1478" y="308"/>
                    </a:lnTo>
                    <a:lnTo>
                      <a:pt x="1490" y="306"/>
                    </a:lnTo>
                    <a:lnTo>
                      <a:pt x="1502" y="302"/>
                    </a:lnTo>
                    <a:lnTo>
                      <a:pt x="1514" y="298"/>
                    </a:lnTo>
                    <a:lnTo>
                      <a:pt x="1524" y="292"/>
                    </a:lnTo>
                    <a:lnTo>
                      <a:pt x="1534" y="284"/>
                    </a:lnTo>
                    <a:lnTo>
                      <a:pt x="1538" y="278"/>
                    </a:lnTo>
                    <a:lnTo>
                      <a:pt x="1542" y="272"/>
                    </a:lnTo>
                    <a:lnTo>
                      <a:pt x="1544" y="270"/>
                    </a:lnTo>
                    <a:lnTo>
                      <a:pt x="1548" y="270"/>
                    </a:lnTo>
                    <a:lnTo>
                      <a:pt x="1550" y="270"/>
                    </a:lnTo>
                    <a:lnTo>
                      <a:pt x="1556" y="272"/>
                    </a:lnTo>
                    <a:lnTo>
                      <a:pt x="1560" y="270"/>
                    </a:lnTo>
                    <a:lnTo>
                      <a:pt x="1566" y="268"/>
                    </a:lnTo>
                    <a:lnTo>
                      <a:pt x="1568" y="264"/>
                    </a:lnTo>
                    <a:lnTo>
                      <a:pt x="1570" y="260"/>
                    </a:lnTo>
                    <a:lnTo>
                      <a:pt x="1566" y="252"/>
                    </a:lnTo>
                    <a:lnTo>
                      <a:pt x="1564" y="246"/>
                    </a:lnTo>
                    <a:lnTo>
                      <a:pt x="1564" y="244"/>
                    </a:lnTo>
                    <a:lnTo>
                      <a:pt x="1566" y="242"/>
                    </a:lnTo>
                    <a:lnTo>
                      <a:pt x="1572" y="240"/>
                    </a:lnTo>
                    <a:lnTo>
                      <a:pt x="1574" y="238"/>
                    </a:lnTo>
                    <a:lnTo>
                      <a:pt x="1580" y="228"/>
                    </a:lnTo>
                    <a:lnTo>
                      <a:pt x="1580" y="216"/>
                    </a:lnTo>
                    <a:lnTo>
                      <a:pt x="1578" y="212"/>
                    </a:lnTo>
                    <a:lnTo>
                      <a:pt x="1576" y="208"/>
                    </a:lnTo>
                    <a:lnTo>
                      <a:pt x="1572" y="202"/>
                    </a:lnTo>
                    <a:lnTo>
                      <a:pt x="1566" y="202"/>
                    </a:lnTo>
                    <a:lnTo>
                      <a:pt x="1548" y="202"/>
                    </a:lnTo>
                    <a:lnTo>
                      <a:pt x="1546" y="204"/>
                    </a:lnTo>
                    <a:lnTo>
                      <a:pt x="1544" y="206"/>
                    </a:lnTo>
                    <a:lnTo>
                      <a:pt x="1542" y="210"/>
                    </a:lnTo>
                    <a:lnTo>
                      <a:pt x="1546" y="224"/>
                    </a:lnTo>
                    <a:lnTo>
                      <a:pt x="1550" y="236"/>
                    </a:lnTo>
                    <a:lnTo>
                      <a:pt x="1548" y="240"/>
                    </a:lnTo>
                    <a:lnTo>
                      <a:pt x="1542" y="240"/>
                    </a:lnTo>
                    <a:lnTo>
                      <a:pt x="1536" y="238"/>
                    </a:lnTo>
                    <a:lnTo>
                      <a:pt x="1530" y="242"/>
                    </a:lnTo>
                    <a:lnTo>
                      <a:pt x="1526" y="248"/>
                    </a:lnTo>
                    <a:lnTo>
                      <a:pt x="1522" y="254"/>
                    </a:lnTo>
                    <a:lnTo>
                      <a:pt x="1518" y="262"/>
                    </a:lnTo>
                    <a:lnTo>
                      <a:pt x="1514" y="266"/>
                    </a:lnTo>
                    <a:lnTo>
                      <a:pt x="1510" y="268"/>
                    </a:lnTo>
                    <a:lnTo>
                      <a:pt x="1504" y="266"/>
                    </a:lnTo>
                    <a:lnTo>
                      <a:pt x="1500" y="264"/>
                    </a:lnTo>
                    <a:lnTo>
                      <a:pt x="1498" y="264"/>
                    </a:lnTo>
                    <a:lnTo>
                      <a:pt x="1494" y="268"/>
                    </a:lnTo>
                    <a:lnTo>
                      <a:pt x="1490" y="270"/>
                    </a:lnTo>
                    <a:lnTo>
                      <a:pt x="1488" y="264"/>
                    </a:lnTo>
                    <a:lnTo>
                      <a:pt x="1486" y="256"/>
                    </a:lnTo>
                    <a:lnTo>
                      <a:pt x="1488" y="250"/>
                    </a:lnTo>
                    <a:lnTo>
                      <a:pt x="1490" y="248"/>
                    </a:lnTo>
                    <a:lnTo>
                      <a:pt x="1490" y="244"/>
                    </a:lnTo>
                    <a:lnTo>
                      <a:pt x="1488" y="242"/>
                    </a:lnTo>
                    <a:lnTo>
                      <a:pt x="1484" y="244"/>
                    </a:lnTo>
                    <a:lnTo>
                      <a:pt x="1480" y="250"/>
                    </a:lnTo>
                    <a:lnTo>
                      <a:pt x="1480" y="262"/>
                    </a:lnTo>
                    <a:lnTo>
                      <a:pt x="1478" y="266"/>
                    </a:lnTo>
                    <a:lnTo>
                      <a:pt x="1476" y="268"/>
                    </a:lnTo>
                    <a:lnTo>
                      <a:pt x="1470" y="270"/>
                    </a:lnTo>
                    <a:lnTo>
                      <a:pt x="1460" y="268"/>
                    </a:lnTo>
                    <a:lnTo>
                      <a:pt x="1448" y="266"/>
                    </a:lnTo>
                    <a:lnTo>
                      <a:pt x="1434" y="266"/>
                    </a:lnTo>
                    <a:lnTo>
                      <a:pt x="1424" y="264"/>
                    </a:lnTo>
                    <a:lnTo>
                      <a:pt x="1416" y="266"/>
                    </a:lnTo>
                    <a:lnTo>
                      <a:pt x="1414" y="268"/>
                    </a:lnTo>
                    <a:lnTo>
                      <a:pt x="1414" y="270"/>
                    </a:lnTo>
                    <a:lnTo>
                      <a:pt x="1416" y="278"/>
                    </a:lnTo>
                    <a:lnTo>
                      <a:pt x="1420" y="280"/>
                    </a:lnTo>
                    <a:lnTo>
                      <a:pt x="1428" y="284"/>
                    </a:lnTo>
                    <a:lnTo>
                      <a:pt x="1436" y="292"/>
                    </a:lnTo>
                    <a:close/>
                    <a:moveTo>
                      <a:pt x="1546" y="156"/>
                    </a:moveTo>
                    <a:lnTo>
                      <a:pt x="1546" y="156"/>
                    </a:lnTo>
                    <a:lnTo>
                      <a:pt x="1552" y="162"/>
                    </a:lnTo>
                    <a:lnTo>
                      <a:pt x="1562" y="170"/>
                    </a:lnTo>
                    <a:lnTo>
                      <a:pt x="1572" y="178"/>
                    </a:lnTo>
                    <a:lnTo>
                      <a:pt x="1582" y="190"/>
                    </a:lnTo>
                    <a:lnTo>
                      <a:pt x="1586" y="196"/>
                    </a:lnTo>
                    <a:lnTo>
                      <a:pt x="1588" y="202"/>
                    </a:lnTo>
                    <a:lnTo>
                      <a:pt x="1590" y="210"/>
                    </a:lnTo>
                    <a:lnTo>
                      <a:pt x="1590" y="220"/>
                    </a:lnTo>
                    <a:lnTo>
                      <a:pt x="1592" y="224"/>
                    </a:lnTo>
                    <a:lnTo>
                      <a:pt x="1594" y="232"/>
                    </a:lnTo>
                    <a:lnTo>
                      <a:pt x="1598" y="236"/>
                    </a:lnTo>
                    <a:lnTo>
                      <a:pt x="1602" y="234"/>
                    </a:lnTo>
                    <a:lnTo>
                      <a:pt x="1604" y="230"/>
                    </a:lnTo>
                    <a:lnTo>
                      <a:pt x="1608" y="222"/>
                    </a:lnTo>
                    <a:lnTo>
                      <a:pt x="1608" y="214"/>
                    </a:lnTo>
                    <a:lnTo>
                      <a:pt x="1608" y="206"/>
                    </a:lnTo>
                    <a:lnTo>
                      <a:pt x="1604" y="196"/>
                    </a:lnTo>
                    <a:lnTo>
                      <a:pt x="1596" y="190"/>
                    </a:lnTo>
                    <a:lnTo>
                      <a:pt x="1582" y="178"/>
                    </a:lnTo>
                    <a:lnTo>
                      <a:pt x="1574" y="168"/>
                    </a:lnTo>
                    <a:lnTo>
                      <a:pt x="1566" y="160"/>
                    </a:lnTo>
                    <a:lnTo>
                      <a:pt x="1556" y="154"/>
                    </a:lnTo>
                    <a:lnTo>
                      <a:pt x="1538" y="142"/>
                    </a:lnTo>
                    <a:lnTo>
                      <a:pt x="1526" y="132"/>
                    </a:lnTo>
                    <a:lnTo>
                      <a:pt x="1518" y="126"/>
                    </a:lnTo>
                    <a:lnTo>
                      <a:pt x="1516" y="126"/>
                    </a:lnTo>
                    <a:lnTo>
                      <a:pt x="1514" y="128"/>
                    </a:lnTo>
                    <a:lnTo>
                      <a:pt x="1510" y="132"/>
                    </a:lnTo>
                    <a:lnTo>
                      <a:pt x="1508" y="134"/>
                    </a:lnTo>
                    <a:lnTo>
                      <a:pt x="1510" y="136"/>
                    </a:lnTo>
                    <a:lnTo>
                      <a:pt x="1516" y="138"/>
                    </a:lnTo>
                    <a:lnTo>
                      <a:pt x="1530" y="144"/>
                    </a:lnTo>
                    <a:lnTo>
                      <a:pt x="1538" y="150"/>
                    </a:lnTo>
                    <a:lnTo>
                      <a:pt x="1546" y="156"/>
                    </a:lnTo>
                    <a:close/>
                    <a:moveTo>
                      <a:pt x="1500" y="128"/>
                    </a:moveTo>
                    <a:lnTo>
                      <a:pt x="1500" y="128"/>
                    </a:lnTo>
                    <a:lnTo>
                      <a:pt x="1502" y="126"/>
                    </a:lnTo>
                    <a:lnTo>
                      <a:pt x="1502" y="122"/>
                    </a:lnTo>
                    <a:lnTo>
                      <a:pt x="1496" y="116"/>
                    </a:lnTo>
                    <a:lnTo>
                      <a:pt x="1492" y="114"/>
                    </a:lnTo>
                    <a:lnTo>
                      <a:pt x="1490" y="114"/>
                    </a:lnTo>
                    <a:lnTo>
                      <a:pt x="1486" y="114"/>
                    </a:lnTo>
                    <a:lnTo>
                      <a:pt x="1484" y="118"/>
                    </a:lnTo>
                    <a:lnTo>
                      <a:pt x="1484" y="120"/>
                    </a:lnTo>
                    <a:lnTo>
                      <a:pt x="1484" y="124"/>
                    </a:lnTo>
                    <a:lnTo>
                      <a:pt x="1488" y="128"/>
                    </a:lnTo>
                    <a:lnTo>
                      <a:pt x="1494" y="130"/>
                    </a:lnTo>
                    <a:lnTo>
                      <a:pt x="1498" y="130"/>
                    </a:lnTo>
                    <a:lnTo>
                      <a:pt x="1500" y="128"/>
                    </a:lnTo>
                    <a:close/>
                    <a:moveTo>
                      <a:pt x="726" y="46"/>
                    </a:moveTo>
                    <a:lnTo>
                      <a:pt x="726" y="46"/>
                    </a:lnTo>
                    <a:lnTo>
                      <a:pt x="726" y="50"/>
                    </a:lnTo>
                    <a:lnTo>
                      <a:pt x="724" y="54"/>
                    </a:lnTo>
                    <a:lnTo>
                      <a:pt x="716" y="62"/>
                    </a:lnTo>
                    <a:lnTo>
                      <a:pt x="714" y="66"/>
                    </a:lnTo>
                    <a:lnTo>
                      <a:pt x="716" y="70"/>
                    </a:lnTo>
                    <a:lnTo>
                      <a:pt x="718" y="72"/>
                    </a:lnTo>
                    <a:lnTo>
                      <a:pt x="726" y="72"/>
                    </a:lnTo>
                    <a:lnTo>
                      <a:pt x="738" y="72"/>
                    </a:lnTo>
                    <a:lnTo>
                      <a:pt x="742" y="74"/>
                    </a:lnTo>
                    <a:lnTo>
                      <a:pt x="746" y="78"/>
                    </a:lnTo>
                    <a:lnTo>
                      <a:pt x="752" y="88"/>
                    </a:lnTo>
                    <a:lnTo>
                      <a:pt x="758" y="104"/>
                    </a:lnTo>
                    <a:lnTo>
                      <a:pt x="762" y="106"/>
                    </a:lnTo>
                    <a:lnTo>
                      <a:pt x="764" y="108"/>
                    </a:lnTo>
                    <a:lnTo>
                      <a:pt x="774" y="110"/>
                    </a:lnTo>
                    <a:lnTo>
                      <a:pt x="786" y="110"/>
                    </a:lnTo>
                    <a:lnTo>
                      <a:pt x="798" y="110"/>
                    </a:lnTo>
                    <a:lnTo>
                      <a:pt x="810" y="108"/>
                    </a:lnTo>
                    <a:lnTo>
                      <a:pt x="820" y="108"/>
                    </a:lnTo>
                    <a:lnTo>
                      <a:pt x="828" y="110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20"/>
                    </a:lnTo>
                    <a:lnTo>
                      <a:pt x="826" y="122"/>
                    </a:lnTo>
                    <a:lnTo>
                      <a:pt x="822" y="122"/>
                    </a:lnTo>
                    <a:lnTo>
                      <a:pt x="816" y="120"/>
                    </a:lnTo>
                    <a:lnTo>
                      <a:pt x="808" y="120"/>
                    </a:lnTo>
                    <a:lnTo>
                      <a:pt x="802" y="118"/>
                    </a:lnTo>
                    <a:lnTo>
                      <a:pt x="798" y="120"/>
                    </a:lnTo>
                    <a:lnTo>
                      <a:pt x="794" y="124"/>
                    </a:lnTo>
                    <a:lnTo>
                      <a:pt x="790" y="130"/>
                    </a:lnTo>
                    <a:lnTo>
                      <a:pt x="784" y="134"/>
                    </a:lnTo>
                    <a:lnTo>
                      <a:pt x="778" y="134"/>
                    </a:lnTo>
                    <a:lnTo>
                      <a:pt x="772" y="132"/>
                    </a:lnTo>
                    <a:lnTo>
                      <a:pt x="766" y="130"/>
                    </a:lnTo>
                    <a:lnTo>
                      <a:pt x="760" y="130"/>
                    </a:lnTo>
                    <a:lnTo>
                      <a:pt x="756" y="132"/>
                    </a:lnTo>
                    <a:lnTo>
                      <a:pt x="756" y="138"/>
                    </a:lnTo>
                    <a:lnTo>
                      <a:pt x="756" y="142"/>
                    </a:lnTo>
                    <a:lnTo>
                      <a:pt x="760" y="144"/>
                    </a:lnTo>
                    <a:lnTo>
                      <a:pt x="768" y="146"/>
                    </a:lnTo>
                    <a:lnTo>
                      <a:pt x="780" y="156"/>
                    </a:lnTo>
                    <a:lnTo>
                      <a:pt x="786" y="164"/>
                    </a:lnTo>
                    <a:lnTo>
                      <a:pt x="790" y="170"/>
                    </a:lnTo>
                    <a:lnTo>
                      <a:pt x="790" y="174"/>
                    </a:lnTo>
                    <a:lnTo>
                      <a:pt x="788" y="176"/>
                    </a:lnTo>
                    <a:lnTo>
                      <a:pt x="784" y="180"/>
                    </a:lnTo>
                    <a:lnTo>
                      <a:pt x="784" y="184"/>
                    </a:lnTo>
                    <a:lnTo>
                      <a:pt x="784" y="188"/>
                    </a:lnTo>
                    <a:lnTo>
                      <a:pt x="788" y="194"/>
                    </a:lnTo>
                    <a:lnTo>
                      <a:pt x="792" y="196"/>
                    </a:lnTo>
                    <a:lnTo>
                      <a:pt x="796" y="198"/>
                    </a:lnTo>
                    <a:lnTo>
                      <a:pt x="802" y="198"/>
                    </a:lnTo>
                    <a:lnTo>
                      <a:pt x="806" y="196"/>
                    </a:lnTo>
                    <a:lnTo>
                      <a:pt x="810" y="192"/>
                    </a:lnTo>
                    <a:lnTo>
                      <a:pt x="814" y="186"/>
                    </a:lnTo>
                    <a:lnTo>
                      <a:pt x="816" y="178"/>
                    </a:lnTo>
                    <a:lnTo>
                      <a:pt x="822" y="158"/>
                    </a:lnTo>
                    <a:lnTo>
                      <a:pt x="826" y="150"/>
                    </a:lnTo>
                    <a:lnTo>
                      <a:pt x="828" y="150"/>
                    </a:lnTo>
                    <a:lnTo>
                      <a:pt x="828" y="154"/>
                    </a:lnTo>
                    <a:lnTo>
                      <a:pt x="824" y="168"/>
                    </a:lnTo>
                    <a:lnTo>
                      <a:pt x="824" y="174"/>
                    </a:lnTo>
                    <a:lnTo>
                      <a:pt x="824" y="178"/>
                    </a:lnTo>
                    <a:lnTo>
                      <a:pt x="828" y="180"/>
                    </a:lnTo>
                    <a:lnTo>
                      <a:pt x="832" y="184"/>
                    </a:lnTo>
                    <a:lnTo>
                      <a:pt x="844" y="188"/>
                    </a:lnTo>
                    <a:lnTo>
                      <a:pt x="852" y="192"/>
                    </a:lnTo>
                    <a:lnTo>
                      <a:pt x="860" y="198"/>
                    </a:lnTo>
                    <a:lnTo>
                      <a:pt x="870" y="206"/>
                    </a:lnTo>
                    <a:lnTo>
                      <a:pt x="878" y="212"/>
                    </a:lnTo>
                    <a:lnTo>
                      <a:pt x="886" y="214"/>
                    </a:lnTo>
                    <a:lnTo>
                      <a:pt x="892" y="216"/>
                    </a:lnTo>
                    <a:lnTo>
                      <a:pt x="906" y="218"/>
                    </a:lnTo>
                    <a:lnTo>
                      <a:pt x="916" y="220"/>
                    </a:lnTo>
                    <a:lnTo>
                      <a:pt x="926" y="226"/>
                    </a:lnTo>
                    <a:lnTo>
                      <a:pt x="940" y="232"/>
                    </a:lnTo>
                    <a:lnTo>
                      <a:pt x="954" y="238"/>
                    </a:lnTo>
                    <a:lnTo>
                      <a:pt x="966" y="242"/>
                    </a:lnTo>
                    <a:lnTo>
                      <a:pt x="980" y="252"/>
                    </a:lnTo>
                    <a:lnTo>
                      <a:pt x="988" y="258"/>
                    </a:lnTo>
                    <a:lnTo>
                      <a:pt x="994" y="266"/>
                    </a:lnTo>
                    <a:lnTo>
                      <a:pt x="1004" y="284"/>
                    </a:lnTo>
                    <a:lnTo>
                      <a:pt x="1014" y="302"/>
                    </a:lnTo>
                    <a:lnTo>
                      <a:pt x="1024" y="318"/>
                    </a:lnTo>
                    <a:lnTo>
                      <a:pt x="1028" y="324"/>
                    </a:lnTo>
                    <a:lnTo>
                      <a:pt x="1030" y="328"/>
                    </a:lnTo>
                    <a:lnTo>
                      <a:pt x="1028" y="330"/>
                    </a:lnTo>
                    <a:lnTo>
                      <a:pt x="1026" y="332"/>
                    </a:lnTo>
                    <a:lnTo>
                      <a:pt x="1022" y="336"/>
                    </a:lnTo>
                    <a:lnTo>
                      <a:pt x="1020" y="338"/>
                    </a:lnTo>
                    <a:lnTo>
                      <a:pt x="1020" y="344"/>
                    </a:lnTo>
                    <a:lnTo>
                      <a:pt x="1024" y="350"/>
                    </a:lnTo>
                    <a:lnTo>
                      <a:pt x="1028" y="354"/>
                    </a:lnTo>
                    <a:lnTo>
                      <a:pt x="1036" y="360"/>
                    </a:lnTo>
                    <a:lnTo>
                      <a:pt x="1040" y="364"/>
                    </a:lnTo>
                    <a:lnTo>
                      <a:pt x="1044" y="368"/>
                    </a:lnTo>
                    <a:lnTo>
                      <a:pt x="1044" y="372"/>
                    </a:lnTo>
                    <a:lnTo>
                      <a:pt x="1040" y="380"/>
                    </a:lnTo>
                    <a:lnTo>
                      <a:pt x="1036" y="394"/>
                    </a:lnTo>
                    <a:lnTo>
                      <a:pt x="1036" y="396"/>
                    </a:lnTo>
                    <a:lnTo>
                      <a:pt x="1038" y="398"/>
                    </a:lnTo>
                    <a:lnTo>
                      <a:pt x="1044" y="396"/>
                    </a:lnTo>
                    <a:lnTo>
                      <a:pt x="1046" y="396"/>
                    </a:lnTo>
                    <a:lnTo>
                      <a:pt x="1050" y="396"/>
                    </a:lnTo>
                    <a:lnTo>
                      <a:pt x="1052" y="398"/>
                    </a:lnTo>
                    <a:lnTo>
                      <a:pt x="1054" y="398"/>
                    </a:lnTo>
                    <a:lnTo>
                      <a:pt x="1060" y="398"/>
                    </a:lnTo>
                    <a:lnTo>
                      <a:pt x="1068" y="398"/>
                    </a:lnTo>
                    <a:lnTo>
                      <a:pt x="1074" y="400"/>
                    </a:lnTo>
                    <a:lnTo>
                      <a:pt x="1080" y="404"/>
                    </a:lnTo>
                    <a:lnTo>
                      <a:pt x="1078" y="116"/>
                    </a:lnTo>
                    <a:lnTo>
                      <a:pt x="1070" y="114"/>
                    </a:lnTo>
                    <a:lnTo>
                      <a:pt x="1060" y="110"/>
                    </a:lnTo>
                    <a:lnTo>
                      <a:pt x="1038" y="100"/>
                    </a:lnTo>
                    <a:lnTo>
                      <a:pt x="1002" y="76"/>
                    </a:lnTo>
                    <a:lnTo>
                      <a:pt x="996" y="72"/>
                    </a:lnTo>
                    <a:lnTo>
                      <a:pt x="988" y="72"/>
                    </a:lnTo>
                    <a:lnTo>
                      <a:pt x="982" y="74"/>
                    </a:lnTo>
                    <a:lnTo>
                      <a:pt x="976" y="76"/>
                    </a:lnTo>
                    <a:lnTo>
                      <a:pt x="970" y="80"/>
                    </a:lnTo>
                    <a:lnTo>
                      <a:pt x="966" y="84"/>
                    </a:lnTo>
                    <a:lnTo>
                      <a:pt x="964" y="88"/>
                    </a:lnTo>
                    <a:lnTo>
                      <a:pt x="964" y="92"/>
                    </a:lnTo>
                    <a:lnTo>
                      <a:pt x="966" y="96"/>
                    </a:lnTo>
                    <a:lnTo>
                      <a:pt x="964" y="100"/>
                    </a:lnTo>
                    <a:lnTo>
                      <a:pt x="956" y="106"/>
                    </a:lnTo>
                    <a:lnTo>
                      <a:pt x="946" y="110"/>
                    </a:lnTo>
                    <a:lnTo>
                      <a:pt x="942" y="110"/>
                    </a:lnTo>
                    <a:lnTo>
                      <a:pt x="938" y="108"/>
                    </a:lnTo>
                    <a:lnTo>
                      <a:pt x="936" y="108"/>
                    </a:lnTo>
                    <a:lnTo>
                      <a:pt x="934" y="110"/>
                    </a:lnTo>
                    <a:lnTo>
                      <a:pt x="928" y="116"/>
                    </a:lnTo>
                    <a:lnTo>
                      <a:pt x="914" y="138"/>
                    </a:lnTo>
                    <a:lnTo>
                      <a:pt x="906" y="148"/>
                    </a:lnTo>
                    <a:lnTo>
                      <a:pt x="898" y="158"/>
                    </a:lnTo>
                    <a:lnTo>
                      <a:pt x="890" y="164"/>
                    </a:lnTo>
                    <a:lnTo>
                      <a:pt x="886" y="164"/>
                    </a:lnTo>
                    <a:lnTo>
                      <a:pt x="882" y="164"/>
                    </a:lnTo>
                    <a:lnTo>
                      <a:pt x="876" y="160"/>
                    </a:lnTo>
                    <a:lnTo>
                      <a:pt x="872" y="156"/>
                    </a:lnTo>
                    <a:lnTo>
                      <a:pt x="870" y="150"/>
                    </a:lnTo>
                    <a:lnTo>
                      <a:pt x="868" y="144"/>
                    </a:lnTo>
                    <a:lnTo>
                      <a:pt x="864" y="132"/>
                    </a:lnTo>
                    <a:lnTo>
                      <a:pt x="862" y="126"/>
                    </a:lnTo>
                    <a:lnTo>
                      <a:pt x="860" y="120"/>
                    </a:lnTo>
                    <a:lnTo>
                      <a:pt x="856" y="118"/>
                    </a:lnTo>
                    <a:lnTo>
                      <a:pt x="854" y="118"/>
                    </a:lnTo>
                    <a:lnTo>
                      <a:pt x="852" y="124"/>
                    </a:lnTo>
                    <a:lnTo>
                      <a:pt x="852" y="126"/>
                    </a:lnTo>
                    <a:lnTo>
                      <a:pt x="846" y="114"/>
                    </a:lnTo>
                    <a:lnTo>
                      <a:pt x="842" y="102"/>
                    </a:lnTo>
                    <a:lnTo>
                      <a:pt x="842" y="94"/>
                    </a:lnTo>
                    <a:lnTo>
                      <a:pt x="842" y="86"/>
                    </a:lnTo>
                    <a:lnTo>
                      <a:pt x="844" y="80"/>
                    </a:lnTo>
                    <a:lnTo>
                      <a:pt x="846" y="66"/>
                    </a:lnTo>
                    <a:lnTo>
                      <a:pt x="846" y="58"/>
                    </a:lnTo>
                    <a:lnTo>
                      <a:pt x="844" y="48"/>
                    </a:lnTo>
                    <a:lnTo>
                      <a:pt x="840" y="40"/>
                    </a:lnTo>
                    <a:lnTo>
                      <a:pt x="838" y="36"/>
                    </a:lnTo>
                    <a:lnTo>
                      <a:pt x="834" y="36"/>
                    </a:lnTo>
                    <a:lnTo>
                      <a:pt x="830" y="36"/>
                    </a:lnTo>
                    <a:lnTo>
                      <a:pt x="826" y="36"/>
                    </a:lnTo>
                    <a:lnTo>
                      <a:pt x="818" y="36"/>
                    </a:lnTo>
                    <a:lnTo>
                      <a:pt x="810" y="32"/>
                    </a:lnTo>
                    <a:lnTo>
                      <a:pt x="798" y="26"/>
                    </a:lnTo>
                    <a:lnTo>
                      <a:pt x="786" y="18"/>
                    </a:lnTo>
                    <a:lnTo>
                      <a:pt x="776" y="16"/>
                    </a:lnTo>
                    <a:lnTo>
                      <a:pt x="770" y="16"/>
                    </a:lnTo>
                    <a:lnTo>
                      <a:pt x="764" y="20"/>
                    </a:lnTo>
                    <a:lnTo>
                      <a:pt x="756" y="28"/>
                    </a:lnTo>
                    <a:lnTo>
                      <a:pt x="752" y="32"/>
                    </a:lnTo>
                    <a:lnTo>
                      <a:pt x="748" y="34"/>
                    </a:lnTo>
                    <a:lnTo>
                      <a:pt x="740" y="36"/>
                    </a:lnTo>
                    <a:lnTo>
                      <a:pt x="732" y="38"/>
                    </a:lnTo>
                    <a:lnTo>
                      <a:pt x="728" y="40"/>
                    </a:lnTo>
                    <a:lnTo>
                      <a:pt x="726" y="42"/>
                    </a:lnTo>
                    <a:lnTo>
                      <a:pt x="726" y="46"/>
                    </a:lnTo>
                    <a:close/>
                    <a:moveTo>
                      <a:pt x="1600" y="438"/>
                    </a:moveTo>
                    <a:lnTo>
                      <a:pt x="1600" y="438"/>
                    </a:lnTo>
                    <a:lnTo>
                      <a:pt x="1594" y="436"/>
                    </a:lnTo>
                    <a:lnTo>
                      <a:pt x="1588" y="434"/>
                    </a:lnTo>
                    <a:lnTo>
                      <a:pt x="1586" y="436"/>
                    </a:lnTo>
                    <a:lnTo>
                      <a:pt x="1588" y="438"/>
                    </a:lnTo>
                    <a:lnTo>
                      <a:pt x="1590" y="442"/>
                    </a:lnTo>
                    <a:lnTo>
                      <a:pt x="1590" y="444"/>
                    </a:lnTo>
                    <a:lnTo>
                      <a:pt x="1592" y="446"/>
                    </a:lnTo>
                    <a:lnTo>
                      <a:pt x="1596" y="448"/>
                    </a:lnTo>
                    <a:lnTo>
                      <a:pt x="1600" y="448"/>
                    </a:lnTo>
                    <a:lnTo>
                      <a:pt x="1604" y="446"/>
                    </a:lnTo>
                    <a:lnTo>
                      <a:pt x="1604" y="444"/>
                    </a:lnTo>
                    <a:lnTo>
                      <a:pt x="1600" y="438"/>
                    </a:lnTo>
                    <a:close/>
                    <a:moveTo>
                      <a:pt x="1606" y="1248"/>
                    </a:moveTo>
                    <a:lnTo>
                      <a:pt x="1606" y="1248"/>
                    </a:lnTo>
                    <a:lnTo>
                      <a:pt x="1606" y="1252"/>
                    </a:lnTo>
                    <a:lnTo>
                      <a:pt x="1604" y="1260"/>
                    </a:lnTo>
                    <a:lnTo>
                      <a:pt x="1604" y="1268"/>
                    </a:lnTo>
                    <a:lnTo>
                      <a:pt x="1604" y="1272"/>
                    </a:lnTo>
                    <a:lnTo>
                      <a:pt x="1606" y="1274"/>
                    </a:lnTo>
                    <a:lnTo>
                      <a:pt x="1608" y="1274"/>
                    </a:lnTo>
                    <a:lnTo>
                      <a:pt x="1610" y="1270"/>
                    </a:lnTo>
                    <a:lnTo>
                      <a:pt x="1610" y="1260"/>
                    </a:lnTo>
                    <a:lnTo>
                      <a:pt x="1614" y="1250"/>
                    </a:lnTo>
                    <a:lnTo>
                      <a:pt x="1620" y="1240"/>
                    </a:lnTo>
                    <a:lnTo>
                      <a:pt x="1620" y="1236"/>
                    </a:lnTo>
                    <a:lnTo>
                      <a:pt x="1618" y="1232"/>
                    </a:lnTo>
                    <a:lnTo>
                      <a:pt x="1618" y="1228"/>
                    </a:lnTo>
                    <a:lnTo>
                      <a:pt x="1616" y="1224"/>
                    </a:lnTo>
                    <a:lnTo>
                      <a:pt x="1616" y="1220"/>
                    </a:lnTo>
                    <a:lnTo>
                      <a:pt x="1614" y="1220"/>
                    </a:lnTo>
                    <a:lnTo>
                      <a:pt x="1612" y="1224"/>
                    </a:lnTo>
                    <a:lnTo>
                      <a:pt x="1612" y="1230"/>
                    </a:lnTo>
                    <a:lnTo>
                      <a:pt x="1612" y="1234"/>
                    </a:lnTo>
                    <a:lnTo>
                      <a:pt x="1612" y="1236"/>
                    </a:lnTo>
                    <a:lnTo>
                      <a:pt x="1608" y="1240"/>
                    </a:lnTo>
                    <a:lnTo>
                      <a:pt x="1606" y="1244"/>
                    </a:lnTo>
                    <a:lnTo>
                      <a:pt x="1604" y="1246"/>
                    </a:lnTo>
                    <a:lnTo>
                      <a:pt x="1606" y="12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6153">
                <a:extLst>
                  <a:ext uri="{FF2B5EF4-FFF2-40B4-BE49-F238E27FC236}">
                    <a16:creationId xmlns:a16="http://schemas.microsoft.com/office/drawing/2014/main" id="{3F996E3E-415B-4053-A868-F330D4063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1075" y="2755632"/>
                <a:ext cx="1762208" cy="2303241"/>
              </a:xfrm>
              <a:custGeom>
                <a:avLst/>
                <a:gdLst>
                  <a:gd name="T0" fmla="*/ 1666909 w 2776"/>
                  <a:gd name="T1" fmla="*/ 1643154 h 3628"/>
                  <a:gd name="T2" fmla="*/ 1572963 w 2776"/>
                  <a:gd name="T3" fmla="*/ 1734581 h 3628"/>
                  <a:gd name="T4" fmla="*/ 1567885 w 2776"/>
                  <a:gd name="T5" fmla="*/ 1859024 h 3628"/>
                  <a:gd name="T6" fmla="*/ 1595815 w 2776"/>
                  <a:gd name="T7" fmla="*/ 1991086 h 3628"/>
                  <a:gd name="T8" fmla="*/ 1712613 w 2776"/>
                  <a:gd name="T9" fmla="*/ 1728232 h 3628"/>
                  <a:gd name="T10" fmla="*/ 1736734 w 2776"/>
                  <a:gd name="T11" fmla="*/ 1666011 h 3628"/>
                  <a:gd name="T12" fmla="*/ 1698648 w 2776"/>
                  <a:gd name="T13" fmla="*/ 844434 h 3628"/>
                  <a:gd name="T14" fmla="*/ 1576772 w 2776"/>
                  <a:gd name="T15" fmla="*/ 868560 h 3628"/>
                  <a:gd name="T16" fmla="*/ 1533607 w 2776"/>
                  <a:gd name="T17" fmla="*/ 784752 h 3628"/>
                  <a:gd name="T18" fmla="*/ 1484095 w 2776"/>
                  <a:gd name="T19" fmla="*/ 730150 h 3628"/>
                  <a:gd name="T20" fmla="*/ 1434583 w 2776"/>
                  <a:gd name="T21" fmla="*/ 633643 h 3628"/>
                  <a:gd name="T22" fmla="*/ 1401575 w 2776"/>
                  <a:gd name="T23" fmla="*/ 539676 h 3628"/>
                  <a:gd name="T24" fmla="*/ 1353332 w 2776"/>
                  <a:gd name="T25" fmla="*/ 454597 h 3628"/>
                  <a:gd name="T26" fmla="*/ 1301281 w 2776"/>
                  <a:gd name="T27" fmla="*/ 313647 h 3628"/>
                  <a:gd name="T28" fmla="*/ 1263195 w 2776"/>
                  <a:gd name="T29" fmla="*/ 199363 h 3628"/>
                  <a:gd name="T30" fmla="*/ 1197179 w 2776"/>
                  <a:gd name="T31" fmla="*/ 219680 h 3628"/>
                  <a:gd name="T32" fmla="*/ 1090537 w 2776"/>
                  <a:gd name="T33" fmla="*/ 195553 h 3628"/>
                  <a:gd name="T34" fmla="*/ 983895 w 2776"/>
                  <a:gd name="T35" fmla="*/ 156189 h 3628"/>
                  <a:gd name="T36" fmla="*/ 873445 w 2776"/>
                  <a:gd name="T37" fmla="*/ 208251 h 3628"/>
                  <a:gd name="T38" fmla="*/ 743952 w 2776"/>
                  <a:gd name="T39" fmla="*/ 142220 h 3628"/>
                  <a:gd name="T40" fmla="*/ 731256 w 2776"/>
                  <a:gd name="T41" fmla="*/ 69840 h 3628"/>
                  <a:gd name="T42" fmla="*/ 712213 w 2776"/>
                  <a:gd name="T43" fmla="*/ 20317 h 3628"/>
                  <a:gd name="T44" fmla="*/ 633502 w 2776"/>
                  <a:gd name="T45" fmla="*/ 8889 h 3628"/>
                  <a:gd name="T46" fmla="*/ 534477 w 2776"/>
                  <a:gd name="T47" fmla="*/ 17778 h 3628"/>
                  <a:gd name="T48" fmla="*/ 424027 w 2776"/>
                  <a:gd name="T49" fmla="*/ 54602 h 3628"/>
                  <a:gd name="T50" fmla="*/ 344046 w 2776"/>
                  <a:gd name="T51" fmla="*/ 72380 h 3628"/>
                  <a:gd name="T52" fmla="*/ 210744 w 2776"/>
                  <a:gd name="T53" fmla="*/ 162538 h 3628"/>
                  <a:gd name="T54" fmla="*/ 124415 w 2776"/>
                  <a:gd name="T55" fmla="*/ 312377 h 3628"/>
                  <a:gd name="T56" fmla="*/ 38086 w 2776"/>
                  <a:gd name="T57" fmla="*/ 453328 h 3628"/>
                  <a:gd name="T58" fmla="*/ 15235 w 2776"/>
                  <a:gd name="T59" fmla="*/ 537136 h 3628"/>
                  <a:gd name="T60" fmla="*/ 38086 w 2776"/>
                  <a:gd name="T61" fmla="*/ 626024 h 3628"/>
                  <a:gd name="T62" fmla="*/ 25391 w 2776"/>
                  <a:gd name="T63" fmla="*/ 775863 h 3628"/>
                  <a:gd name="T64" fmla="*/ 34278 w 2776"/>
                  <a:gd name="T65" fmla="*/ 802530 h 3628"/>
                  <a:gd name="T66" fmla="*/ 34278 w 2776"/>
                  <a:gd name="T67" fmla="*/ 825386 h 3628"/>
                  <a:gd name="T68" fmla="*/ 54590 w 2776"/>
                  <a:gd name="T69" fmla="*/ 848243 h 3628"/>
                  <a:gd name="T70" fmla="*/ 71094 w 2776"/>
                  <a:gd name="T71" fmla="*/ 863481 h 3628"/>
                  <a:gd name="T72" fmla="*/ 106642 w 2776"/>
                  <a:gd name="T73" fmla="*/ 909195 h 3628"/>
                  <a:gd name="T74" fmla="*/ 115528 w 2776"/>
                  <a:gd name="T75" fmla="*/ 940941 h 3628"/>
                  <a:gd name="T76" fmla="*/ 171388 w 2776"/>
                  <a:gd name="T77" fmla="*/ 996813 h 3628"/>
                  <a:gd name="T78" fmla="*/ 319925 w 2776"/>
                  <a:gd name="T79" fmla="*/ 1036177 h 3628"/>
                  <a:gd name="T80" fmla="*/ 411332 w 2776"/>
                  <a:gd name="T81" fmla="*/ 1038717 h 3628"/>
                  <a:gd name="T82" fmla="*/ 535747 w 2776"/>
                  <a:gd name="T83" fmla="*/ 993003 h 3628"/>
                  <a:gd name="T84" fmla="*/ 632232 w 2776"/>
                  <a:gd name="T85" fmla="*/ 1052685 h 3628"/>
                  <a:gd name="T86" fmla="*/ 690631 w 2776"/>
                  <a:gd name="T87" fmla="*/ 1069193 h 3628"/>
                  <a:gd name="T88" fmla="*/ 686822 w 2776"/>
                  <a:gd name="T89" fmla="*/ 1158081 h 3628"/>
                  <a:gd name="T90" fmla="*/ 700787 w 2776"/>
                  <a:gd name="T91" fmla="*/ 1193636 h 3628"/>
                  <a:gd name="T92" fmla="*/ 690631 w 2776"/>
                  <a:gd name="T93" fmla="*/ 1262206 h 3628"/>
                  <a:gd name="T94" fmla="*/ 766804 w 2776"/>
                  <a:gd name="T95" fmla="*/ 1376491 h 3628"/>
                  <a:gd name="T96" fmla="*/ 797273 w 2776"/>
                  <a:gd name="T97" fmla="*/ 1521251 h 3628"/>
                  <a:gd name="T98" fmla="*/ 746491 w 2776"/>
                  <a:gd name="T99" fmla="*/ 1737121 h 3628"/>
                  <a:gd name="T100" fmla="*/ 846785 w 2776"/>
                  <a:gd name="T101" fmla="*/ 2073625 h 3628"/>
                  <a:gd name="T102" fmla="*/ 903914 w 2776"/>
                  <a:gd name="T103" fmla="*/ 2242511 h 3628"/>
                  <a:gd name="T104" fmla="*/ 934383 w 2776"/>
                  <a:gd name="T105" fmla="*/ 2289495 h 3628"/>
                  <a:gd name="T106" fmla="*/ 1009286 w 2776"/>
                  <a:gd name="T107" fmla="*/ 2284416 h 3628"/>
                  <a:gd name="T108" fmla="*/ 1104502 w 2776"/>
                  <a:gd name="T109" fmla="*/ 2269178 h 3628"/>
                  <a:gd name="T110" fmla="*/ 1280968 w 2776"/>
                  <a:gd name="T111" fmla="*/ 2079974 h 3628"/>
                  <a:gd name="T112" fmla="*/ 1354602 w 2776"/>
                  <a:gd name="T113" fmla="*/ 1940293 h 3628"/>
                  <a:gd name="T114" fmla="*/ 1338098 w 2776"/>
                  <a:gd name="T115" fmla="*/ 1812041 h 3628"/>
                  <a:gd name="T116" fmla="*/ 1482826 w 2776"/>
                  <a:gd name="T117" fmla="*/ 1673630 h 3628"/>
                  <a:gd name="T118" fmla="*/ 1475208 w 2776"/>
                  <a:gd name="T119" fmla="*/ 1513632 h 3628"/>
                  <a:gd name="T120" fmla="*/ 1448548 w 2776"/>
                  <a:gd name="T121" fmla="*/ 1400617 h 3628"/>
                  <a:gd name="T122" fmla="*/ 1491712 w 2776"/>
                  <a:gd name="T123" fmla="*/ 1268555 h 3628"/>
                  <a:gd name="T124" fmla="*/ 1679605 w 2776"/>
                  <a:gd name="T125" fmla="*/ 1045066 h 36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776"/>
                  <a:gd name="T190" fmla="*/ 0 h 3628"/>
                  <a:gd name="T191" fmla="*/ 2776 w 2776"/>
                  <a:gd name="T192" fmla="*/ 3628 h 36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776" h="3628">
                    <a:moveTo>
                      <a:pt x="2710" y="2504"/>
                    </a:moveTo>
                    <a:lnTo>
                      <a:pt x="2710" y="2504"/>
                    </a:lnTo>
                    <a:lnTo>
                      <a:pt x="2706" y="2498"/>
                    </a:lnTo>
                    <a:lnTo>
                      <a:pt x="2702" y="2492"/>
                    </a:lnTo>
                    <a:lnTo>
                      <a:pt x="2698" y="2476"/>
                    </a:lnTo>
                    <a:lnTo>
                      <a:pt x="2696" y="2470"/>
                    </a:lnTo>
                    <a:lnTo>
                      <a:pt x="2692" y="2466"/>
                    </a:lnTo>
                    <a:lnTo>
                      <a:pt x="2690" y="2468"/>
                    </a:lnTo>
                    <a:lnTo>
                      <a:pt x="2684" y="2472"/>
                    </a:lnTo>
                    <a:lnTo>
                      <a:pt x="2680" y="2480"/>
                    </a:lnTo>
                    <a:lnTo>
                      <a:pt x="2678" y="2486"/>
                    </a:lnTo>
                    <a:lnTo>
                      <a:pt x="2676" y="2508"/>
                    </a:lnTo>
                    <a:lnTo>
                      <a:pt x="2674" y="2518"/>
                    </a:lnTo>
                    <a:lnTo>
                      <a:pt x="2672" y="2526"/>
                    </a:lnTo>
                    <a:lnTo>
                      <a:pt x="2668" y="2532"/>
                    </a:lnTo>
                    <a:lnTo>
                      <a:pt x="2664" y="2536"/>
                    </a:lnTo>
                    <a:lnTo>
                      <a:pt x="2656" y="2542"/>
                    </a:lnTo>
                    <a:lnTo>
                      <a:pt x="2648" y="2544"/>
                    </a:lnTo>
                    <a:lnTo>
                      <a:pt x="2634" y="2546"/>
                    </a:lnTo>
                    <a:lnTo>
                      <a:pt x="2632" y="2548"/>
                    </a:lnTo>
                    <a:lnTo>
                      <a:pt x="2632" y="2554"/>
                    </a:lnTo>
                    <a:lnTo>
                      <a:pt x="2638" y="2566"/>
                    </a:lnTo>
                    <a:lnTo>
                      <a:pt x="2636" y="2572"/>
                    </a:lnTo>
                    <a:lnTo>
                      <a:pt x="2636" y="2576"/>
                    </a:lnTo>
                    <a:lnTo>
                      <a:pt x="2626" y="2588"/>
                    </a:lnTo>
                    <a:lnTo>
                      <a:pt x="2606" y="2608"/>
                    </a:lnTo>
                    <a:lnTo>
                      <a:pt x="2596" y="2618"/>
                    </a:lnTo>
                    <a:lnTo>
                      <a:pt x="2588" y="2628"/>
                    </a:lnTo>
                    <a:lnTo>
                      <a:pt x="2578" y="2640"/>
                    </a:lnTo>
                    <a:lnTo>
                      <a:pt x="2572" y="2646"/>
                    </a:lnTo>
                    <a:lnTo>
                      <a:pt x="2564" y="2650"/>
                    </a:lnTo>
                    <a:lnTo>
                      <a:pt x="2554" y="2652"/>
                    </a:lnTo>
                    <a:lnTo>
                      <a:pt x="2538" y="2656"/>
                    </a:lnTo>
                    <a:lnTo>
                      <a:pt x="2530" y="2658"/>
                    </a:lnTo>
                    <a:lnTo>
                      <a:pt x="2526" y="2660"/>
                    </a:lnTo>
                    <a:lnTo>
                      <a:pt x="2522" y="2664"/>
                    </a:lnTo>
                    <a:lnTo>
                      <a:pt x="2520" y="2668"/>
                    </a:lnTo>
                    <a:lnTo>
                      <a:pt x="2516" y="2670"/>
                    </a:lnTo>
                    <a:lnTo>
                      <a:pt x="2512" y="2670"/>
                    </a:lnTo>
                    <a:lnTo>
                      <a:pt x="2506" y="2670"/>
                    </a:lnTo>
                    <a:lnTo>
                      <a:pt x="2500" y="2670"/>
                    </a:lnTo>
                    <a:lnTo>
                      <a:pt x="2496" y="2670"/>
                    </a:lnTo>
                    <a:lnTo>
                      <a:pt x="2496" y="2672"/>
                    </a:lnTo>
                    <a:lnTo>
                      <a:pt x="2496" y="2676"/>
                    </a:lnTo>
                    <a:lnTo>
                      <a:pt x="2494" y="2690"/>
                    </a:lnTo>
                    <a:lnTo>
                      <a:pt x="2492" y="2700"/>
                    </a:lnTo>
                    <a:lnTo>
                      <a:pt x="2486" y="2712"/>
                    </a:lnTo>
                    <a:lnTo>
                      <a:pt x="2480" y="2724"/>
                    </a:lnTo>
                    <a:lnTo>
                      <a:pt x="2478" y="2732"/>
                    </a:lnTo>
                    <a:lnTo>
                      <a:pt x="2478" y="2738"/>
                    </a:lnTo>
                    <a:lnTo>
                      <a:pt x="2478" y="2742"/>
                    </a:lnTo>
                    <a:lnTo>
                      <a:pt x="2482" y="2750"/>
                    </a:lnTo>
                    <a:lnTo>
                      <a:pt x="2482" y="2754"/>
                    </a:lnTo>
                    <a:lnTo>
                      <a:pt x="2482" y="2762"/>
                    </a:lnTo>
                    <a:lnTo>
                      <a:pt x="2480" y="2772"/>
                    </a:lnTo>
                    <a:lnTo>
                      <a:pt x="2480" y="2778"/>
                    </a:lnTo>
                    <a:lnTo>
                      <a:pt x="2484" y="2790"/>
                    </a:lnTo>
                    <a:lnTo>
                      <a:pt x="2488" y="2798"/>
                    </a:lnTo>
                    <a:lnTo>
                      <a:pt x="2488" y="2802"/>
                    </a:lnTo>
                    <a:lnTo>
                      <a:pt x="2488" y="2806"/>
                    </a:lnTo>
                    <a:lnTo>
                      <a:pt x="2488" y="2814"/>
                    </a:lnTo>
                    <a:lnTo>
                      <a:pt x="2490" y="2820"/>
                    </a:lnTo>
                    <a:lnTo>
                      <a:pt x="2494" y="2832"/>
                    </a:lnTo>
                    <a:lnTo>
                      <a:pt x="2498" y="2848"/>
                    </a:lnTo>
                    <a:lnTo>
                      <a:pt x="2498" y="2860"/>
                    </a:lnTo>
                    <a:lnTo>
                      <a:pt x="2496" y="2868"/>
                    </a:lnTo>
                    <a:lnTo>
                      <a:pt x="2492" y="2876"/>
                    </a:lnTo>
                    <a:lnTo>
                      <a:pt x="2488" y="2884"/>
                    </a:lnTo>
                    <a:lnTo>
                      <a:pt x="2480" y="2900"/>
                    </a:lnTo>
                    <a:lnTo>
                      <a:pt x="2476" y="2908"/>
                    </a:lnTo>
                    <a:lnTo>
                      <a:pt x="2474" y="2916"/>
                    </a:lnTo>
                    <a:lnTo>
                      <a:pt x="2472" y="2924"/>
                    </a:lnTo>
                    <a:lnTo>
                      <a:pt x="2470" y="2928"/>
                    </a:lnTo>
                    <a:lnTo>
                      <a:pt x="2466" y="2928"/>
                    </a:lnTo>
                    <a:lnTo>
                      <a:pt x="2464" y="2928"/>
                    </a:lnTo>
                    <a:lnTo>
                      <a:pt x="2462" y="2930"/>
                    </a:lnTo>
                    <a:lnTo>
                      <a:pt x="2458" y="2934"/>
                    </a:lnTo>
                    <a:lnTo>
                      <a:pt x="2454" y="2942"/>
                    </a:lnTo>
                    <a:lnTo>
                      <a:pt x="2450" y="2954"/>
                    </a:lnTo>
                    <a:lnTo>
                      <a:pt x="2448" y="2968"/>
                    </a:lnTo>
                    <a:lnTo>
                      <a:pt x="2446" y="2980"/>
                    </a:lnTo>
                    <a:lnTo>
                      <a:pt x="2448" y="2990"/>
                    </a:lnTo>
                    <a:lnTo>
                      <a:pt x="2448" y="2998"/>
                    </a:lnTo>
                    <a:lnTo>
                      <a:pt x="2456" y="3012"/>
                    </a:lnTo>
                    <a:lnTo>
                      <a:pt x="2464" y="3026"/>
                    </a:lnTo>
                    <a:lnTo>
                      <a:pt x="2466" y="3034"/>
                    </a:lnTo>
                    <a:lnTo>
                      <a:pt x="2466" y="3040"/>
                    </a:lnTo>
                    <a:lnTo>
                      <a:pt x="2466" y="3054"/>
                    </a:lnTo>
                    <a:lnTo>
                      <a:pt x="2464" y="3062"/>
                    </a:lnTo>
                    <a:lnTo>
                      <a:pt x="2466" y="3072"/>
                    </a:lnTo>
                    <a:lnTo>
                      <a:pt x="2468" y="3084"/>
                    </a:lnTo>
                    <a:lnTo>
                      <a:pt x="2474" y="3100"/>
                    </a:lnTo>
                    <a:lnTo>
                      <a:pt x="2480" y="3114"/>
                    </a:lnTo>
                    <a:lnTo>
                      <a:pt x="2486" y="3122"/>
                    </a:lnTo>
                    <a:lnTo>
                      <a:pt x="2492" y="3126"/>
                    </a:lnTo>
                    <a:lnTo>
                      <a:pt x="2498" y="3130"/>
                    </a:lnTo>
                    <a:lnTo>
                      <a:pt x="2510" y="3134"/>
                    </a:lnTo>
                    <a:lnTo>
                      <a:pt x="2514" y="3136"/>
                    </a:lnTo>
                    <a:lnTo>
                      <a:pt x="2520" y="3142"/>
                    </a:lnTo>
                    <a:lnTo>
                      <a:pt x="2522" y="3144"/>
                    </a:lnTo>
                    <a:lnTo>
                      <a:pt x="2526" y="3146"/>
                    </a:lnTo>
                    <a:lnTo>
                      <a:pt x="2534" y="3146"/>
                    </a:lnTo>
                    <a:lnTo>
                      <a:pt x="2544" y="3144"/>
                    </a:lnTo>
                    <a:lnTo>
                      <a:pt x="2554" y="3140"/>
                    </a:lnTo>
                    <a:lnTo>
                      <a:pt x="2574" y="3128"/>
                    </a:lnTo>
                    <a:lnTo>
                      <a:pt x="2584" y="3124"/>
                    </a:lnTo>
                    <a:lnTo>
                      <a:pt x="2594" y="3122"/>
                    </a:lnTo>
                    <a:lnTo>
                      <a:pt x="2598" y="3120"/>
                    </a:lnTo>
                    <a:lnTo>
                      <a:pt x="2602" y="3116"/>
                    </a:lnTo>
                    <a:lnTo>
                      <a:pt x="2610" y="3096"/>
                    </a:lnTo>
                    <a:lnTo>
                      <a:pt x="2620" y="3068"/>
                    </a:lnTo>
                    <a:lnTo>
                      <a:pt x="2628" y="3034"/>
                    </a:lnTo>
                    <a:lnTo>
                      <a:pt x="2648" y="2952"/>
                    </a:lnTo>
                    <a:lnTo>
                      <a:pt x="2668" y="2870"/>
                    </a:lnTo>
                    <a:lnTo>
                      <a:pt x="2682" y="2822"/>
                    </a:lnTo>
                    <a:lnTo>
                      <a:pt x="2694" y="2792"/>
                    </a:lnTo>
                    <a:lnTo>
                      <a:pt x="2696" y="2780"/>
                    </a:lnTo>
                    <a:lnTo>
                      <a:pt x="2700" y="2768"/>
                    </a:lnTo>
                    <a:lnTo>
                      <a:pt x="2700" y="2756"/>
                    </a:lnTo>
                    <a:lnTo>
                      <a:pt x="2698" y="2742"/>
                    </a:lnTo>
                    <a:lnTo>
                      <a:pt x="2698" y="2730"/>
                    </a:lnTo>
                    <a:lnTo>
                      <a:pt x="2698" y="2722"/>
                    </a:lnTo>
                    <a:lnTo>
                      <a:pt x="2700" y="2718"/>
                    </a:lnTo>
                    <a:lnTo>
                      <a:pt x="2704" y="2714"/>
                    </a:lnTo>
                    <a:lnTo>
                      <a:pt x="2710" y="2710"/>
                    </a:lnTo>
                    <a:lnTo>
                      <a:pt x="2712" y="2706"/>
                    </a:lnTo>
                    <a:lnTo>
                      <a:pt x="2710" y="2700"/>
                    </a:lnTo>
                    <a:lnTo>
                      <a:pt x="2710" y="2690"/>
                    </a:lnTo>
                    <a:lnTo>
                      <a:pt x="2712" y="2684"/>
                    </a:lnTo>
                    <a:lnTo>
                      <a:pt x="2712" y="2674"/>
                    </a:lnTo>
                    <a:lnTo>
                      <a:pt x="2712" y="2670"/>
                    </a:lnTo>
                    <a:lnTo>
                      <a:pt x="2710" y="2662"/>
                    </a:lnTo>
                    <a:lnTo>
                      <a:pt x="2706" y="2654"/>
                    </a:lnTo>
                    <a:lnTo>
                      <a:pt x="2706" y="2648"/>
                    </a:lnTo>
                    <a:lnTo>
                      <a:pt x="2706" y="2642"/>
                    </a:lnTo>
                    <a:lnTo>
                      <a:pt x="2708" y="2638"/>
                    </a:lnTo>
                    <a:lnTo>
                      <a:pt x="2710" y="2636"/>
                    </a:lnTo>
                    <a:lnTo>
                      <a:pt x="2714" y="2640"/>
                    </a:lnTo>
                    <a:lnTo>
                      <a:pt x="2718" y="2646"/>
                    </a:lnTo>
                    <a:lnTo>
                      <a:pt x="2722" y="2658"/>
                    </a:lnTo>
                    <a:lnTo>
                      <a:pt x="2724" y="2662"/>
                    </a:lnTo>
                    <a:lnTo>
                      <a:pt x="2728" y="2662"/>
                    </a:lnTo>
                    <a:lnTo>
                      <a:pt x="2732" y="2658"/>
                    </a:lnTo>
                    <a:lnTo>
                      <a:pt x="2734" y="2652"/>
                    </a:lnTo>
                    <a:lnTo>
                      <a:pt x="2736" y="2644"/>
                    </a:lnTo>
                    <a:lnTo>
                      <a:pt x="2738" y="2634"/>
                    </a:lnTo>
                    <a:lnTo>
                      <a:pt x="2736" y="2624"/>
                    </a:lnTo>
                    <a:lnTo>
                      <a:pt x="2734" y="2614"/>
                    </a:lnTo>
                    <a:lnTo>
                      <a:pt x="2732" y="2604"/>
                    </a:lnTo>
                    <a:lnTo>
                      <a:pt x="2730" y="2590"/>
                    </a:lnTo>
                    <a:lnTo>
                      <a:pt x="2724" y="2556"/>
                    </a:lnTo>
                    <a:lnTo>
                      <a:pt x="2720" y="2522"/>
                    </a:lnTo>
                    <a:lnTo>
                      <a:pt x="2716" y="2510"/>
                    </a:lnTo>
                    <a:lnTo>
                      <a:pt x="2710" y="2504"/>
                    </a:lnTo>
                    <a:close/>
                    <a:moveTo>
                      <a:pt x="2770" y="1364"/>
                    </a:moveTo>
                    <a:lnTo>
                      <a:pt x="2770" y="1364"/>
                    </a:lnTo>
                    <a:lnTo>
                      <a:pt x="2764" y="1352"/>
                    </a:lnTo>
                    <a:lnTo>
                      <a:pt x="2762" y="1342"/>
                    </a:lnTo>
                    <a:lnTo>
                      <a:pt x="2764" y="1332"/>
                    </a:lnTo>
                    <a:lnTo>
                      <a:pt x="2766" y="1322"/>
                    </a:lnTo>
                    <a:lnTo>
                      <a:pt x="2770" y="1316"/>
                    </a:lnTo>
                    <a:lnTo>
                      <a:pt x="2770" y="1308"/>
                    </a:lnTo>
                    <a:lnTo>
                      <a:pt x="2768" y="1304"/>
                    </a:lnTo>
                    <a:lnTo>
                      <a:pt x="2762" y="1300"/>
                    </a:lnTo>
                    <a:lnTo>
                      <a:pt x="2752" y="1300"/>
                    </a:lnTo>
                    <a:lnTo>
                      <a:pt x="2746" y="1302"/>
                    </a:lnTo>
                    <a:lnTo>
                      <a:pt x="2730" y="1314"/>
                    </a:lnTo>
                    <a:lnTo>
                      <a:pt x="2720" y="1320"/>
                    </a:lnTo>
                    <a:lnTo>
                      <a:pt x="2708" y="1326"/>
                    </a:lnTo>
                    <a:lnTo>
                      <a:pt x="2694" y="1330"/>
                    </a:lnTo>
                    <a:lnTo>
                      <a:pt x="2676" y="1330"/>
                    </a:lnTo>
                    <a:lnTo>
                      <a:pt x="2660" y="1332"/>
                    </a:lnTo>
                    <a:lnTo>
                      <a:pt x="2650" y="1332"/>
                    </a:lnTo>
                    <a:lnTo>
                      <a:pt x="2646" y="1334"/>
                    </a:lnTo>
                    <a:lnTo>
                      <a:pt x="2646" y="1336"/>
                    </a:lnTo>
                    <a:lnTo>
                      <a:pt x="2646" y="1338"/>
                    </a:lnTo>
                    <a:lnTo>
                      <a:pt x="2644" y="1340"/>
                    </a:lnTo>
                    <a:lnTo>
                      <a:pt x="2640" y="1340"/>
                    </a:lnTo>
                    <a:lnTo>
                      <a:pt x="2630" y="1340"/>
                    </a:lnTo>
                    <a:lnTo>
                      <a:pt x="2618" y="1340"/>
                    </a:lnTo>
                    <a:lnTo>
                      <a:pt x="2608" y="1342"/>
                    </a:lnTo>
                    <a:lnTo>
                      <a:pt x="2602" y="1346"/>
                    </a:lnTo>
                    <a:lnTo>
                      <a:pt x="2596" y="1352"/>
                    </a:lnTo>
                    <a:lnTo>
                      <a:pt x="2590" y="1356"/>
                    </a:lnTo>
                    <a:lnTo>
                      <a:pt x="2584" y="1360"/>
                    </a:lnTo>
                    <a:lnTo>
                      <a:pt x="2574" y="1360"/>
                    </a:lnTo>
                    <a:lnTo>
                      <a:pt x="2564" y="1358"/>
                    </a:lnTo>
                    <a:lnTo>
                      <a:pt x="2552" y="1356"/>
                    </a:lnTo>
                    <a:lnTo>
                      <a:pt x="2542" y="1356"/>
                    </a:lnTo>
                    <a:lnTo>
                      <a:pt x="2534" y="1360"/>
                    </a:lnTo>
                    <a:lnTo>
                      <a:pt x="2528" y="1366"/>
                    </a:lnTo>
                    <a:lnTo>
                      <a:pt x="2520" y="1370"/>
                    </a:lnTo>
                    <a:lnTo>
                      <a:pt x="2512" y="1374"/>
                    </a:lnTo>
                    <a:lnTo>
                      <a:pt x="2504" y="1376"/>
                    </a:lnTo>
                    <a:lnTo>
                      <a:pt x="2494" y="1374"/>
                    </a:lnTo>
                    <a:lnTo>
                      <a:pt x="2484" y="1368"/>
                    </a:lnTo>
                    <a:lnTo>
                      <a:pt x="2476" y="1362"/>
                    </a:lnTo>
                    <a:lnTo>
                      <a:pt x="2470" y="1356"/>
                    </a:lnTo>
                    <a:lnTo>
                      <a:pt x="2466" y="1350"/>
                    </a:lnTo>
                    <a:lnTo>
                      <a:pt x="2458" y="1334"/>
                    </a:lnTo>
                    <a:lnTo>
                      <a:pt x="2454" y="1328"/>
                    </a:lnTo>
                    <a:lnTo>
                      <a:pt x="2448" y="1320"/>
                    </a:lnTo>
                    <a:lnTo>
                      <a:pt x="2444" y="1318"/>
                    </a:lnTo>
                    <a:lnTo>
                      <a:pt x="2438" y="1316"/>
                    </a:lnTo>
                    <a:lnTo>
                      <a:pt x="2428" y="1316"/>
                    </a:lnTo>
                    <a:lnTo>
                      <a:pt x="2426" y="1316"/>
                    </a:lnTo>
                    <a:lnTo>
                      <a:pt x="2428" y="1314"/>
                    </a:lnTo>
                    <a:lnTo>
                      <a:pt x="2444" y="1302"/>
                    </a:lnTo>
                    <a:lnTo>
                      <a:pt x="2450" y="1298"/>
                    </a:lnTo>
                    <a:lnTo>
                      <a:pt x="2452" y="1294"/>
                    </a:lnTo>
                    <a:lnTo>
                      <a:pt x="2452" y="1288"/>
                    </a:lnTo>
                    <a:lnTo>
                      <a:pt x="2452" y="1284"/>
                    </a:lnTo>
                    <a:lnTo>
                      <a:pt x="2448" y="1272"/>
                    </a:lnTo>
                    <a:lnTo>
                      <a:pt x="2440" y="1260"/>
                    </a:lnTo>
                    <a:lnTo>
                      <a:pt x="2436" y="1256"/>
                    </a:lnTo>
                    <a:lnTo>
                      <a:pt x="2432" y="1254"/>
                    </a:lnTo>
                    <a:lnTo>
                      <a:pt x="2426" y="1252"/>
                    </a:lnTo>
                    <a:lnTo>
                      <a:pt x="2422" y="1244"/>
                    </a:lnTo>
                    <a:lnTo>
                      <a:pt x="2418" y="1238"/>
                    </a:lnTo>
                    <a:lnTo>
                      <a:pt x="2416" y="1236"/>
                    </a:lnTo>
                    <a:lnTo>
                      <a:pt x="2414" y="1232"/>
                    </a:lnTo>
                    <a:lnTo>
                      <a:pt x="2410" y="1224"/>
                    </a:lnTo>
                    <a:lnTo>
                      <a:pt x="2404" y="1214"/>
                    </a:lnTo>
                    <a:lnTo>
                      <a:pt x="2402" y="1214"/>
                    </a:lnTo>
                    <a:lnTo>
                      <a:pt x="2402" y="1216"/>
                    </a:lnTo>
                    <a:lnTo>
                      <a:pt x="2396" y="1208"/>
                    </a:lnTo>
                    <a:lnTo>
                      <a:pt x="2394" y="1204"/>
                    </a:lnTo>
                    <a:lnTo>
                      <a:pt x="2392" y="1202"/>
                    </a:lnTo>
                    <a:lnTo>
                      <a:pt x="2388" y="1202"/>
                    </a:lnTo>
                    <a:lnTo>
                      <a:pt x="2384" y="1202"/>
                    </a:lnTo>
                    <a:lnTo>
                      <a:pt x="2382" y="1198"/>
                    </a:lnTo>
                    <a:lnTo>
                      <a:pt x="2378" y="1192"/>
                    </a:lnTo>
                    <a:lnTo>
                      <a:pt x="2372" y="1182"/>
                    </a:lnTo>
                    <a:lnTo>
                      <a:pt x="2366" y="1172"/>
                    </a:lnTo>
                    <a:lnTo>
                      <a:pt x="2362" y="1166"/>
                    </a:lnTo>
                    <a:lnTo>
                      <a:pt x="2358" y="1164"/>
                    </a:lnTo>
                    <a:lnTo>
                      <a:pt x="2356" y="1164"/>
                    </a:lnTo>
                    <a:lnTo>
                      <a:pt x="2354" y="1166"/>
                    </a:lnTo>
                    <a:lnTo>
                      <a:pt x="2352" y="1166"/>
                    </a:lnTo>
                    <a:lnTo>
                      <a:pt x="2348" y="1162"/>
                    </a:lnTo>
                    <a:lnTo>
                      <a:pt x="2344" y="1156"/>
                    </a:lnTo>
                    <a:lnTo>
                      <a:pt x="2340" y="1150"/>
                    </a:lnTo>
                    <a:lnTo>
                      <a:pt x="2338" y="1150"/>
                    </a:lnTo>
                    <a:lnTo>
                      <a:pt x="2334" y="1150"/>
                    </a:lnTo>
                    <a:lnTo>
                      <a:pt x="2332" y="1152"/>
                    </a:lnTo>
                    <a:lnTo>
                      <a:pt x="2330" y="1152"/>
                    </a:lnTo>
                    <a:lnTo>
                      <a:pt x="2326" y="1150"/>
                    </a:lnTo>
                    <a:lnTo>
                      <a:pt x="2322" y="1144"/>
                    </a:lnTo>
                    <a:lnTo>
                      <a:pt x="2316" y="1132"/>
                    </a:lnTo>
                    <a:lnTo>
                      <a:pt x="2312" y="1124"/>
                    </a:lnTo>
                    <a:lnTo>
                      <a:pt x="2310" y="1122"/>
                    </a:lnTo>
                    <a:lnTo>
                      <a:pt x="2308" y="1124"/>
                    </a:lnTo>
                    <a:lnTo>
                      <a:pt x="2308" y="1128"/>
                    </a:lnTo>
                    <a:lnTo>
                      <a:pt x="2308" y="1140"/>
                    </a:lnTo>
                    <a:lnTo>
                      <a:pt x="2308" y="1144"/>
                    </a:lnTo>
                    <a:lnTo>
                      <a:pt x="2306" y="1146"/>
                    </a:lnTo>
                    <a:lnTo>
                      <a:pt x="2304" y="1142"/>
                    </a:lnTo>
                    <a:lnTo>
                      <a:pt x="2300" y="1136"/>
                    </a:lnTo>
                    <a:lnTo>
                      <a:pt x="2298" y="1126"/>
                    </a:lnTo>
                    <a:lnTo>
                      <a:pt x="2290" y="1110"/>
                    </a:lnTo>
                    <a:lnTo>
                      <a:pt x="2286" y="1100"/>
                    </a:lnTo>
                    <a:lnTo>
                      <a:pt x="2284" y="1086"/>
                    </a:lnTo>
                    <a:lnTo>
                      <a:pt x="2280" y="1058"/>
                    </a:lnTo>
                    <a:lnTo>
                      <a:pt x="2276" y="1042"/>
                    </a:lnTo>
                    <a:lnTo>
                      <a:pt x="2272" y="1026"/>
                    </a:lnTo>
                    <a:lnTo>
                      <a:pt x="2268" y="1012"/>
                    </a:lnTo>
                    <a:lnTo>
                      <a:pt x="2260" y="998"/>
                    </a:lnTo>
                    <a:lnTo>
                      <a:pt x="2252" y="988"/>
                    </a:lnTo>
                    <a:lnTo>
                      <a:pt x="2248" y="984"/>
                    </a:lnTo>
                    <a:lnTo>
                      <a:pt x="2244" y="986"/>
                    </a:lnTo>
                    <a:lnTo>
                      <a:pt x="2242" y="986"/>
                    </a:lnTo>
                    <a:lnTo>
                      <a:pt x="2240" y="984"/>
                    </a:lnTo>
                    <a:lnTo>
                      <a:pt x="2236" y="976"/>
                    </a:lnTo>
                    <a:lnTo>
                      <a:pt x="2230" y="968"/>
                    </a:lnTo>
                    <a:lnTo>
                      <a:pt x="2226" y="966"/>
                    </a:lnTo>
                    <a:lnTo>
                      <a:pt x="2222" y="966"/>
                    </a:lnTo>
                    <a:lnTo>
                      <a:pt x="2220" y="966"/>
                    </a:lnTo>
                    <a:lnTo>
                      <a:pt x="2218" y="964"/>
                    </a:lnTo>
                    <a:lnTo>
                      <a:pt x="2212" y="956"/>
                    </a:lnTo>
                    <a:lnTo>
                      <a:pt x="2208" y="944"/>
                    </a:lnTo>
                    <a:lnTo>
                      <a:pt x="2206" y="928"/>
                    </a:lnTo>
                    <a:lnTo>
                      <a:pt x="2202" y="900"/>
                    </a:lnTo>
                    <a:lnTo>
                      <a:pt x="2200" y="890"/>
                    </a:lnTo>
                    <a:lnTo>
                      <a:pt x="2202" y="884"/>
                    </a:lnTo>
                    <a:lnTo>
                      <a:pt x="2204" y="876"/>
                    </a:lnTo>
                    <a:lnTo>
                      <a:pt x="2204" y="870"/>
                    </a:lnTo>
                    <a:lnTo>
                      <a:pt x="2200" y="858"/>
                    </a:lnTo>
                    <a:lnTo>
                      <a:pt x="2198" y="850"/>
                    </a:lnTo>
                    <a:lnTo>
                      <a:pt x="2200" y="848"/>
                    </a:lnTo>
                    <a:lnTo>
                      <a:pt x="2204" y="850"/>
                    </a:lnTo>
                    <a:lnTo>
                      <a:pt x="2208" y="850"/>
                    </a:lnTo>
                    <a:lnTo>
                      <a:pt x="2210" y="848"/>
                    </a:lnTo>
                    <a:lnTo>
                      <a:pt x="2204" y="842"/>
                    </a:lnTo>
                    <a:lnTo>
                      <a:pt x="2198" y="826"/>
                    </a:lnTo>
                    <a:lnTo>
                      <a:pt x="2194" y="816"/>
                    </a:lnTo>
                    <a:lnTo>
                      <a:pt x="2192" y="802"/>
                    </a:lnTo>
                    <a:lnTo>
                      <a:pt x="2190" y="794"/>
                    </a:lnTo>
                    <a:lnTo>
                      <a:pt x="2188" y="790"/>
                    </a:lnTo>
                    <a:lnTo>
                      <a:pt x="2184" y="786"/>
                    </a:lnTo>
                    <a:lnTo>
                      <a:pt x="2176" y="784"/>
                    </a:lnTo>
                    <a:lnTo>
                      <a:pt x="2174" y="782"/>
                    </a:lnTo>
                    <a:lnTo>
                      <a:pt x="2170" y="780"/>
                    </a:lnTo>
                    <a:lnTo>
                      <a:pt x="2166" y="772"/>
                    </a:lnTo>
                    <a:lnTo>
                      <a:pt x="2162" y="766"/>
                    </a:lnTo>
                    <a:lnTo>
                      <a:pt x="2160" y="764"/>
                    </a:lnTo>
                    <a:lnTo>
                      <a:pt x="2154" y="764"/>
                    </a:lnTo>
                    <a:lnTo>
                      <a:pt x="2150" y="762"/>
                    </a:lnTo>
                    <a:lnTo>
                      <a:pt x="2146" y="758"/>
                    </a:lnTo>
                    <a:lnTo>
                      <a:pt x="2138" y="746"/>
                    </a:lnTo>
                    <a:lnTo>
                      <a:pt x="2134" y="752"/>
                    </a:lnTo>
                    <a:lnTo>
                      <a:pt x="2138" y="746"/>
                    </a:lnTo>
                    <a:lnTo>
                      <a:pt x="2134" y="732"/>
                    </a:lnTo>
                    <a:lnTo>
                      <a:pt x="2132" y="716"/>
                    </a:lnTo>
                    <a:lnTo>
                      <a:pt x="2132" y="710"/>
                    </a:lnTo>
                    <a:lnTo>
                      <a:pt x="2134" y="706"/>
                    </a:lnTo>
                    <a:lnTo>
                      <a:pt x="2136" y="702"/>
                    </a:lnTo>
                    <a:lnTo>
                      <a:pt x="2142" y="702"/>
                    </a:lnTo>
                    <a:lnTo>
                      <a:pt x="2144" y="702"/>
                    </a:lnTo>
                    <a:lnTo>
                      <a:pt x="2138" y="698"/>
                    </a:lnTo>
                    <a:lnTo>
                      <a:pt x="2134" y="692"/>
                    </a:lnTo>
                    <a:lnTo>
                      <a:pt x="2128" y="684"/>
                    </a:lnTo>
                    <a:lnTo>
                      <a:pt x="2120" y="674"/>
                    </a:lnTo>
                    <a:lnTo>
                      <a:pt x="2116" y="662"/>
                    </a:lnTo>
                    <a:lnTo>
                      <a:pt x="2108" y="642"/>
                    </a:lnTo>
                    <a:lnTo>
                      <a:pt x="2098" y="624"/>
                    </a:lnTo>
                    <a:lnTo>
                      <a:pt x="2082" y="594"/>
                    </a:lnTo>
                    <a:lnTo>
                      <a:pt x="2072" y="572"/>
                    </a:lnTo>
                    <a:lnTo>
                      <a:pt x="2070" y="564"/>
                    </a:lnTo>
                    <a:lnTo>
                      <a:pt x="2070" y="556"/>
                    </a:lnTo>
                    <a:lnTo>
                      <a:pt x="2070" y="550"/>
                    </a:lnTo>
                    <a:lnTo>
                      <a:pt x="2070" y="544"/>
                    </a:lnTo>
                    <a:lnTo>
                      <a:pt x="2064" y="534"/>
                    </a:lnTo>
                    <a:lnTo>
                      <a:pt x="2058" y="526"/>
                    </a:lnTo>
                    <a:lnTo>
                      <a:pt x="2056" y="520"/>
                    </a:lnTo>
                    <a:lnTo>
                      <a:pt x="2056" y="512"/>
                    </a:lnTo>
                    <a:lnTo>
                      <a:pt x="2054" y="504"/>
                    </a:lnTo>
                    <a:lnTo>
                      <a:pt x="2050" y="494"/>
                    </a:lnTo>
                    <a:lnTo>
                      <a:pt x="2036" y="474"/>
                    </a:lnTo>
                    <a:lnTo>
                      <a:pt x="2022" y="452"/>
                    </a:lnTo>
                    <a:lnTo>
                      <a:pt x="2018" y="442"/>
                    </a:lnTo>
                    <a:lnTo>
                      <a:pt x="2016" y="434"/>
                    </a:lnTo>
                    <a:lnTo>
                      <a:pt x="2016" y="426"/>
                    </a:lnTo>
                    <a:lnTo>
                      <a:pt x="2014" y="422"/>
                    </a:lnTo>
                    <a:lnTo>
                      <a:pt x="2010" y="416"/>
                    </a:lnTo>
                    <a:lnTo>
                      <a:pt x="2008" y="412"/>
                    </a:lnTo>
                    <a:lnTo>
                      <a:pt x="2008" y="408"/>
                    </a:lnTo>
                    <a:lnTo>
                      <a:pt x="2010" y="402"/>
                    </a:lnTo>
                    <a:lnTo>
                      <a:pt x="2014" y="394"/>
                    </a:lnTo>
                    <a:lnTo>
                      <a:pt x="2000" y="332"/>
                    </a:lnTo>
                    <a:lnTo>
                      <a:pt x="1998" y="332"/>
                    </a:lnTo>
                    <a:lnTo>
                      <a:pt x="1996" y="328"/>
                    </a:lnTo>
                    <a:lnTo>
                      <a:pt x="1992" y="326"/>
                    </a:lnTo>
                    <a:lnTo>
                      <a:pt x="1990" y="326"/>
                    </a:lnTo>
                    <a:lnTo>
                      <a:pt x="1986" y="326"/>
                    </a:lnTo>
                    <a:lnTo>
                      <a:pt x="1984" y="324"/>
                    </a:lnTo>
                    <a:lnTo>
                      <a:pt x="1984" y="322"/>
                    </a:lnTo>
                    <a:lnTo>
                      <a:pt x="1984" y="320"/>
                    </a:lnTo>
                    <a:lnTo>
                      <a:pt x="1986" y="318"/>
                    </a:lnTo>
                    <a:lnTo>
                      <a:pt x="1988" y="316"/>
                    </a:lnTo>
                    <a:lnTo>
                      <a:pt x="1990" y="314"/>
                    </a:lnTo>
                    <a:lnTo>
                      <a:pt x="1992" y="316"/>
                    </a:lnTo>
                    <a:lnTo>
                      <a:pt x="1998" y="320"/>
                    </a:lnTo>
                    <a:lnTo>
                      <a:pt x="1996" y="316"/>
                    </a:lnTo>
                    <a:lnTo>
                      <a:pt x="1990" y="310"/>
                    </a:lnTo>
                    <a:lnTo>
                      <a:pt x="1988" y="308"/>
                    </a:lnTo>
                    <a:lnTo>
                      <a:pt x="1986" y="308"/>
                    </a:lnTo>
                    <a:lnTo>
                      <a:pt x="1980" y="312"/>
                    </a:lnTo>
                    <a:lnTo>
                      <a:pt x="1976" y="314"/>
                    </a:lnTo>
                    <a:lnTo>
                      <a:pt x="1974" y="314"/>
                    </a:lnTo>
                    <a:lnTo>
                      <a:pt x="1966" y="310"/>
                    </a:lnTo>
                    <a:lnTo>
                      <a:pt x="1958" y="306"/>
                    </a:lnTo>
                    <a:lnTo>
                      <a:pt x="1954" y="306"/>
                    </a:lnTo>
                    <a:lnTo>
                      <a:pt x="1948" y="308"/>
                    </a:lnTo>
                    <a:lnTo>
                      <a:pt x="1938" y="312"/>
                    </a:lnTo>
                    <a:lnTo>
                      <a:pt x="1932" y="312"/>
                    </a:lnTo>
                    <a:lnTo>
                      <a:pt x="1928" y="312"/>
                    </a:lnTo>
                    <a:lnTo>
                      <a:pt x="1922" y="318"/>
                    </a:lnTo>
                    <a:lnTo>
                      <a:pt x="1920" y="320"/>
                    </a:lnTo>
                    <a:lnTo>
                      <a:pt x="1916" y="322"/>
                    </a:lnTo>
                    <a:lnTo>
                      <a:pt x="1908" y="326"/>
                    </a:lnTo>
                    <a:lnTo>
                      <a:pt x="1892" y="340"/>
                    </a:lnTo>
                    <a:lnTo>
                      <a:pt x="1886" y="346"/>
                    </a:lnTo>
                    <a:lnTo>
                      <a:pt x="1880" y="346"/>
                    </a:lnTo>
                    <a:lnTo>
                      <a:pt x="1874" y="346"/>
                    </a:lnTo>
                    <a:lnTo>
                      <a:pt x="1866" y="344"/>
                    </a:lnTo>
                    <a:lnTo>
                      <a:pt x="1854" y="336"/>
                    </a:lnTo>
                    <a:lnTo>
                      <a:pt x="1848" y="334"/>
                    </a:lnTo>
                    <a:lnTo>
                      <a:pt x="1844" y="334"/>
                    </a:lnTo>
                    <a:lnTo>
                      <a:pt x="1836" y="332"/>
                    </a:lnTo>
                    <a:lnTo>
                      <a:pt x="1830" y="330"/>
                    </a:lnTo>
                    <a:lnTo>
                      <a:pt x="1826" y="326"/>
                    </a:lnTo>
                    <a:lnTo>
                      <a:pt x="1822" y="326"/>
                    </a:lnTo>
                    <a:lnTo>
                      <a:pt x="1818" y="326"/>
                    </a:lnTo>
                    <a:lnTo>
                      <a:pt x="1812" y="326"/>
                    </a:lnTo>
                    <a:lnTo>
                      <a:pt x="1812" y="324"/>
                    </a:lnTo>
                    <a:lnTo>
                      <a:pt x="1808" y="322"/>
                    </a:lnTo>
                    <a:lnTo>
                      <a:pt x="1804" y="318"/>
                    </a:lnTo>
                    <a:lnTo>
                      <a:pt x="1794" y="314"/>
                    </a:lnTo>
                    <a:lnTo>
                      <a:pt x="1778" y="310"/>
                    </a:lnTo>
                    <a:lnTo>
                      <a:pt x="1762" y="308"/>
                    </a:lnTo>
                    <a:lnTo>
                      <a:pt x="1750" y="306"/>
                    </a:lnTo>
                    <a:lnTo>
                      <a:pt x="1734" y="308"/>
                    </a:lnTo>
                    <a:lnTo>
                      <a:pt x="1724" y="310"/>
                    </a:lnTo>
                    <a:lnTo>
                      <a:pt x="1718" y="310"/>
                    </a:lnTo>
                    <a:lnTo>
                      <a:pt x="1718" y="308"/>
                    </a:lnTo>
                    <a:lnTo>
                      <a:pt x="1716" y="302"/>
                    </a:lnTo>
                    <a:lnTo>
                      <a:pt x="1714" y="292"/>
                    </a:lnTo>
                    <a:lnTo>
                      <a:pt x="1710" y="288"/>
                    </a:lnTo>
                    <a:lnTo>
                      <a:pt x="1706" y="286"/>
                    </a:lnTo>
                    <a:lnTo>
                      <a:pt x="1700" y="284"/>
                    </a:lnTo>
                    <a:lnTo>
                      <a:pt x="1692" y="284"/>
                    </a:lnTo>
                    <a:lnTo>
                      <a:pt x="1678" y="284"/>
                    </a:lnTo>
                    <a:lnTo>
                      <a:pt x="1672" y="282"/>
                    </a:lnTo>
                    <a:lnTo>
                      <a:pt x="1666" y="280"/>
                    </a:lnTo>
                    <a:lnTo>
                      <a:pt x="1654" y="278"/>
                    </a:lnTo>
                    <a:lnTo>
                      <a:pt x="1648" y="276"/>
                    </a:lnTo>
                    <a:lnTo>
                      <a:pt x="1644" y="274"/>
                    </a:lnTo>
                    <a:lnTo>
                      <a:pt x="1640" y="266"/>
                    </a:lnTo>
                    <a:lnTo>
                      <a:pt x="1638" y="262"/>
                    </a:lnTo>
                    <a:lnTo>
                      <a:pt x="1632" y="256"/>
                    </a:lnTo>
                    <a:lnTo>
                      <a:pt x="1624" y="250"/>
                    </a:lnTo>
                    <a:lnTo>
                      <a:pt x="1612" y="242"/>
                    </a:lnTo>
                    <a:lnTo>
                      <a:pt x="1596" y="236"/>
                    </a:lnTo>
                    <a:lnTo>
                      <a:pt x="1584" y="236"/>
                    </a:lnTo>
                    <a:lnTo>
                      <a:pt x="1574" y="238"/>
                    </a:lnTo>
                    <a:lnTo>
                      <a:pt x="1568" y="242"/>
                    </a:lnTo>
                    <a:lnTo>
                      <a:pt x="1564" y="244"/>
                    </a:lnTo>
                    <a:lnTo>
                      <a:pt x="1560" y="246"/>
                    </a:lnTo>
                    <a:lnTo>
                      <a:pt x="1550" y="246"/>
                    </a:lnTo>
                    <a:lnTo>
                      <a:pt x="1544" y="248"/>
                    </a:lnTo>
                    <a:lnTo>
                      <a:pt x="1536" y="252"/>
                    </a:lnTo>
                    <a:lnTo>
                      <a:pt x="1528" y="260"/>
                    </a:lnTo>
                    <a:lnTo>
                      <a:pt x="1516" y="274"/>
                    </a:lnTo>
                    <a:lnTo>
                      <a:pt x="1510" y="284"/>
                    </a:lnTo>
                    <a:lnTo>
                      <a:pt x="1508" y="292"/>
                    </a:lnTo>
                    <a:lnTo>
                      <a:pt x="1508" y="302"/>
                    </a:lnTo>
                    <a:lnTo>
                      <a:pt x="1510" y="314"/>
                    </a:lnTo>
                    <a:lnTo>
                      <a:pt x="1512" y="324"/>
                    </a:lnTo>
                    <a:lnTo>
                      <a:pt x="1514" y="334"/>
                    </a:lnTo>
                    <a:lnTo>
                      <a:pt x="1512" y="344"/>
                    </a:lnTo>
                    <a:lnTo>
                      <a:pt x="1506" y="354"/>
                    </a:lnTo>
                    <a:lnTo>
                      <a:pt x="1498" y="362"/>
                    </a:lnTo>
                    <a:lnTo>
                      <a:pt x="1492" y="368"/>
                    </a:lnTo>
                    <a:lnTo>
                      <a:pt x="1484" y="374"/>
                    </a:lnTo>
                    <a:lnTo>
                      <a:pt x="1478" y="376"/>
                    </a:lnTo>
                    <a:lnTo>
                      <a:pt x="1470" y="376"/>
                    </a:lnTo>
                    <a:lnTo>
                      <a:pt x="1464" y="374"/>
                    </a:lnTo>
                    <a:lnTo>
                      <a:pt x="1458" y="368"/>
                    </a:lnTo>
                    <a:lnTo>
                      <a:pt x="1452" y="362"/>
                    </a:lnTo>
                    <a:lnTo>
                      <a:pt x="1446" y="356"/>
                    </a:lnTo>
                    <a:lnTo>
                      <a:pt x="1438" y="350"/>
                    </a:lnTo>
                    <a:lnTo>
                      <a:pt x="1418" y="338"/>
                    </a:lnTo>
                    <a:lnTo>
                      <a:pt x="1398" y="330"/>
                    </a:lnTo>
                    <a:lnTo>
                      <a:pt x="1376" y="328"/>
                    </a:lnTo>
                    <a:lnTo>
                      <a:pt x="1358" y="326"/>
                    </a:lnTo>
                    <a:lnTo>
                      <a:pt x="1350" y="324"/>
                    </a:lnTo>
                    <a:lnTo>
                      <a:pt x="1344" y="320"/>
                    </a:lnTo>
                    <a:lnTo>
                      <a:pt x="1338" y="316"/>
                    </a:lnTo>
                    <a:lnTo>
                      <a:pt x="1334" y="310"/>
                    </a:lnTo>
                    <a:lnTo>
                      <a:pt x="1330" y="300"/>
                    </a:lnTo>
                    <a:lnTo>
                      <a:pt x="1326" y="288"/>
                    </a:lnTo>
                    <a:lnTo>
                      <a:pt x="1324" y="276"/>
                    </a:lnTo>
                    <a:lnTo>
                      <a:pt x="1320" y="268"/>
                    </a:lnTo>
                    <a:lnTo>
                      <a:pt x="1314" y="262"/>
                    </a:lnTo>
                    <a:lnTo>
                      <a:pt x="1306" y="260"/>
                    </a:lnTo>
                    <a:lnTo>
                      <a:pt x="1294" y="258"/>
                    </a:lnTo>
                    <a:lnTo>
                      <a:pt x="1288" y="256"/>
                    </a:lnTo>
                    <a:lnTo>
                      <a:pt x="1284" y="254"/>
                    </a:lnTo>
                    <a:lnTo>
                      <a:pt x="1272" y="248"/>
                    </a:lnTo>
                    <a:lnTo>
                      <a:pt x="1256" y="242"/>
                    </a:lnTo>
                    <a:lnTo>
                      <a:pt x="1238" y="240"/>
                    </a:lnTo>
                    <a:lnTo>
                      <a:pt x="1230" y="240"/>
                    </a:lnTo>
                    <a:lnTo>
                      <a:pt x="1224" y="240"/>
                    </a:lnTo>
                    <a:lnTo>
                      <a:pt x="1216" y="242"/>
                    </a:lnTo>
                    <a:lnTo>
                      <a:pt x="1210" y="242"/>
                    </a:lnTo>
                    <a:lnTo>
                      <a:pt x="1196" y="236"/>
                    </a:lnTo>
                    <a:lnTo>
                      <a:pt x="1182" y="230"/>
                    </a:lnTo>
                    <a:lnTo>
                      <a:pt x="1172" y="224"/>
                    </a:lnTo>
                    <a:lnTo>
                      <a:pt x="1160" y="218"/>
                    </a:lnTo>
                    <a:lnTo>
                      <a:pt x="1156" y="214"/>
                    </a:lnTo>
                    <a:lnTo>
                      <a:pt x="1154" y="206"/>
                    </a:lnTo>
                    <a:lnTo>
                      <a:pt x="1152" y="198"/>
                    </a:lnTo>
                    <a:lnTo>
                      <a:pt x="1150" y="198"/>
                    </a:lnTo>
                    <a:lnTo>
                      <a:pt x="1148" y="198"/>
                    </a:lnTo>
                    <a:lnTo>
                      <a:pt x="1144" y="200"/>
                    </a:lnTo>
                    <a:lnTo>
                      <a:pt x="1142" y="200"/>
                    </a:lnTo>
                    <a:lnTo>
                      <a:pt x="1140" y="198"/>
                    </a:lnTo>
                    <a:lnTo>
                      <a:pt x="1132" y="196"/>
                    </a:lnTo>
                    <a:lnTo>
                      <a:pt x="1124" y="194"/>
                    </a:lnTo>
                    <a:lnTo>
                      <a:pt x="1118" y="194"/>
                    </a:lnTo>
                    <a:lnTo>
                      <a:pt x="1114" y="190"/>
                    </a:lnTo>
                    <a:lnTo>
                      <a:pt x="1110" y="184"/>
                    </a:lnTo>
                    <a:lnTo>
                      <a:pt x="1108" y="176"/>
                    </a:lnTo>
                    <a:lnTo>
                      <a:pt x="1110" y="170"/>
                    </a:lnTo>
                    <a:lnTo>
                      <a:pt x="1116" y="162"/>
                    </a:lnTo>
                    <a:lnTo>
                      <a:pt x="1134" y="144"/>
                    </a:lnTo>
                    <a:lnTo>
                      <a:pt x="1142" y="134"/>
                    </a:lnTo>
                    <a:lnTo>
                      <a:pt x="1150" y="124"/>
                    </a:lnTo>
                    <a:lnTo>
                      <a:pt x="1154" y="116"/>
                    </a:lnTo>
                    <a:lnTo>
                      <a:pt x="1154" y="114"/>
                    </a:lnTo>
                    <a:lnTo>
                      <a:pt x="1152" y="110"/>
                    </a:lnTo>
                    <a:lnTo>
                      <a:pt x="1150" y="106"/>
                    </a:lnTo>
                    <a:lnTo>
                      <a:pt x="1148" y="102"/>
                    </a:lnTo>
                    <a:lnTo>
                      <a:pt x="1148" y="96"/>
                    </a:lnTo>
                    <a:lnTo>
                      <a:pt x="1148" y="92"/>
                    </a:lnTo>
                    <a:lnTo>
                      <a:pt x="1146" y="90"/>
                    </a:lnTo>
                    <a:lnTo>
                      <a:pt x="1142" y="86"/>
                    </a:lnTo>
                    <a:lnTo>
                      <a:pt x="1136" y="82"/>
                    </a:lnTo>
                    <a:lnTo>
                      <a:pt x="1132" y="78"/>
                    </a:lnTo>
                    <a:lnTo>
                      <a:pt x="1128" y="74"/>
                    </a:lnTo>
                    <a:lnTo>
                      <a:pt x="1124" y="64"/>
                    </a:lnTo>
                    <a:lnTo>
                      <a:pt x="1124" y="60"/>
                    </a:lnTo>
                    <a:lnTo>
                      <a:pt x="1124" y="56"/>
                    </a:lnTo>
                    <a:lnTo>
                      <a:pt x="1126" y="52"/>
                    </a:lnTo>
                    <a:lnTo>
                      <a:pt x="1130" y="50"/>
                    </a:lnTo>
                    <a:lnTo>
                      <a:pt x="1140" y="42"/>
                    </a:lnTo>
                    <a:lnTo>
                      <a:pt x="1148" y="34"/>
                    </a:lnTo>
                    <a:lnTo>
                      <a:pt x="1152" y="26"/>
                    </a:lnTo>
                    <a:lnTo>
                      <a:pt x="1152" y="20"/>
                    </a:lnTo>
                    <a:lnTo>
                      <a:pt x="1152" y="16"/>
                    </a:lnTo>
                    <a:lnTo>
                      <a:pt x="1148" y="14"/>
                    </a:lnTo>
                    <a:lnTo>
                      <a:pt x="1146" y="16"/>
                    </a:lnTo>
                    <a:lnTo>
                      <a:pt x="1136" y="22"/>
                    </a:lnTo>
                    <a:lnTo>
                      <a:pt x="1128" y="30"/>
                    </a:lnTo>
                    <a:lnTo>
                      <a:pt x="1124" y="32"/>
                    </a:lnTo>
                    <a:lnTo>
                      <a:pt x="1122" y="32"/>
                    </a:lnTo>
                    <a:lnTo>
                      <a:pt x="1120" y="30"/>
                    </a:lnTo>
                    <a:lnTo>
                      <a:pt x="1118" y="26"/>
                    </a:lnTo>
                    <a:lnTo>
                      <a:pt x="1118" y="18"/>
                    </a:lnTo>
                    <a:lnTo>
                      <a:pt x="1116" y="10"/>
                    </a:lnTo>
                    <a:lnTo>
                      <a:pt x="1112" y="6"/>
                    </a:lnTo>
                    <a:lnTo>
                      <a:pt x="1108" y="4"/>
                    </a:lnTo>
                    <a:lnTo>
                      <a:pt x="1096" y="0"/>
                    </a:lnTo>
                    <a:lnTo>
                      <a:pt x="1088" y="2"/>
                    </a:lnTo>
                    <a:lnTo>
                      <a:pt x="1080" y="4"/>
                    </a:lnTo>
                    <a:lnTo>
                      <a:pt x="1074" y="6"/>
                    </a:lnTo>
                    <a:lnTo>
                      <a:pt x="1064" y="16"/>
                    </a:lnTo>
                    <a:lnTo>
                      <a:pt x="1058" y="22"/>
                    </a:lnTo>
                    <a:lnTo>
                      <a:pt x="1052" y="22"/>
                    </a:lnTo>
                    <a:lnTo>
                      <a:pt x="1040" y="22"/>
                    </a:lnTo>
                    <a:lnTo>
                      <a:pt x="1034" y="22"/>
                    </a:lnTo>
                    <a:lnTo>
                      <a:pt x="1026" y="24"/>
                    </a:lnTo>
                    <a:lnTo>
                      <a:pt x="1022" y="28"/>
                    </a:lnTo>
                    <a:lnTo>
                      <a:pt x="1018" y="24"/>
                    </a:lnTo>
                    <a:lnTo>
                      <a:pt x="1014" y="20"/>
                    </a:lnTo>
                    <a:lnTo>
                      <a:pt x="1006" y="14"/>
                    </a:lnTo>
                    <a:lnTo>
                      <a:pt x="1002" y="12"/>
                    </a:lnTo>
                    <a:lnTo>
                      <a:pt x="998" y="14"/>
                    </a:lnTo>
                    <a:lnTo>
                      <a:pt x="994" y="18"/>
                    </a:lnTo>
                    <a:lnTo>
                      <a:pt x="992" y="20"/>
                    </a:lnTo>
                    <a:lnTo>
                      <a:pt x="988" y="22"/>
                    </a:lnTo>
                    <a:lnTo>
                      <a:pt x="984" y="22"/>
                    </a:lnTo>
                    <a:lnTo>
                      <a:pt x="978" y="20"/>
                    </a:lnTo>
                    <a:lnTo>
                      <a:pt x="966" y="16"/>
                    </a:lnTo>
                    <a:lnTo>
                      <a:pt x="962" y="16"/>
                    </a:lnTo>
                    <a:lnTo>
                      <a:pt x="960" y="18"/>
                    </a:lnTo>
                    <a:lnTo>
                      <a:pt x="954" y="22"/>
                    </a:lnTo>
                    <a:lnTo>
                      <a:pt x="942" y="26"/>
                    </a:lnTo>
                    <a:lnTo>
                      <a:pt x="936" y="28"/>
                    </a:lnTo>
                    <a:lnTo>
                      <a:pt x="930" y="30"/>
                    </a:lnTo>
                    <a:lnTo>
                      <a:pt x="924" y="36"/>
                    </a:lnTo>
                    <a:lnTo>
                      <a:pt x="920" y="38"/>
                    </a:lnTo>
                    <a:lnTo>
                      <a:pt x="918" y="38"/>
                    </a:lnTo>
                    <a:lnTo>
                      <a:pt x="914" y="36"/>
                    </a:lnTo>
                    <a:lnTo>
                      <a:pt x="910" y="32"/>
                    </a:lnTo>
                    <a:lnTo>
                      <a:pt x="906" y="28"/>
                    </a:lnTo>
                    <a:lnTo>
                      <a:pt x="900" y="26"/>
                    </a:lnTo>
                    <a:lnTo>
                      <a:pt x="886" y="22"/>
                    </a:lnTo>
                    <a:lnTo>
                      <a:pt x="870" y="24"/>
                    </a:lnTo>
                    <a:lnTo>
                      <a:pt x="854" y="26"/>
                    </a:lnTo>
                    <a:lnTo>
                      <a:pt x="848" y="28"/>
                    </a:lnTo>
                    <a:lnTo>
                      <a:pt x="842" y="28"/>
                    </a:lnTo>
                    <a:lnTo>
                      <a:pt x="832" y="28"/>
                    </a:lnTo>
                    <a:lnTo>
                      <a:pt x="822" y="28"/>
                    </a:lnTo>
                    <a:lnTo>
                      <a:pt x="820" y="30"/>
                    </a:lnTo>
                    <a:lnTo>
                      <a:pt x="816" y="32"/>
                    </a:lnTo>
                    <a:lnTo>
                      <a:pt x="812" y="38"/>
                    </a:lnTo>
                    <a:lnTo>
                      <a:pt x="804" y="40"/>
                    </a:lnTo>
                    <a:lnTo>
                      <a:pt x="776" y="42"/>
                    </a:lnTo>
                    <a:lnTo>
                      <a:pt x="754" y="46"/>
                    </a:lnTo>
                    <a:lnTo>
                      <a:pt x="732" y="52"/>
                    </a:lnTo>
                    <a:lnTo>
                      <a:pt x="724" y="58"/>
                    </a:lnTo>
                    <a:lnTo>
                      <a:pt x="716" y="64"/>
                    </a:lnTo>
                    <a:lnTo>
                      <a:pt x="710" y="70"/>
                    </a:lnTo>
                    <a:lnTo>
                      <a:pt x="706" y="76"/>
                    </a:lnTo>
                    <a:lnTo>
                      <a:pt x="704" y="82"/>
                    </a:lnTo>
                    <a:lnTo>
                      <a:pt x="700" y="86"/>
                    </a:lnTo>
                    <a:lnTo>
                      <a:pt x="698" y="86"/>
                    </a:lnTo>
                    <a:lnTo>
                      <a:pt x="696" y="84"/>
                    </a:lnTo>
                    <a:lnTo>
                      <a:pt x="690" y="80"/>
                    </a:lnTo>
                    <a:lnTo>
                      <a:pt x="686" y="82"/>
                    </a:lnTo>
                    <a:lnTo>
                      <a:pt x="682" y="84"/>
                    </a:lnTo>
                    <a:lnTo>
                      <a:pt x="680" y="86"/>
                    </a:lnTo>
                    <a:lnTo>
                      <a:pt x="676" y="88"/>
                    </a:lnTo>
                    <a:lnTo>
                      <a:pt x="670" y="86"/>
                    </a:lnTo>
                    <a:lnTo>
                      <a:pt x="668" y="86"/>
                    </a:lnTo>
                    <a:lnTo>
                      <a:pt x="664" y="88"/>
                    </a:lnTo>
                    <a:lnTo>
                      <a:pt x="662" y="90"/>
                    </a:lnTo>
                    <a:lnTo>
                      <a:pt x="656" y="96"/>
                    </a:lnTo>
                    <a:lnTo>
                      <a:pt x="650" y="104"/>
                    </a:lnTo>
                    <a:lnTo>
                      <a:pt x="640" y="114"/>
                    </a:lnTo>
                    <a:lnTo>
                      <a:pt x="634" y="118"/>
                    </a:lnTo>
                    <a:lnTo>
                      <a:pt x="628" y="120"/>
                    </a:lnTo>
                    <a:lnTo>
                      <a:pt x="622" y="120"/>
                    </a:lnTo>
                    <a:lnTo>
                      <a:pt x="616" y="120"/>
                    </a:lnTo>
                    <a:lnTo>
                      <a:pt x="600" y="120"/>
                    </a:lnTo>
                    <a:lnTo>
                      <a:pt x="596" y="118"/>
                    </a:lnTo>
                    <a:lnTo>
                      <a:pt x="592" y="116"/>
                    </a:lnTo>
                    <a:lnTo>
                      <a:pt x="588" y="112"/>
                    </a:lnTo>
                    <a:lnTo>
                      <a:pt x="586" y="108"/>
                    </a:lnTo>
                    <a:lnTo>
                      <a:pt x="586" y="104"/>
                    </a:lnTo>
                    <a:lnTo>
                      <a:pt x="584" y="104"/>
                    </a:lnTo>
                    <a:lnTo>
                      <a:pt x="580" y="108"/>
                    </a:lnTo>
                    <a:lnTo>
                      <a:pt x="578" y="110"/>
                    </a:lnTo>
                    <a:lnTo>
                      <a:pt x="574" y="112"/>
                    </a:lnTo>
                    <a:lnTo>
                      <a:pt x="570" y="114"/>
                    </a:lnTo>
                    <a:lnTo>
                      <a:pt x="562" y="112"/>
                    </a:lnTo>
                    <a:lnTo>
                      <a:pt x="558" y="110"/>
                    </a:lnTo>
                    <a:lnTo>
                      <a:pt x="552" y="110"/>
                    </a:lnTo>
                    <a:lnTo>
                      <a:pt x="542" y="114"/>
                    </a:lnTo>
                    <a:lnTo>
                      <a:pt x="536" y="116"/>
                    </a:lnTo>
                    <a:lnTo>
                      <a:pt x="530" y="118"/>
                    </a:lnTo>
                    <a:lnTo>
                      <a:pt x="520" y="116"/>
                    </a:lnTo>
                    <a:lnTo>
                      <a:pt x="510" y="112"/>
                    </a:lnTo>
                    <a:lnTo>
                      <a:pt x="502" y="108"/>
                    </a:lnTo>
                    <a:lnTo>
                      <a:pt x="498" y="102"/>
                    </a:lnTo>
                    <a:lnTo>
                      <a:pt x="494" y="98"/>
                    </a:lnTo>
                    <a:lnTo>
                      <a:pt x="492" y="94"/>
                    </a:lnTo>
                    <a:lnTo>
                      <a:pt x="464" y="96"/>
                    </a:lnTo>
                    <a:lnTo>
                      <a:pt x="454" y="122"/>
                    </a:lnTo>
                    <a:lnTo>
                      <a:pt x="444" y="152"/>
                    </a:lnTo>
                    <a:lnTo>
                      <a:pt x="436" y="166"/>
                    </a:lnTo>
                    <a:lnTo>
                      <a:pt x="426" y="180"/>
                    </a:lnTo>
                    <a:lnTo>
                      <a:pt x="414" y="190"/>
                    </a:lnTo>
                    <a:lnTo>
                      <a:pt x="400" y="200"/>
                    </a:lnTo>
                    <a:lnTo>
                      <a:pt x="380" y="206"/>
                    </a:lnTo>
                    <a:lnTo>
                      <a:pt x="368" y="212"/>
                    </a:lnTo>
                    <a:lnTo>
                      <a:pt x="360" y="218"/>
                    </a:lnTo>
                    <a:lnTo>
                      <a:pt x="356" y="222"/>
                    </a:lnTo>
                    <a:lnTo>
                      <a:pt x="352" y="232"/>
                    </a:lnTo>
                    <a:lnTo>
                      <a:pt x="348" y="238"/>
                    </a:lnTo>
                    <a:lnTo>
                      <a:pt x="342" y="244"/>
                    </a:lnTo>
                    <a:lnTo>
                      <a:pt x="334" y="252"/>
                    </a:lnTo>
                    <a:lnTo>
                      <a:pt x="332" y="256"/>
                    </a:lnTo>
                    <a:lnTo>
                      <a:pt x="330" y="260"/>
                    </a:lnTo>
                    <a:lnTo>
                      <a:pt x="330" y="264"/>
                    </a:lnTo>
                    <a:lnTo>
                      <a:pt x="330" y="270"/>
                    </a:lnTo>
                    <a:lnTo>
                      <a:pt x="330" y="274"/>
                    </a:lnTo>
                    <a:lnTo>
                      <a:pt x="326" y="282"/>
                    </a:lnTo>
                    <a:lnTo>
                      <a:pt x="320" y="292"/>
                    </a:lnTo>
                    <a:lnTo>
                      <a:pt x="312" y="306"/>
                    </a:lnTo>
                    <a:lnTo>
                      <a:pt x="308" y="320"/>
                    </a:lnTo>
                    <a:lnTo>
                      <a:pt x="308" y="336"/>
                    </a:lnTo>
                    <a:lnTo>
                      <a:pt x="310" y="350"/>
                    </a:lnTo>
                    <a:lnTo>
                      <a:pt x="314" y="376"/>
                    </a:lnTo>
                    <a:lnTo>
                      <a:pt x="314" y="388"/>
                    </a:lnTo>
                    <a:lnTo>
                      <a:pt x="310" y="398"/>
                    </a:lnTo>
                    <a:lnTo>
                      <a:pt x="298" y="420"/>
                    </a:lnTo>
                    <a:lnTo>
                      <a:pt x="288" y="434"/>
                    </a:lnTo>
                    <a:lnTo>
                      <a:pt x="282" y="442"/>
                    </a:lnTo>
                    <a:lnTo>
                      <a:pt x="276" y="446"/>
                    </a:lnTo>
                    <a:lnTo>
                      <a:pt x="264" y="452"/>
                    </a:lnTo>
                    <a:lnTo>
                      <a:pt x="258" y="456"/>
                    </a:lnTo>
                    <a:lnTo>
                      <a:pt x="250" y="466"/>
                    </a:lnTo>
                    <a:lnTo>
                      <a:pt x="240" y="478"/>
                    </a:lnTo>
                    <a:lnTo>
                      <a:pt x="228" y="484"/>
                    </a:lnTo>
                    <a:lnTo>
                      <a:pt x="218" y="488"/>
                    </a:lnTo>
                    <a:lnTo>
                      <a:pt x="206" y="490"/>
                    </a:lnTo>
                    <a:lnTo>
                      <a:pt x="196" y="492"/>
                    </a:lnTo>
                    <a:lnTo>
                      <a:pt x="188" y="496"/>
                    </a:lnTo>
                    <a:lnTo>
                      <a:pt x="180" y="500"/>
                    </a:lnTo>
                    <a:lnTo>
                      <a:pt x="174" y="510"/>
                    </a:lnTo>
                    <a:lnTo>
                      <a:pt x="164" y="538"/>
                    </a:lnTo>
                    <a:lnTo>
                      <a:pt x="156" y="556"/>
                    </a:lnTo>
                    <a:lnTo>
                      <a:pt x="148" y="566"/>
                    </a:lnTo>
                    <a:lnTo>
                      <a:pt x="140" y="572"/>
                    </a:lnTo>
                    <a:lnTo>
                      <a:pt x="134" y="574"/>
                    </a:lnTo>
                    <a:lnTo>
                      <a:pt x="128" y="578"/>
                    </a:lnTo>
                    <a:lnTo>
                      <a:pt x="124" y="584"/>
                    </a:lnTo>
                    <a:lnTo>
                      <a:pt x="120" y="596"/>
                    </a:lnTo>
                    <a:lnTo>
                      <a:pt x="116" y="610"/>
                    </a:lnTo>
                    <a:lnTo>
                      <a:pt x="114" y="614"/>
                    </a:lnTo>
                    <a:lnTo>
                      <a:pt x="110" y="620"/>
                    </a:lnTo>
                    <a:lnTo>
                      <a:pt x="108" y="640"/>
                    </a:lnTo>
                    <a:lnTo>
                      <a:pt x="104" y="660"/>
                    </a:lnTo>
                    <a:lnTo>
                      <a:pt x="102" y="666"/>
                    </a:lnTo>
                    <a:lnTo>
                      <a:pt x="98" y="670"/>
                    </a:lnTo>
                    <a:lnTo>
                      <a:pt x="90" y="678"/>
                    </a:lnTo>
                    <a:lnTo>
                      <a:pt x="78" y="692"/>
                    </a:lnTo>
                    <a:lnTo>
                      <a:pt x="64" y="706"/>
                    </a:lnTo>
                    <a:lnTo>
                      <a:pt x="58" y="712"/>
                    </a:lnTo>
                    <a:lnTo>
                      <a:pt x="58" y="714"/>
                    </a:lnTo>
                    <a:lnTo>
                      <a:pt x="60" y="714"/>
                    </a:lnTo>
                    <a:lnTo>
                      <a:pt x="64" y="714"/>
                    </a:lnTo>
                    <a:lnTo>
                      <a:pt x="66" y="714"/>
                    </a:lnTo>
                    <a:lnTo>
                      <a:pt x="66" y="716"/>
                    </a:lnTo>
                    <a:lnTo>
                      <a:pt x="60" y="726"/>
                    </a:lnTo>
                    <a:lnTo>
                      <a:pt x="54" y="740"/>
                    </a:lnTo>
                    <a:lnTo>
                      <a:pt x="52" y="750"/>
                    </a:lnTo>
                    <a:lnTo>
                      <a:pt x="50" y="762"/>
                    </a:lnTo>
                    <a:lnTo>
                      <a:pt x="48" y="772"/>
                    </a:lnTo>
                    <a:lnTo>
                      <a:pt x="46" y="778"/>
                    </a:lnTo>
                    <a:lnTo>
                      <a:pt x="42" y="782"/>
                    </a:lnTo>
                    <a:lnTo>
                      <a:pt x="36" y="786"/>
                    </a:lnTo>
                    <a:lnTo>
                      <a:pt x="32" y="788"/>
                    </a:lnTo>
                    <a:lnTo>
                      <a:pt x="28" y="794"/>
                    </a:lnTo>
                    <a:lnTo>
                      <a:pt x="24" y="800"/>
                    </a:lnTo>
                    <a:lnTo>
                      <a:pt x="20" y="812"/>
                    </a:lnTo>
                    <a:lnTo>
                      <a:pt x="16" y="834"/>
                    </a:lnTo>
                    <a:lnTo>
                      <a:pt x="14" y="850"/>
                    </a:lnTo>
                    <a:lnTo>
                      <a:pt x="16" y="858"/>
                    </a:lnTo>
                    <a:lnTo>
                      <a:pt x="16" y="860"/>
                    </a:lnTo>
                    <a:lnTo>
                      <a:pt x="18" y="860"/>
                    </a:lnTo>
                    <a:lnTo>
                      <a:pt x="20" y="860"/>
                    </a:lnTo>
                    <a:lnTo>
                      <a:pt x="22" y="858"/>
                    </a:lnTo>
                    <a:lnTo>
                      <a:pt x="22" y="852"/>
                    </a:lnTo>
                    <a:lnTo>
                      <a:pt x="24" y="846"/>
                    </a:lnTo>
                    <a:lnTo>
                      <a:pt x="24" y="844"/>
                    </a:lnTo>
                    <a:lnTo>
                      <a:pt x="26" y="844"/>
                    </a:lnTo>
                    <a:lnTo>
                      <a:pt x="30" y="846"/>
                    </a:lnTo>
                    <a:lnTo>
                      <a:pt x="30" y="850"/>
                    </a:lnTo>
                    <a:lnTo>
                      <a:pt x="32" y="860"/>
                    </a:lnTo>
                    <a:lnTo>
                      <a:pt x="34" y="868"/>
                    </a:lnTo>
                    <a:lnTo>
                      <a:pt x="36" y="868"/>
                    </a:lnTo>
                    <a:lnTo>
                      <a:pt x="38" y="868"/>
                    </a:lnTo>
                    <a:lnTo>
                      <a:pt x="42" y="868"/>
                    </a:lnTo>
                    <a:lnTo>
                      <a:pt x="44" y="868"/>
                    </a:lnTo>
                    <a:lnTo>
                      <a:pt x="48" y="878"/>
                    </a:lnTo>
                    <a:lnTo>
                      <a:pt x="50" y="890"/>
                    </a:lnTo>
                    <a:lnTo>
                      <a:pt x="50" y="902"/>
                    </a:lnTo>
                    <a:lnTo>
                      <a:pt x="50" y="910"/>
                    </a:lnTo>
                    <a:lnTo>
                      <a:pt x="46" y="918"/>
                    </a:lnTo>
                    <a:lnTo>
                      <a:pt x="42" y="926"/>
                    </a:lnTo>
                    <a:lnTo>
                      <a:pt x="38" y="930"/>
                    </a:lnTo>
                    <a:lnTo>
                      <a:pt x="40" y="932"/>
                    </a:lnTo>
                    <a:lnTo>
                      <a:pt x="42" y="936"/>
                    </a:lnTo>
                    <a:lnTo>
                      <a:pt x="46" y="940"/>
                    </a:lnTo>
                    <a:lnTo>
                      <a:pt x="50" y="948"/>
                    </a:lnTo>
                    <a:lnTo>
                      <a:pt x="54" y="958"/>
                    </a:lnTo>
                    <a:lnTo>
                      <a:pt x="58" y="972"/>
                    </a:lnTo>
                    <a:lnTo>
                      <a:pt x="60" y="986"/>
                    </a:lnTo>
                    <a:lnTo>
                      <a:pt x="60" y="1002"/>
                    </a:lnTo>
                    <a:lnTo>
                      <a:pt x="58" y="1016"/>
                    </a:lnTo>
                    <a:lnTo>
                      <a:pt x="54" y="1030"/>
                    </a:lnTo>
                    <a:lnTo>
                      <a:pt x="42" y="1066"/>
                    </a:lnTo>
                    <a:lnTo>
                      <a:pt x="40" y="1076"/>
                    </a:lnTo>
                    <a:lnTo>
                      <a:pt x="40" y="1086"/>
                    </a:lnTo>
                    <a:lnTo>
                      <a:pt x="40" y="1102"/>
                    </a:lnTo>
                    <a:lnTo>
                      <a:pt x="34" y="1122"/>
                    </a:lnTo>
                    <a:lnTo>
                      <a:pt x="28" y="1132"/>
                    </a:lnTo>
                    <a:lnTo>
                      <a:pt x="22" y="1142"/>
                    </a:lnTo>
                    <a:lnTo>
                      <a:pt x="16" y="1150"/>
                    </a:lnTo>
                    <a:lnTo>
                      <a:pt x="6" y="1156"/>
                    </a:lnTo>
                    <a:lnTo>
                      <a:pt x="2" y="1160"/>
                    </a:lnTo>
                    <a:lnTo>
                      <a:pt x="0" y="1162"/>
                    </a:lnTo>
                    <a:lnTo>
                      <a:pt x="2" y="1164"/>
                    </a:lnTo>
                    <a:lnTo>
                      <a:pt x="10" y="1164"/>
                    </a:lnTo>
                    <a:lnTo>
                      <a:pt x="14" y="1164"/>
                    </a:lnTo>
                    <a:lnTo>
                      <a:pt x="16" y="1168"/>
                    </a:lnTo>
                    <a:lnTo>
                      <a:pt x="22" y="1184"/>
                    </a:lnTo>
                    <a:lnTo>
                      <a:pt x="30" y="1202"/>
                    </a:lnTo>
                    <a:lnTo>
                      <a:pt x="34" y="1210"/>
                    </a:lnTo>
                    <a:lnTo>
                      <a:pt x="38" y="1218"/>
                    </a:lnTo>
                    <a:lnTo>
                      <a:pt x="40" y="1222"/>
                    </a:lnTo>
                    <a:lnTo>
                      <a:pt x="44" y="1224"/>
                    </a:lnTo>
                    <a:lnTo>
                      <a:pt x="46" y="1226"/>
                    </a:lnTo>
                    <a:lnTo>
                      <a:pt x="52" y="1226"/>
                    </a:lnTo>
                    <a:lnTo>
                      <a:pt x="64" y="1224"/>
                    </a:lnTo>
                    <a:lnTo>
                      <a:pt x="80" y="1224"/>
                    </a:lnTo>
                    <a:lnTo>
                      <a:pt x="62" y="1228"/>
                    </a:lnTo>
                    <a:lnTo>
                      <a:pt x="50" y="1232"/>
                    </a:lnTo>
                    <a:lnTo>
                      <a:pt x="40" y="1232"/>
                    </a:lnTo>
                    <a:lnTo>
                      <a:pt x="38" y="1232"/>
                    </a:lnTo>
                    <a:lnTo>
                      <a:pt x="36" y="1228"/>
                    </a:lnTo>
                    <a:lnTo>
                      <a:pt x="34" y="1226"/>
                    </a:lnTo>
                    <a:lnTo>
                      <a:pt x="32" y="1224"/>
                    </a:lnTo>
                    <a:lnTo>
                      <a:pt x="28" y="1228"/>
                    </a:lnTo>
                    <a:lnTo>
                      <a:pt x="26" y="1234"/>
                    </a:lnTo>
                    <a:lnTo>
                      <a:pt x="28" y="1242"/>
                    </a:lnTo>
                    <a:lnTo>
                      <a:pt x="30" y="1252"/>
                    </a:lnTo>
                    <a:lnTo>
                      <a:pt x="30" y="1260"/>
                    </a:lnTo>
                    <a:lnTo>
                      <a:pt x="30" y="1264"/>
                    </a:lnTo>
                    <a:lnTo>
                      <a:pt x="32" y="1264"/>
                    </a:lnTo>
                    <a:lnTo>
                      <a:pt x="34" y="1264"/>
                    </a:lnTo>
                    <a:lnTo>
                      <a:pt x="40" y="1262"/>
                    </a:lnTo>
                    <a:lnTo>
                      <a:pt x="44" y="1264"/>
                    </a:lnTo>
                    <a:lnTo>
                      <a:pt x="48" y="1266"/>
                    </a:lnTo>
                    <a:lnTo>
                      <a:pt x="54" y="1264"/>
                    </a:lnTo>
                    <a:lnTo>
                      <a:pt x="60" y="1264"/>
                    </a:lnTo>
                    <a:lnTo>
                      <a:pt x="64" y="1264"/>
                    </a:lnTo>
                    <a:lnTo>
                      <a:pt x="70" y="1268"/>
                    </a:lnTo>
                    <a:lnTo>
                      <a:pt x="76" y="1268"/>
                    </a:lnTo>
                    <a:lnTo>
                      <a:pt x="64" y="1270"/>
                    </a:lnTo>
                    <a:lnTo>
                      <a:pt x="54" y="1270"/>
                    </a:lnTo>
                    <a:lnTo>
                      <a:pt x="44" y="1268"/>
                    </a:lnTo>
                    <a:lnTo>
                      <a:pt x="38" y="1266"/>
                    </a:lnTo>
                    <a:lnTo>
                      <a:pt x="36" y="1268"/>
                    </a:lnTo>
                    <a:lnTo>
                      <a:pt x="32" y="1270"/>
                    </a:lnTo>
                    <a:lnTo>
                      <a:pt x="30" y="1274"/>
                    </a:lnTo>
                    <a:lnTo>
                      <a:pt x="30" y="1276"/>
                    </a:lnTo>
                    <a:lnTo>
                      <a:pt x="34" y="1278"/>
                    </a:lnTo>
                    <a:lnTo>
                      <a:pt x="38" y="1282"/>
                    </a:lnTo>
                    <a:lnTo>
                      <a:pt x="40" y="1286"/>
                    </a:lnTo>
                    <a:lnTo>
                      <a:pt x="42" y="1286"/>
                    </a:lnTo>
                    <a:lnTo>
                      <a:pt x="48" y="1284"/>
                    </a:lnTo>
                    <a:lnTo>
                      <a:pt x="52" y="1284"/>
                    </a:lnTo>
                    <a:lnTo>
                      <a:pt x="50" y="1290"/>
                    </a:lnTo>
                    <a:lnTo>
                      <a:pt x="46" y="1296"/>
                    </a:lnTo>
                    <a:lnTo>
                      <a:pt x="48" y="1298"/>
                    </a:lnTo>
                    <a:lnTo>
                      <a:pt x="48" y="1300"/>
                    </a:lnTo>
                    <a:lnTo>
                      <a:pt x="54" y="1300"/>
                    </a:lnTo>
                    <a:lnTo>
                      <a:pt x="60" y="1300"/>
                    </a:lnTo>
                    <a:lnTo>
                      <a:pt x="64" y="1298"/>
                    </a:lnTo>
                    <a:lnTo>
                      <a:pt x="64" y="1300"/>
                    </a:lnTo>
                    <a:lnTo>
                      <a:pt x="64" y="1306"/>
                    </a:lnTo>
                    <a:lnTo>
                      <a:pt x="64" y="1312"/>
                    </a:lnTo>
                    <a:lnTo>
                      <a:pt x="66" y="1312"/>
                    </a:lnTo>
                    <a:lnTo>
                      <a:pt x="70" y="1310"/>
                    </a:lnTo>
                    <a:lnTo>
                      <a:pt x="78" y="1304"/>
                    </a:lnTo>
                    <a:lnTo>
                      <a:pt x="86" y="1300"/>
                    </a:lnTo>
                    <a:lnTo>
                      <a:pt x="88" y="1300"/>
                    </a:lnTo>
                    <a:lnTo>
                      <a:pt x="88" y="1302"/>
                    </a:lnTo>
                    <a:lnTo>
                      <a:pt x="82" y="1304"/>
                    </a:lnTo>
                    <a:lnTo>
                      <a:pt x="80" y="1306"/>
                    </a:lnTo>
                    <a:lnTo>
                      <a:pt x="78" y="1308"/>
                    </a:lnTo>
                    <a:lnTo>
                      <a:pt x="80" y="1312"/>
                    </a:lnTo>
                    <a:lnTo>
                      <a:pt x="82" y="1318"/>
                    </a:lnTo>
                    <a:lnTo>
                      <a:pt x="84" y="1320"/>
                    </a:lnTo>
                    <a:lnTo>
                      <a:pt x="82" y="1324"/>
                    </a:lnTo>
                    <a:lnTo>
                      <a:pt x="80" y="1328"/>
                    </a:lnTo>
                    <a:lnTo>
                      <a:pt x="82" y="1328"/>
                    </a:lnTo>
                    <a:lnTo>
                      <a:pt x="84" y="1328"/>
                    </a:lnTo>
                    <a:lnTo>
                      <a:pt x="86" y="1332"/>
                    </a:lnTo>
                    <a:lnTo>
                      <a:pt x="86" y="1336"/>
                    </a:lnTo>
                    <a:lnTo>
                      <a:pt x="88" y="1336"/>
                    </a:lnTo>
                    <a:lnTo>
                      <a:pt x="90" y="1338"/>
                    </a:lnTo>
                    <a:lnTo>
                      <a:pt x="90" y="1342"/>
                    </a:lnTo>
                    <a:lnTo>
                      <a:pt x="92" y="1346"/>
                    </a:lnTo>
                    <a:lnTo>
                      <a:pt x="94" y="1344"/>
                    </a:lnTo>
                    <a:lnTo>
                      <a:pt x="100" y="1336"/>
                    </a:lnTo>
                    <a:lnTo>
                      <a:pt x="98" y="1344"/>
                    </a:lnTo>
                    <a:lnTo>
                      <a:pt x="100" y="1348"/>
                    </a:lnTo>
                    <a:lnTo>
                      <a:pt x="98" y="1352"/>
                    </a:lnTo>
                    <a:lnTo>
                      <a:pt x="100" y="1356"/>
                    </a:lnTo>
                    <a:lnTo>
                      <a:pt x="102" y="1356"/>
                    </a:lnTo>
                    <a:lnTo>
                      <a:pt x="104" y="1352"/>
                    </a:lnTo>
                    <a:lnTo>
                      <a:pt x="108" y="1346"/>
                    </a:lnTo>
                    <a:lnTo>
                      <a:pt x="110" y="1344"/>
                    </a:lnTo>
                    <a:lnTo>
                      <a:pt x="114" y="1344"/>
                    </a:lnTo>
                    <a:lnTo>
                      <a:pt x="116" y="1344"/>
                    </a:lnTo>
                    <a:lnTo>
                      <a:pt x="112" y="1346"/>
                    </a:lnTo>
                    <a:lnTo>
                      <a:pt x="110" y="1350"/>
                    </a:lnTo>
                    <a:lnTo>
                      <a:pt x="110" y="1354"/>
                    </a:lnTo>
                    <a:lnTo>
                      <a:pt x="110" y="1358"/>
                    </a:lnTo>
                    <a:lnTo>
                      <a:pt x="112" y="1360"/>
                    </a:lnTo>
                    <a:lnTo>
                      <a:pt x="114" y="1360"/>
                    </a:lnTo>
                    <a:lnTo>
                      <a:pt x="118" y="1356"/>
                    </a:lnTo>
                    <a:lnTo>
                      <a:pt x="118" y="1354"/>
                    </a:lnTo>
                    <a:lnTo>
                      <a:pt x="118" y="1362"/>
                    </a:lnTo>
                    <a:lnTo>
                      <a:pt x="118" y="1372"/>
                    </a:lnTo>
                    <a:lnTo>
                      <a:pt x="120" y="1378"/>
                    </a:lnTo>
                    <a:lnTo>
                      <a:pt x="124" y="1384"/>
                    </a:lnTo>
                    <a:lnTo>
                      <a:pt x="128" y="1386"/>
                    </a:lnTo>
                    <a:lnTo>
                      <a:pt x="134" y="1388"/>
                    </a:lnTo>
                    <a:lnTo>
                      <a:pt x="140" y="1392"/>
                    </a:lnTo>
                    <a:lnTo>
                      <a:pt x="146" y="1398"/>
                    </a:lnTo>
                    <a:lnTo>
                      <a:pt x="154" y="1402"/>
                    </a:lnTo>
                    <a:lnTo>
                      <a:pt x="158" y="1404"/>
                    </a:lnTo>
                    <a:lnTo>
                      <a:pt x="158" y="1406"/>
                    </a:lnTo>
                    <a:lnTo>
                      <a:pt x="158" y="1408"/>
                    </a:lnTo>
                    <a:lnTo>
                      <a:pt x="156" y="1414"/>
                    </a:lnTo>
                    <a:lnTo>
                      <a:pt x="154" y="1418"/>
                    </a:lnTo>
                    <a:lnTo>
                      <a:pt x="156" y="1420"/>
                    </a:lnTo>
                    <a:lnTo>
                      <a:pt x="162" y="1424"/>
                    </a:lnTo>
                    <a:lnTo>
                      <a:pt x="166" y="1426"/>
                    </a:lnTo>
                    <a:lnTo>
                      <a:pt x="166" y="1430"/>
                    </a:lnTo>
                    <a:lnTo>
                      <a:pt x="168" y="1432"/>
                    </a:lnTo>
                    <a:lnTo>
                      <a:pt x="170" y="1434"/>
                    </a:lnTo>
                    <a:lnTo>
                      <a:pt x="172" y="1436"/>
                    </a:lnTo>
                    <a:lnTo>
                      <a:pt x="170" y="1438"/>
                    </a:lnTo>
                    <a:lnTo>
                      <a:pt x="170" y="1440"/>
                    </a:lnTo>
                    <a:lnTo>
                      <a:pt x="170" y="1442"/>
                    </a:lnTo>
                    <a:lnTo>
                      <a:pt x="176" y="1448"/>
                    </a:lnTo>
                    <a:lnTo>
                      <a:pt x="176" y="1450"/>
                    </a:lnTo>
                    <a:lnTo>
                      <a:pt x="174" y="1450"/>
                    </a:lnTo>
                    <a:lnTo>
                      <a:pt x="172" y="1452"/>
                    </a:lnTo>
                    <a:lnTo>
                      <a:pt x="170" y="1454"/>
                    </a:lnTo>
                    <a:lnTo>
                      <a:pt x="172" y="1458"/>
                    </a:lnTo>
                    <a:lnTo>
                      <a:pt x="174" y="1462"/>
                    </a:lnTo>
                    <a:lnTo>
                      <a:pt x="176" y="1462"/>
                    </a:lnTo>
                    <a:lnTo>
                      <a:pt x="180" y="1462"/>
                    </a:lnTo>
                    <a:lnTo>
                      <a:pt x="186" y="1464"/>
                    </a:lnTo>
                    <a:lnTo>
                      <a:pt x="182" y="1468"/>
                    </a:lnTo>
                    <a:lnTo>
                      <a:pt x="178" y="1470"/>
                    </a:lnTo>
                    <a:lnTo>
                      <a:pt x="172" y="1470"/>
                    </a:lnTo>
                    <a:lnTo>
                      <a:pt x="170" y="1468"/>
                    </a:lnTo>
                    <a:lnTo>
                      <a:pt x="170" y="1472"/>
                    </a:lnTo>
                    <a:lnTo>
                      <a:pt x="174" y="1480"/>
                    </a:lnTo>
                    <a:lnTo>
                      <a:pt x="178" y="1482"/>
                    </a:lnTo>
                    <a:lnTo>
                      <a:pt x="182" y="1482"/>
                    </a:lnTo>
                    <a:lnTo>
                      <a:pt x="184" y="1486"/>
                    </a:lnTo>
                    <a:lnTo>
                      <a:pt x="186" y="1492"/>
                    </a:lnTo>
                    <a:lnTo>
                      <a:pt x="184" y="1494"/>
                    </a:lnTo>
                    <a:lnTo>
                      <a:pt x="182" y="1496"/>
                    </a:lnTo>
                    <a:lnTo>
                      <a:pt x="182" y="1498"/>
                    </a:lnTo>
                    <a:lnTo>
                      <a:pt x="186" y="1502"/>
                    </a:lnTo>
                    <a:lnTo>
                      <a:pt x="192" y="1504"/>
                    </a:lnTo>
                    <a:lnTo>
                      <a:pt x="196" y="1506"/>
                    </a:lnTo>
                    <a:lnTo>
                      <a:pt x="202" y="1510"/>
                    </a:lnTo>
                    <a:lnTo>
                      <a:pt x="204" y="1512"/>
                    </a:lnTo>
                    <a:lnTo>
                      <a:pt x="204" y="1514"/>
                    </a:lnTo>
                    <a:lnTo>
                      <a:pt x="202" y="1518"/>
                    </a:lnTo>
                    <a:lnTo>
                      <a:pt x="200" y="1520"/>
                    </a:lnTo>
                    <a:lnTo>
                      <a:pt x="202" y="1520"/>
                    </a:lnTo>
                    <a:lnTo>
                      <a:pt x="208" y="1524"/>
                    </a:lnTo>
                    <a:lnTo>
                      <a:pt x="228" y="1534"/>
                    </a:lnTo>
                    <a:lnTo>
                      <a:pt x="236" y="1538"/>
                    </a:lnTo>
                    <a:lnTo>
                      <a:pt x="242" y="1546"/>
                    </a:lnTo>
                    <a:lnTo>
                      <a:pt x="246" y="1552"/>
                    </a:lnTo>
                    <a:lnTo>
                      <a:pt x="250" y="1556"/>
                    </a:lnTo>
                    <a:lnTo>
                      <a:pt x="260" y="1562"/>
                    </a:lnTo>
                    <a:lnTo>
                      <a:pt x="268" y="1566"/>
                    </a:lnTo>
                    <a:lnTo>
                      <a:pt x="270" y="1570"/>
                    </a:lnTo>
                    <a:lnTo>
                      <a:pt x="272" y="1574"/>
                    </a:lnTo>
                    <a:lnTo>
                      <a:pt x="272" y="1576"/>
                    </a:lnTo>
                    <a:lnTo>
                      <a:pt x="274" y="1578"/>
                    </a:lnTo>
                    <a:lnTo>
                      <a:pt x="282" y="1582"/>
                    </a:lnTo>
                    <a:lnTo>
                      <a:pt x="294" y="1590"/>
                    </a:lnTo>
                    <a:lnTo>
                      <a:pt x="302" y="1596"/>
                    </a:lnTo>
                    <a:lnTo>
                      <a:pt x="310" y="1606"/>
                    </a:lnTo>
                    <a:lnTo>
                      <a:pt x="328" y="1626"/>
                    </a:lnTo>
                    <a:lnTo>
                      <a:pt x="346" y="1644"/>
                    </a:lnTo>
                    <a:lnTo>
                      <a:pt x="364" y="1654"/>
                    </a:lnTo>
                    <a:lnTo>
                      <a:pt x="380" y="1660"/>
                    </a:lnTo>
                    <a:lnTo>
                      <a:pt x="388" y="1664"/>
                    </a:lnTo>
                    <a:lnTo>
                      <a:pt x="392" y="1668"/>
                    </a:lnTo>
                    <a:lnTo>
                      <a:pt x="396" y="1670"/>
                    </a:lnTo>
                    <a:lnTo>
                      <a:pt x="402" y="1672"/>
                    </a:lnTo>
                    <a:lnTo>
                      <a:pt x="408" y="1670"/>
                    </a:lnTo>
                    <a:lnTo>
                      <a:pt x="412" y="1666"/>
                    </a:lnTo>
                    <a:lnTo>
                      <a:pt x="422" y="1658"/>
                    </a:lnTo>
                    <a:lnTo>
                      <a:pt x="436" y="1648"/>
                    </a:lnTo>
                    <a:lnTo>
                      <a:pt x="448" y="1642"/>
                    </a:lnTo>
                    <a:lnTo>
                      <a:pt x="462" y="1638"/>
                    </a:lnTo>
                    <a:lnTo>
                      <a:pt x="488" y="1634"/>
                    </a:lnTo>
                    <a:lnTo>
                      <a:pt x="504" y="1632"/>
                    </a:lnTo>
                    <a:lnTo>
                      <a:pt x="516" y="1632"/>
                    </a:lnTo>
                    <a:lnTo>
                      <a:pt x="530" y="1630"/>
                    </a:lnTo>
                    <a:lnTo>
                      <a:pt x="540" y="1628"/>
                    </a:lnTo>
                    <a:lnTo>
                      <a:pt x="554" y="1630"/>
                    </a:lnTo>
                    <a:lnTo>
                      <a:pt x="566" y="1630"/>
                    </a:lnTo>
                    <a:lnTo>
                      <a:pt x="572" y="1630"/>
                    </a:lnTo>
                    <a:lnTo>
                      <a:pt x="576" y="1630"/>
                    </a:lnTo>
                    <a:lnTo>
                      <a:pt x="580" y="1630"/>
                    </a:lnTo>
                    <a:lnTo>
                      <a:pt x="590" y="1632"/>
                    </a:lnTo>
                    <a:lnTo>
                      <a:pt x="592" y="1632"/>
                    </a:lnTo>
                    <a:lnTo>
                      <a:pt x="590" y="1632"/>
                    </a:lnTo>
                    <a:lnTo>
                      <a:pt x="582" y="1634"/>
                    </a:lnTo>
                    <a:lnTo>
                      <a:pt x="578" y="1634"/>
                    </a:lnTo>
                    <a:lnTo>
                      <a:pt x="576" y="1636"/>
                    </a:lnTo>
                    <a:lnTo>
                      <a:pt x="578" y="1636"/>
                    </a:lnTo>
                    <a:lnTo>
                      <a:pt x="594" y="1640"/>
                    </a:lnTo>
                    <a:lnTo>
                      <a:pt x="606" y="1644"/>
                    </a:lnTo>
                    <a:lnTo>
                      <a:pt x="618" y="1650"/>
                    </a:lnTo>
                    <a:lnTo>
                      <a:pt x="622" y="1652"/>
                    </a:lnTo>
                    <a:lnTo>
                      <a:pt x="626" y="1652"/>
                    </a:lnTo>
                    <a:lnTo>
                      <a:pt x="636" y="1644"/>
                    </a:lnTo>
                    <a:lnTo>
                      <a:pt x="648" y="1636"/>
                    </a:lnTo>
                    <a:lnTo>
                      <a:pt x="656" y="1632"/>
                    </a:lnTo>
                    <a:lnTo>
                      <a:pt x="664" y="1630"/>
                    </a:lnTo>
                    <a:lnTo>
                      <a:pt x="674" y="1628"/>
                    </a:lnTo>
                    <a:lnTo>
                      <a:pt x="680" y="1624"/>
                    </a:lnTo>
                    <a:lnTo>
                      <a:pt x="690" y="1614"/>
                    </a:lnTo>
                    <a:lnTo>
                      <a:pt x="698" y="1610"/>
                    </a:lnTo>
                    <a:lnTo>
                      <a:pt x="706" y="1606"/>
                    </a:lnTo>
                    <a:lnTo>
                      <a:pt x="716" y="1602"/>
                    </a:lnTo>
                    <a:lnTo>
                      <a:pt x="730" y="1600"/>
                    </a:lnTo>
                    <a:lnTo>
                      <a:pt x="742" y="1598"/>
                    </a:lnTo>
                    <a:lnTo>
                      <a:pt x="746" y="1596"/>
                    </a:lnTo>
                    <a:lnTo>
                      <a:pt x="746" y="1594"/>
                    </a:lnTo>
                    <a:lnTo>
                      <a:pt x="748" y="1590"/>
                    </a:lnTo>
                    <a:lnTo>
                      <a:pt x="754" y="1586"/>
                    </a:lnTo>
                    <a:lnTo>
                      <a:pt x="760" y="1582"/>
                    </a:lnTo>
                    <a:lnTo>
                      <a:pt x="774" y="1578"/>
                    </a:lnTo>
                    <a:lnTo>
                      <a:pt x="796" y="1574"/>
                    </a:lnTo>
                    <a:lnTo>
                      <a:pt x="814" y="1572"/>
                    </a:lnTo>
                    <a:lnTo>
                      <a:pt x="832" y="1572"/>
                    </a:lnTo>
                    <a:lnTo>
                      <a:pt x="838" y="1570"/>
                    </a:lnTo>
                    <a:lnTo>
                      <a:pt x="840" y="1568"/>
                    </a:lnTo>
                    <a:lnTo>
                      <a:pt x="844" y="1564"/>
                    </a:lnTo>
                    <a:lnTo>
                      <a:pt x="846" y="1566"/>
                    </a:lnTo>
                    <a:lnTo>
                      <a:pt x="850" y="1570"/>
                    </a:lnTo>
                    <a:lnTo>
                      <a:pt x="860" y="1570"/>
                    </a:lnTo>
                    <a:lnTo>
                      <a:pt x="874" y="1570"/>
                    </a:lnTo>
                    <a:lnTo>
                      <a:pt x="884" y="1574"/>
                    </a:lnTo>
                    <a:lnTo>
                      <a:pt x="890" y="1578"/>
                    </a:lnTo>
                    <a:lnTo>
                      <a:pt x="896" y="1584"/>
                    </a:lnTo>
                    <a:lnTo>
                      <a:pt x="908" y="1600"/>
                    </a:lnTo>
                    <a:lnTo>
                      <a:pt x="916" y="1616"/>
                    </a:lnTo>
                    <a:lnTo>
                      <a:pt x="924" y="1642"/>
                    </a:lnTo>
                    <a:lnTo>
                      <a:pt x="930" y="1654"/>
                    </a:lnTo>
                    <a:lnTo>
                      <a:pt x="936" y="1664"/>
                    </a:lnTo>
                    <a:lnTo>
                      <a:pt x="944" y="1670"/>
                    </a:lnTo>
                    <a:lnTo>
                      <a:pt x="948" y="1672"/>
                    </a:lnTo>
                    <a:lnTo>
                      <a:pt x="954" y="1672"/>
                    </a:lnTo>
                    <a:lnTo>
                      <a:pt x="970" y="1672"/>
                    </a:lnTo>
                    <a:lnTo>
                      <a:pt x="976" y="1672"/>
                    </a:lnTo>
                    <a:lnTo>
                      <a:pt x="984" y="1670"/>
                    </a:lnTo>
                    <a:lnTo>
                      <a:pt x="990" y="1668"/>
                    </a:lnTo>
                    <a:lnTo>
                      <a:pt x="992" y="1664"/>
                    </a:lnTo>
                    <a:lnTo>
                      <a:pt x="992" y="1662"/>
                    </a:lnTo>
                    <a:lnTo>
                      <a:pt x="992" y="1658"/>
                    </a:lnTo>
                    <a:lnTo>
                      <a:pt x="992" y="1656"/>
                    </a:lnTo>
                    <a:lnTo>
                      <a:pt x="996" y="1658"/>
                    </a:lnTo>
                    <a:lnTo>
                      <a:pt x="1002" y="1660"/>
                    </a:lnTo>
                    <a:lnTo>
                      <a:pt x="1008" y="1662"/>
                    </a:lnTo>
                    <a:lnTo>
                      <a:pt x="1018" y="1662"/>
                    </a:lnTo>
                    <a:lnTo>
                      <a:pt x="1028" y="1662"/>
                    </a:lnTo>
                    <a:lnTo>
                      <a:pt x="1036" y="1660"/>
                    </a:lnTo>
                    <a:lnTo>
                      <a:pt x="1040" y="1656"/>
                    </a:lnTo>
                    <a:lnTo>
                      <a:pt x="1042" y="1654"/>
                    </a:lnTo>
                    <a:lnTo>
                      <a:pt x="1042" y="1650"/>
                    </a:lnTo>
                    <a:lnTo>
                      <a:pt x="1036" y="1640"/>
                    </a:lnTo>
                    <a:lnTo>
                      <a:pt x="1048" y="1650"/>
                    </a:lnTo>
                    <a:lnTo>
                      <a:pt x="1048" y="1658"/>
                    </a:lnTo>
                    <a:lnTo>
                      <a:pt x="1050" y="1662"/>
                    </a:lnTo>
                    <a:lnTo>
                      <a:pt x="1052" y="1662"/>
                    </a:lnTo>
                    <a:lnTo>
                      <a:pt x="1056" y="1662"/>
                    </a:lnTo>
                    <a:lnTo>
                      <a:pt x="1060" y="1660"/>
                    </a:lnTo>
                    <a:lnTo>
                      <a:pt x="1062" y="1662"/>
                    </a:lnTo>
                    <a:lnTo>
                      <a:pt x="1064" y="1666"/>
                    </a:lnTo>
                    <a:lnTo>
                      <a:pt x="1066" y="1682"/>
                    </a:lnTo>
                    <a:lnTo>
                      <a:pt x="1070" y="1684"/>
                    </a:lnTo>
                    <a:lnTo>
                      <a:pt x="1076" y="1688"/>
                    </a:lnTo>
                    <a:lnTo>
                      <a:pt x="1082" y="1690"/>
                    </a:lnTo>
                    <a:lnTo>
                      <a:pt x="1084" y="1690"/>
                    </a:lnTo>
                    <a:lnTo>
                      <a:pt x="1086" y="1686"/>
                    </a:lnTo>
                    <a:lnTo>
                      <a:pt x="1088" y="1684"/>
                    </a:lnTo>
                    <a:lnTo>
                      <a:pt x="1090" y="1684"/>
                    </a:lnTo>
                    <a:lnTo>
                      <a:pt x="1094" y="1684"/>
                    </a:lnTo>
                    <a:lnTo>
                      <a:pt x="1096" y="1688"/>
                    </a:lnTo>
                    <a:lnTo>
                      <a:pt x="1096" y="1690"/>
                    </a:lnTo>
                    <a:lnTo>
                      <a:pt x="1094" y="1694"/>
                    </a:lnTo>
                    <a:lnTo>
                      <a:pt x="1090" y="1698"/>
                    </a:lnTo>
                    <a:lnTo>
                      <a:pt x="1090" y="1700"/>
                    </a:lnTo>
                    <a:lnTo>
                      <a:pt x="1092" y="1704"/>
                    </a:lnTo>
                    <a:lnTo>
                      <a:pt x="1096" y="1708"/>
                    </a:lnTo>
                    <a:lnTo>
                      <a:pt x="1094" y="1708"/>
                    </a:lnTo>
                    <a:lnTo>
                      <a:pt x="1094" y="1712"/>
                    </a:lnTo>
                    <a:lnTo>
                      <a:pt x="1100" y="1718"/>
                    </a:lnTo>
                    <a:lnTo>
                      <a:pt x="1102" y="1724"/>
                    </a:lnTo>
                    <a:lnTo>
                      <a:pt x="1104" y="1730"/>
                    </a:lnTo>
                    <a:lnTo>
                      <a:pt x="1104" y="1742"/>
                    </a:lnTo>
                    <a:lnTo>
                      <a:pt x="1100" y="1756"/>
                    </a:lnTo>
                    <a:lnTo>
                      <a:pt x="1100" y="1770"/>
                    </a:lnTo>
                    <a:lnTo>
                      <a:pt x="1100" y="1782"/>
                    </a:lnTo>
                    <a:lnTo>
                      <a:pt x="1098" y="1790"/>
                    </a:lnTo>
                    <a:lnTo>
                      <a:pt x="1094" y="1798"/>
                    </a:lnTo>
                    <a:lnTo>
                      <a:pt x="1090" y="1804"/>
                    </a:lnTo>
                    <a:lnTo>
                      <a:pt x="1084" y="1814"/>
                    </a:lnTo>
                    <a:lnTo>
                      <a:pt x="1082" y="1820"/>
                    </a:lnTo>
                    <a:lnTo>
                      <a:pt x="1082" y="1824"/>
                    </a:lnTo>
                    <a:lnTo>
                      <a:pt x="1082" y="1828"/>
                    </a:lnTo>
                    <a:lnTo>
                      <a:pt x="1084" y="1828"/>
                    </a:lnTo>
                    <a:lnTo>
                      <a:pt x="1088" y="1828"/>
                    </a:lnTo>
                    <a:lnTo>
                      <a:pt x="1092" y="1828"/>
                    </a:lnTo>
                    <a:lnTo>
                      <a:pt x="1090" y="1834"/>
                    </a:lnTo>
                    <a:lnTo>
                      <a:pt x="1090" y="1838"/>
                    </a:lnTo>
                    <a:lnTo>
                      <a:pt x="1092" y="1844"/>
                    </a:lnTo>
                    <a:lnTo>
                      <a:pt x="1094" y="1848"/>
                    </a:lnTo>
                    <a:lnTo>
                      <a:pt x="1092" y="1852"/>
                    </a:lnTo>
                    <a:lnTo>
                      <a:pt x="1090" y="1852"/>
                    </a:lnTo>
                    <a:lnTo>
                      <a:pt x="1088" y="1850"/>
                    </a:lnTo>
                    <a:lnTo>
                      <a:pt x="1086" y="1848"/>
                    </a:lnTo>
                    <a:lnTo>
                      <a:pt x="1082" y="1852"/>
                    </a:lnTo>
                    <a:lnTo>
                      <a:pt x="1082" y="1854"/>
                    </a:lnTo>
                    <a:lnTo>
                      <a:pt x="1082" y="1858"/>
                    </a:lnTo>
                    <a:lnTo>
                      <a:pt x="1086" y="1864"/>
                    </a:lnTo>
                    <a:lnTo>
                      <a:pt x="1094" y="1868"/>
                    </a:lnTo>
                    <a:lnTo>
                      <a:pt x="1106" y="1872"/>
                    </a:lnTo>
                    <a:lnTo>
                      <a:pt x="1110" y="1872"/>
                    </a:lnTo>
                    <a:lnTo>
                      <a:pt x="1110" y="1874"/>
                    </a:lnTo>
                    <a:lnTo>
                      <a:pt x="1110" y="1876"/>
                    </a:lnTo>
                    <a:lnTo>
                      <a:pt x="1106" y="1878"/>
                    </a:lnTo>
                    <a:lnTo>
                      <a:pt x="1104" y="1880"/>
                    </a:lnTo>
                    <a:lnTo>
                      <a:pt x="1098" y="1880"/>
                    </a:lnTo>
                    <a:lnTo>
                      <a:pt x="1094" y="1878"/>
                    </a:lnTo>
                    <a:lnTo>
                      <a:pt x="1090" y="1874"/>
                    </a:lnTo>
                    <a:lnTo>
                      <a:pt x="1084" y="1868"/>
                    </a:lnTo>
                    <a:lnTo>
                      <a:pt x="1082" y="1866"/>
                    </a:lnTo>
                    <a:lnTo>
                      <a:pt x="1080" y="1866"/>
                    </a:lnTo>
                    <a:lnTo>
                      <a:pt x="1080" y="1872"/>
                    </a:lnTo>
                    <a:lnTo>
                      <a:pt x="1080" y="1882"/>
                    </a:lnTo>
                    <a:lnTo>
                      <a:pt x="1078" y="1898"/>
                    </a:lnTo>
                    <a:lnTo>
                      <a:pt x="1074" y="1910"/>
                    </a:lnTo>
                    <a:lnTo>
                      <a:pt x="1072" y="1914"/>
                    </a:lnTo>
                    <a:lnTo>
                      <a:pt x="1068" y="1918"/>
                    </a:lnTo>
                    <a:lnTo>
                      <a:pt x="1066" y="1918"/>
                    </a:lnTo>
                    <a:lnTo>
                      <a:pt x="1062" y="1914"/>
                    </a:lnTo>
                    <a:lnTo>
                      <a:pt x="1056" y="1910"/>
                    </a:lnTo>
                    <a:lnTo>
                      <a:pt x="1056" y="1912"/>
                    </a:lnTo>
                    <a:lnTo>
                      <a:pt x="1058" y="1922"/>
                    </a:lnTo>
                    <a:lnTo>
                      <a:pt x="1064" y="1936"/>
                    </a:lnTo>
                    <a:lnTo>
                      <a:pt x="1076" y="1964"/>
                    </a:lnTo>
                    <a:lnTo>
                      <a:pt x="1080" y="1974"/>
                    </a:lnTo>
                    <a:lnTo>
                      <a:pt x="1084" y="1982"/>
                    </a:lnTo>
                    <a:lnTo>
                      <a:pt x="1088" y="1988"/>
                    </a:lnTo>
                    <a:lnTo>
                      <a:pt x="1094" y="1996"/>
                    </a:lnTo>
                    <a:lnTo>
                      <a:pt x="1100" y="2006"/>
                    </a:lnTo>
                    <a:lnTo>
                      <a:pt x="1110" y="2018"/>
                    </a:lnTo>
                    <a:lnTo>
                      <a:pt x="1132" y="2042"/>
                    </a:lnTo>
                    <a:lnTo>
                      <a:pt x="1140" y="2052"/>
                    </a:lnTo>
                    <a:lnTo>
                      <a:pt x="1142" y="2058"/>
                    </a:lnTo>
                    <a:lnTo>
                      <a:pt x="1150" y="2070"/>
                    </a:lnTo>
                    <a:lnTo>
                      <a:pt x="1172" y="2092"/>
                    </a:lnTo>
                    <a:lnTo>
                      <a:pt x="1178" y="2100"/>
                    </a:lnTo>
                    <a:lnTo>
                      <a:pt x="1180" y="2110"/>
                    </a:lnTo>
                    <a:lnTo>
                      <a:pt x="1184" y="2118"/>
                    </a:lnTo>
                    <a:lnTo>
                      <a:pt x="1190" y="2128"/>
                    </a:lnTo>
                    <a:lnTo>
                      <a:pt x="1194" y="2136"/>
                    </a:lnTo>
                    <a:lnTo>
                      <a:pt x="1196" y="2142"/>
                    </a:lnTo>
                    <a:lnTo>
                      <a:pt x="1194" y="2148"/>
                    </a:lnTo>
                    <a:lnTo>
                      <a:pt x="1194" y="2156"/>
                    </a:lnTo>
                    <a:lnTo>
                      <a:pt x="1194" y="2158"/>
                    </a:lnTo>
                    <a:lnTo>
                      <a:pt x="1196" y="2160"/>
                    </a:lnTo>
                    <a:lnTo>
                      <a:pt x="1198" y="2164"/>
                    </a:lnTo>
                    <a:lnTo>
                      <a:pt x="1200" y="2168"/>
                    </a:lnTo>
                    <a:lnTo>
                      <a:pt x="1204" y="2170"/>
                    </a:lnTo>
                    <a:lnTo>
                      <a:pt x="1208" y="2168"/>
                    </a:lnTo>
                    <a:lnTo>
                      <a:pt x="1216" y="2164"/>
                    </a:lnTo>
                    <a:lnTo>
                      <a:pt x="1222" y="2162"/>
                    </a:lnTo>
                    <a:lnTo>
                      <a:pt x="1226" y="2162"/>
                    </a:lnTo>
                    <a:lnTo>
                      <a:pt x="1234" y="2162"/>
                    </a:lnTo>
                    <a:lnTo>
                      <a:pt x="1226" y="2168"/>
                    </a:lnTo>
                    <a:lnTo>
                      <a:pt x="1220" y="2172"/>
                    </a:lnTo>
                    <a:lnTo>
                      <a:pt x="1208" y="2174"/>
                    </a:lnTo>
                    <a:lnTo>
                      <a:pt x="1202" y="2176"/>
                    </a:lnTo>
                    <a:lnTo>
                      <a:pt x="1200" y="2178"/>
                    </a:lnTo>
                    <a:lnTo>
                      <a:pt x="1202" y="2182"/>
                    </a:lnTo>
                    <a:lnTo>
                      <a:pt x="1212" y="2202"/>
                    </a:lnTo>
                    <a:lnTo>
                      <a:pt x="1226" y="2240"/>
                    </a:lnTo>
                    <a:lnTo>
                      <a:pt x="1232" y="2260"/>
                    </a:lnTo>
                    <a:lnTo>
                      <a:pt x="1238" y="2278"/>
                    </a:lnTo>
                    <a:lnTo>
                      <a:pt x="1238" y="2294"/>
                    </a:lnTo>
                    <a:lnTo>
                      <a:pt x="1236" y="2300"/>
                    </a:lnTo>
                    <a:lnTo>
                      <a:pt x="1234" y="2306"/>
                    </a:lnTo>
                    <a:lnTo>
                      <a:pt x="1230" y="2314"/>
                    </a:lnTo>
                    <a:lnTo>
                      <a:pt x="1230" y="2324"/>
                    </a:lnTo>
                    <a:lnTo>
                      <a:pt x="1230" y="2336"/>
                    </a:lnTo>
                    <a:lnTo>
                      <a:pt x="1234" y="2346"/>
                    </a:lnTo>
                    <a:lnTo>
                      <a:pt x="1246" y="2372"/>
                    </a:lnTo>
                    <a:lnTo>
                      <a:pt x="1256" y="2396"/>
                    </a:lnTo>
                    <a:lnTo>
                      <a:pt x="1260" y="2408"/>
                    </a:lnTo>
                    <a:lnTo>
                      <a:pt x="1262" y="2422"/>
                    </a:lnTo>
                    <a:lnTo>
                      <a:pt x="1262" y="2436"/>
                    </a:lnTo>
                    <a:lnTo>
                      <a:pt x="1262" y="2450"/>
                    </a:lnTo>
                    <a:lnTo>
                      <a:pt x="1258" y="2464"/>
                    </a:lnTo>
                    <a:lnTo>
                      <a:pt x="1254" y="2476"/>
                    </a:lnTo>
                    <a:lnTo>
                      <a:pt x="1246" y="2486"/>
                    </a:lnTo>
                    <a:lnTo>
                      <a:pt x="1238" y="2494"/>
                    </a:lnTo>
                    <a:lnTo>
                      <a:pt x="1230" y="2502"/>
                    </a:lnTo>
                    <a:lnTo>
                      <a:pt x="1222" y="2510"/>
                    </a:lnTo>
                    <a:lnTo>
                      <a:pt x="1218" y="2518"/>
                    </a:lnTo>
                    <a:lnTo>
                      <a:pt x="1212" y="2528"/>
                    </a:lnTo>
                    <a:lnTo>
                      <a:pt x="1206" y="2548"/>
                    </a:lnTo>
                    <a:lnTo>
                      <a:pt x="1202" y="2570"/>
                    </a:lnTo>
                    <a:lnTo>
                      <a:pt x="1196" y="2610"/>
                    </a:lnTo>
                    <a:lnTo>
                      <a:pt x="1192" y="2626"/>
                    </a:lnTo>
                    <a:lnTo>
                      <a:pt x="1188" y="2640"/>
                    </a:lnTo>
                    <a:lnTo>
                      <a:pt x="1182" y="2652"/>
                    </a:lnTo>
                    <a:lnTo>
                      <a:pt x="1178" y="2662"/>
                    </a:lnTo>
                    <a:lnTo>
                      <a:pt x="1176" y="2670"/>
                    </a:lnTo>
                    <a:lnTo>
                      <a:pt x="1176" y="2680"/>
                    </a:lnTo>
                    <a:lnTo>
                      <a:pt x="1178" y="2700"/>
                    </a:lnTo>
                    <a:lnTo>
                      <a:pt x="1178" y="2712"/>
                    </a:lnTo>
                    <a:lnTo>
                      <a:pt x="1178" y="2726"/>
                    </a:lnTo>
                    <a:lnTo>
                      <a:pt x="1176" y="2736"/>
                    </a:lnTo>
                    <a:lnTo>
                      <a:pt x="1176" y="2746"/>
                    </a:lnTo>
                    <a:lnTo>
                      <a:pt x="1180" y="2764"/>
                    </a:lnTo>
                    <a:lnTo>
                      <a:pt x="1188" y="2784"/>
                    </a:lnTo>
                    <a:lnTo>
                      <a:pt x="1200" y="2804"/>
                    </a:lnTo>
                    <a:lnTo>
                      <a:pt x="1222" y="2850"/>
                    </a:lnTo>
                    <a:lnTo>
                      <a:pt x="1234" y="2876"/>
                    </a:lnTo>
                    <a:lnTo>
                      <a:pt x="1242" y="2904"/>
                    </a:lnTo>
                    <a:lnTo>
                      <a:pt x="1250" y="2930"/>
                    </a:lnTo>
                    <a:lnTo>
                      <a:pt x="1260" y="2946"/>
                    </a:lnTo>
                    <a:lnTo>
                      <a:pt x="1268" y="2958"/>
                    </a:lnTo>
                    <a:lnTo>
                      <a:pt x="1276" y="2966"/>
                    </a:lnTo>
                    <a:lnTo>
                      <a:pt x="1284" y="2976"/>
                    </a:lnTo>
                    <a:lnTo>
                      <a:pt x="1288" y="2990"/>
                    </a:lnTo>
                    <a:lnTo>
                      <a:pt x="1288" y="3008"/>
                    </a:lnTo>
                    <a:lnTo>
                      <a:pt x="1286" y="3038"/>
                    </a:lnTo>
                    <a:lnTo>
                      <a:pt x="1284" y="3052"/>
                    </a:lnTo>
                    <a:lnTo>
                      <a:pt x="1286" y="3070"/>
                    </a:lnTo>
                    <a:lnTo>
                      <a:pt x="1294" y="3112"/>
                    </a:lnTo>
                    <a:lnTo>
                      <a:pt x="1304" y="3156"/>
                    </a:lnTo>
                    <a:lnTo>
                      <a:pt x="1308" y="3178"/>
                    </a:lnTo>
                    <a:lnTo>
                      <a:pt x="1310" y="3200"/>
                    </a:lnTo>
                    <a:lnTo>
                      <a:pt x="1312" y="3220"/>
                    </a:lnTo>
                    <a:lnTo>
                      <a:pt x="1318" y="3238"/>
                    </a:lnTo>
                    <a:lnTo>
                      <a:pt x="1326" y="3254"/>
                    </a:lnTo>
                    <a:lnTo>
                      <a:pt x="1334" y="3266"/>
                    </a:lnTo>
                    <a:lnTo>
                      <a:pt x="1342" y="3278"/>
                    </a:lnTo>
                    <a:lnTo>
                      <a:pt x="1352" y="3286"/>
                    </a:lnTo>
                    <a:lnTo>
                      <a:pt x="1366" y="3302"/>
                    </a:lnTo>
                    <a:lnTo>
                      <a:pt x="1376" y="3316"/>
                    </a:lnTo>
                    <a:lnTo>
                      <a:pt x="1384" y="3330"/>
                    </a:lnTo>
                    <a:lnTo>
                      <a:pt x="1388" y="3344"/>
                    </a:lnTo>
                    <a:lnTo>
                      <a:pt x="1392" y="3358"/>
                    </a:lnTo>
                    <a:lnTo>
                      <a:pt x="1396" y="3374"/>
                    </a:lnTo>
                    <a:lnTo>
                      <a:pt x="1402" y="3392"/>
                    </a:lnTo>
                    <a:lnTo>
                      <a:pt x="1410" y="3414"/>
                    </a:lnTo>
                    <a:lnTo>
                      <a:pt x="1424" y="3436"/>
                    </a:lnTo>
                    <a:lnTo>
                      <a:pt x="1436" y="3458"/>
                    </a:lnTo>
                    <a:lnTo>
                      <a:pt x="1444" y="3474"/>
                    </a:lnTo>
                    <a:lnTo>
                      <a:pt x="1446" y="3490"/>
                    </a:lnTo>
                    <a:lnTo>
                      <a:pt x="1446" y="3502"/>
                    </a:lnTo>
                    <a:lnTo>
                      <a:pt x="1442" y="3510"/>
                    </a:lnTo>
                    <a:lnTo>
                      <a:pt x="1438" y="3516"/>
                    </a:lnTo>
                    <a:lnTo>
                      <a:pt x="1434" y="3518"/>
                    </a:lnTo>
                    <a:lnTo>
                      <a:pt x="1432" y="3518"/>
                    </a:lnTo>
                    <a:lnTo>
                      <a:pt x="1430" y="3516"/>
                    </a:lnTo>
                    <a:lnTo>
                      <a:pt x="1426" y="3518"/>
                    </a:lnTo>
                    <a:lnTo>
                      <a:pt x="1424" y="3518"/>
                    </a:lnTo>
                    <a:lnTo>
                      <a:pt x="1424" y="3522"/>
                    </a:lnTo>
                    <a:lnTo>
                      <a:pt x="1424" y="3526"/>
                    </a:lnTo>
                    <a:lnTo>
                      <a:pt x="1424" y="3532"/>
                    </a:lnTo>
                    <a:lnTo>
                      <a:pt x="1428" y="3538"/>
                    </a:lnTo>
                    <a:lnTo>
                      <a:pt x="1432" y="3546"/>
                    </a:lnTo>
                    <a:lnTo>
                      <a:pt x="1442" y="3558"/>
                    </a:lnTo>
                    <a:lnTo>
                      <a:pt x="1446" y="3568"/>
                    </a:lnTo>
                    <a:lnTo>
                      <a:pt x="1448" y="3574"/>
                    </a:lnTo>
                    <a:lnTo>
                      <a:pt x="1444" y="3580"/>
                    </a:lnTo>
                    <a:lnTo>
                      <a:pt x="1442" y="3582"/>
                    </a:lnTo>
                    <a:lnTo>
                      <a:pt x="1442" y="3588"/>
                    </a:lnTo>
                    <a:lnTo>
                      <a:pt x="1442" y="3596"/>
                    </a:lnTo>
                    <a:lnTo>
                      <a:pt x="1446" y="3602"/>
                    </a:lnTo>
                    <a:lnTo>
                      <a:pt x="1448" y="3602"/>
                    </a:lnTo>
                    <a:lnTo>
                      <a:pt x="1448" y="3598"/>
                    </a:lnTo>
                    <a:lnTo>
                      <a:pt x="1450" y="3594"/>
                    </a:lnTo>
                    <a:lnTo>
                      <a:pt x="1452" y="3590"/>
                    </a:lnTo>
                    <a:lnTo>
                      <a:pt x="1454" y="3588"/>
                    </a:lnTo>
                    <a:lnTo>
                      <a:pt x="1458" y="3588"/>
                    </a:lnTo>
                    <a:lnTo>
                      <a:pt x="1460" y="3588"/>
                    </a:lnTo>
                    <a:lnTo>
                      <a:pt x="1462" y="3590"/>
                    </a:lnTo>
                    <a:lnTo>
                      <a:pt x="1464" y="3592"/>
                    </a:lnTo>
                    <a:lnTo>
                      <a:pt x="1464" y="3596"/>
                    </a:lnTo>
                    <a:lnTo>
                      <a:pt x="1464" y="3602"/>
                    </a:lnTo>
                    <a:lnTo>
                      <a:pt x="1466" y="3604"/>
                    </a:lnTo>
                    <a:lnTo>
                      <a:pt x="1470" y="3606"/>
                    </a:lnTo>
                    <a:lnTo>
                      <a:pt x="1472" y="3606"/>
                    </a:lnTo>
                    <a:lnTo>
                      <a:pt x="1478" y="3606"/>
                    </a:lnTo>
                    <a:lnTo>
                      <a:pt x="1480" y="3608"/>
                    </a:lnTo>
                    <a:lnTo>
                      <a:pt x="1482" y="3612"/>
                    </a:lnTo>
                    <a:lnTo>
                      <a:pt x="1484" y="3618"/>
                    </a:lnTo>
                    <a:lnTo>
                      <a:pt x="1486" y="3620"/>
                    </a:lnTo>
                    <a:lnTo>
                      <a:pt x="1490" y="3620"/>
                    </a:lnTo>
                    <a:lnTo>
                      <a:pt x="1494" y="3624"/>
                    </a:lnTo>
                    <a:lnTo>
                      <a:pt x="1496" y="3628"/>
                    </a:lnTo>
                    <a:lnTo>
                      <a:pt x="1500" y="3626"/>
                    </a:lnTo>
                    <a:lnTo>
                      <a:pt x="1506" y="3626"/>
                    </a:lnTo>
                    <a:lnTo>
                      <a:pt x="1510" y="3626"/>
                    </a:lnTo>
                    <a:lnTo>
                      <a:pt x="1514" y="3628"/>
                    </a:lnTo>
                    <a:lnTo>
                      <a:pt x="1516" y="3626"/>
                    </a:lnTo>
                    <a:lnTo>
                      <a:pt x="1520" y="3620"/>
                    </a:lnTo>
                    <a:lnTo>
                      <a:pt x="1526" y="3612"/>
                    </a:lnTo>
                    <a:lnTo>
                      <a:pt x="1532" y="3610"/>
                    </a:lnTo>
                    <a:lnTo>
                      <a:pt x="1540" y="3608"/>
                    </a:lnTo>
                    <a:lnTo>
                      <a:pt x="1552" y="3606"/>
                    </a:lnTo>
                    <a:lnTo>
                      <a:pt x="1558" y="3608"/>
                    </a:lnTo>
                    <a:lnTo>
                      <a:pt x="1564" y="3608"/>
                    </a:lnTo>
                    <a:lnTo>
                      <a:pt x="1576" y="3604"/>
                    </a:lnTo>
                    <a:lnTo>
                      <a:pt x="1584" y="3602"/>
                    </a:lnTo>
                    <a:lnTo>
                      <a:pt x="1590" y="3598"/>
                    </a:lnTo>
                    <a:lnTo>
                      <a:pt x="1594" y="3592"/>
                    </a:lnTo>
                    <a:lnTo>
                      <a:pt x="1600" y="3586"/>
                    </a:lnTo>
                    <a:lnTo>
                      <a:pt x="1602" y="3586"/>
                    </a:lnTo>
                    <a:lnTo>
                      <a:pt x="1608" y="3584"/>
                    </a:lnTo>
                    <a:lnTo>
                      <a:pt x="1620" y="3584"/>
                    </a:lnTo>
                    <a:lnTo>
                      <a:pt x="1632" y="3588"/>
                    </a:lnTo>
                    <a:lnTo>
                      <a:pt x="1642" y="3590"/>
                    </a:lnTo>
                    <a:lnTo>
                      <a:pt x="1648" y="3590"/>
                    </a:lnTo>
                    <a:lnTo>
                      <a:pt x="1652" y="3586"/>
                    </a:lnTo>
                    <a:lnTo>
                      <a:pt x="1656" y="3586"/>
                    </a:lnTo>
                    <a:lnTo>
                      <a:pt x="1664" y="3586"/>
                    </a:lnTo>
                    <a:lnTo>
                      <a:pt x="1678" y="3592"/>
                    </a:lnTo>
                    <a:lnTo>
                      <a:pt x="1686" y="3594"/>
                    </a:lnTo>
                    <a:lnTo>
                      <a:pt x="1694" y="3594"/>
                    </a:lnTo>
                    <a:lnTo>
                      <a:pt x="1702" y="3594"/>
                    </a:lnTo>
                    <a:lnTo>
                      <a:pt x="1706" y="3590"/>
                    </a:lnTo>
                    <a:lnTo>
                      <a:pt x="1712" y="3584"/>
                    </a:lnTo>
                    <a:lnTo>
                      <a:pt x="1718" y="3582"/>
                    </a:lnTo>
                    <a:lnTo>
                      <a:pt x="1724" y="3584"/>
                    </a:lnTo>
                    <a:lnTo>
                      <a:pt x="1730" y="3584"/>
                    </a:lnTo>
                    <a:lnTo>
                      <a:pt x="1738" y="3586"/>
                    </a:lnTo>
                    <a:lnTo>
                      <a:pt x="1740" y="3584"/>
                    </a:lnTo>
                    <a:lnTo>
                      <a:pt x="1740" y="3580"/>
                    </a:lnTo>
                    <a:lnTo>
                      <a:pt x="1740" y="3574"/>
                    </a:lnTo>
                    <a:lnTo>
                      <a:pt x="1742" y="3572"/>
                    </a:lnTo>
                    <a:lnTo>
                      <a:pt x="1748" y="3572"/>
                    </a:lnTo>
                    <a:lnTo>
                      <a:pt x="1756" y="3572"/>
                    </a:lnTo>
                    <a:lnTo>
                      <a:pt x="1764" y="3572"/>
                    </a:lnTo>
                    <a:lnTo>
                      <a:pt x="1774" y="3570"/>
                    </a:lnTo>
                    <a:lnTo>
                      <a:pt x="1782" y="3568"/>
                    </a:lnTo>
                    <a:lnTo>
                      <a:pt x="1792" y="3562"/>
                    </a:lnTo>
                    <a:lnTo>
                      <a:pt x="1810" y="3550"/>
                    </a:lnTo>
                    <a:lnTo>
                      <a:pt x="1832" y="3532"/>
                    </a:lnTo>
                    <a:lnTo>
                      <a:pt x="1858" y="3506"/>
                    </a:lnTo>
                    <a:lnTo>
                      <a:pt x="1870" y="3490"/>
                    </a:lnTo>
                    <a:lnTo>
                      <a:pt x="1884" y="3472"/>
                    </a:lnTo>
                    <a:lnTo>
                      <a:pt x="1892" y="3462"/>
                    </a:lnTo>
                    <a:lnTo>
                      <a:pt x="1898" y="3456"/>
                    </a:lnTo>
                    <a:lnTo>
                      <a:pt x="1912" y="3442"/>
                    </a:lnTo>
                    <a:lnTo>
                      <a:pt x="1920" y="3432"/>
                    </a:lnTo>
                    <a:lnTo>
                      <a:pt x="1930" y="3418"/>
                    </a:lnTo>
                    <a:lnTo>
                      <a:pt x="1940" y="3398"/>
                    </a:lnTo>
                    <a:lnTo>
                      <a:pt x="1952" y="3372"/>
                    </a:lnTo>
                    <a:lnTo>
                      <a:pt x="1968" y="3344"/>
                    </a:lnTo>
                    <a:lnTo>
                      <a:pt x="1980" y="3324"/>
                    </a:lnTo>
                    <a:lnTo>
                      <a:pt x="1992" y="3314"/>
                    </a:lnTo>
                    <a:lnTo>
                      <a:pt x="2002" y="3304"/>
                    </a:lnTo>
                    <a:lnTo>
                      <a:pt x="2010" y="3294"/>
                    </a:lnTo>
                    <a:lnTo>
                      <a:pt x="2018" y="3276"/>
                    </a:lnTo>
                    <a:lnTo>
                      <a:pt x="2026" y="3250"/>
                    </a:lnTo>
                    <a:lnTo>
                      <a:pt x="2030" y="3210"/>
                    </a:lnTo>
                    <a:lnTo>
                      <a:pt x="2034" y="3182"/>
                    </a:lnTo>
                    <a:lnTo>
                      <a:pt x="2032" y="3176"/>
                    </a:lnTo>
                    <a:lnTo>
                      <a:pt x="2030" y="3176"/>
                    </a:lnTo>
                    <a:lnTo>
                      <a:pt x="2026" y="3176"/>
                    </a:lnTo>
                    <a:lnTo>
                      <a:pt x="2024" y="3176"/>
                    </a:lnTo>
                    <a:lnTo>
                      <a:pt x="2022" y="3170"/>
                    </a:lnTo>
                    <a:lnTo>
                      <a:pt x="2020" y="3164"/>
                    </a:lnTo>
                    <a:lnTo>
                      <a:pt x="2024" y="3156"/>
                    </a:lnTo>
                    <a:lnTo>
                      <a:pt x="2028" y="3148"/>
                    </a:lnTo>
                    <a:lnTo>
                      <a:pt x="2036" y="3140"/>
                    </a:lnTo>
                    <a:lnTo>
                      <a:pt x="2046" y="3132"/>
                    </a:lnTo>
                    <a:lnTo>
                      <a:pt x="2056" y="3126"/>
                    </a:lnTo>
                    <a:lnTo>
                      <a:pt x="2070" y="3118"/>
                    </a:lnTo>
                    <a:lnTo>
                      <a:pt x="2084" y="3114"/>
                    </a:lnTo>
                    <a:lnTo>
                      <a:pt x="2096" y="3108"/>
                    </a:lnTo>
                    <a:lnTo>
                      <a:pt x="2108" y="3100"/>
                    </a:lnTo>
                    <a:lnTo>
                      <a:pt x="2118" y="3094"/>
                    </a:lnTo>
                    <a:lnTo>
                      <a:pt x="2126" y="3086"/>
                    </a:lnTo>
                    <a:lnTo>
                      <a:pt x="2132" y="3078"/>
                    </a:lnTo>
                    <a:lnTo>
                      <a:pt x="2136" y="3070"/>
                    </a:lnTo>
                    <a:lnTo>
                      <a:pt x="2136" y="3062"/>
                    </a:lnTo>
                    <a:lnTo>
                      <a:pt x="2134" y="3056"/>
                    </a:lnTo>
                    <a:lnTo>
                      <a:pt x="2130" y="3050"/>
                    </a:lnTo>
                    <a:lnTo>
                      <a:pt x="2130" y="3044"/>
                    </a:lnTo>
                    <a:lnTo>
                      <a:pt x="2132" y="3034"/>
                    </a:lnTo>
                    <a:lnTo>
                      <a:pt x="2136" y="3016"/>
                    </a:lnTo>
                    <a:lnTo>
                      <a:pt x="2138" y="3006"/>
                    </a:lnTo>
                    <a:lnTo>
                      <a:pt x="2138" y="2990"/>
                    </a:lnTo>
                    <a:lnTo>
                      <a:pt x="2136" y="2972"/>
                    </a:lnTo>
                    <a:lnTo>
                      <a:pt x="2136" y="2970"/>
                    </a:lnTo>
                    <a:lnTo>
                      <a:pt x="2134" y="2972"/>
                    </a:lnTo>
                    <a:lnTo>
                      <a:pt x="2132" y="2974"/>
                    </a:lnTo>
                    <a:lnTo>
                      <a:pt x="2130" y="2974"/>
                    </a:lnTo>
                    <a:lnTo>
                      <a:pt x="2128" y="2972"/>
                    </a:lnTo>
                    <a:lnTo>
                      <a:pt x="2126" y="2962"/>
                    </a:lnTo>
                    <a:lnTo>
                      <a:pt x="2120" y="2934"/>
                    </a:lnTo>
                    <a:lnTo>
                      <a:pt x="2120" y="2920"/>
                    </a:lnTo>
                    <a:lnTo>
                      <a:pt x="2118" y="2910"/>
                    </a:lnTo>
                    <a:lnTo>
                      <a:pt x="2108" y="2896"/>
                    </a:lnTo>
                    <a:lnTo>
                      <a:pt x="2104" y="2890"/>
                    </a:lnTo>
                    <a:lnTo>
                      <a:pt x="2102" y="2886"/>
                    </a:lnTo>
                    <a:lnTo>
                      <a:pt x="2102" y="2878"/>
                    </a:lnTo>
                    <a:lnTo>
                      <a:pt x="2104" y="2870"/>
                    </a:lnTo>
                    <a:lnTo>
                      <a:pt x="2104" y="2860"/>
                    </a:lnTo>
                    <a:lnTo>
                      <a:pt x="2104" y="2854"/>
                    </a:lnTo>
                    <a:lnTo>
                      <a:pt x="2108" y="2854"/>
                    </a:lnTo>
                    <a:lnTo>
                      <a:pt x="2114" y="2852"/>
                    </a:lnTo>
                    <a:lnTo>
                      <a:pt x="2120" y="2848"/>
                    </a:lnTo>
                    <a:lnTo>
                      <a:pt x="2126" y="2842"/>
                    </a:lnTo>
                    <a:lnTo>
                      <a:pt x="2136" y="2832"/>
                    </a:lnTo>
                    <a:lnTo>
                      <a:pt x="2144" y="2822"/>
                    </a:lnTo>
                    <a:lnTo>
                      <a:pt x="2150" y="2816"/>
                    </a:lnTo>
                    <a:lnTo>
                      <a:pt x="2160" y="2812"/>
                    </a:lnTo>
                    <a:lnTo>
                      <a:pt x="2166" y="2808"/>
                    </a:lnTo>
                    <a:lnTo>
                      <a:pt x="2170" y="2804"/>
                    </a:lnTo>
                    <a:lnTo>
                      <a:pt x="2178" y="2794"/>
                    </a:lnTo>
                    <a:lnTo>
                      <a:pt x="2186" y="2780"/>
                    </a:lnTo>
                    <a:lnTo>
                      <a:pt x="2196" y="2764"/>
                    </a:lnTo>
                    <a:lnTo>
                      <a:pt x="2206" y="2750"/>
                    </a:lnTo>
                    <a:lnTo>
                      <a:pt x="2216" y="2740"/>
                    </a:lnTo>
                    <a:lnTo>
                      <a:pt x="2226" y="2734"/>
                    </a:lnTo>
                    <a:lnTo>
                      <a:pt x="2236" y="2728"/>
                    </a:lnTo>
                    <a:lnTo>
                      <a:pt x="2246" y="2724"/>
                    </a:lnTo>
                    <a:lnTo>
                      <a:pt x="2266" y="2718"/>
                    </a:lnTo>
                    <a:lnTo>
                      <a:pt x="2276" y="2714"/>
                    </a:lnTo>
                    <a:lnTo>
                      <a:pt x="2284" y="2708"/>
                    </a:lnTo>
                    <a:lnTo>
                      <a:pt x="2294" y="2700"/>
                    </a:lnTo>
                    <a:lnTo>
                      <a:pt x="2302" y="2690"/>
                    </a:lnTo>
                    <a:lnTo>
                      <a:pt x="2320" y="2666"/>
                    </a:lnTo>
                    <a:lnTo>
                      <a:pt x="2336" y="2636"/>
                    </a:lnTo>
                    <a:lnTo>
                      <a:pt x="2344" y="2622"/>
                    </a:lnTo>
                    <a:lnTo>
                      <a:pt x="2344" y="2620"/>
                    </a:lnTo>
                    <a:lnTo>
                      <a:pt x="2344" y="2616"/>
                    </a:lnTo>
                    <a:lnTo>
                      <a:pt x="2348" y="2606"/>
                    </a:lnTo>
                    <a:lnTo>
                      <a:pt x="2350" y="2598"/>
                    </a:lnTo>
                    <a:lnTo>
                      <a:pt x="2352" y="2594"/>
                    </a:lnTo>
                    <a:lnTo>
                      <a:pt x="2350" y="2590"/>
                    </a:lnTo>
                    <a:lnTo>
                      <a:pt x="2348" y="2586"/>
                    </a:lnTo>
                    <a:lnTo>
                      <a:pt x="2344" y="2582"/>
                    </a:lnTo>
                    <a:lnTo>
                      <a:pt x="2340" y="2576"/>
                    </a:lnTo>
                    <a:lnTo>
                      <a:pt x="2338" y="2566"/>
                    </a:lnTo>
                    <a:lnTo>
                      <a:pt x="2338" y="2552"/>
                    </a:lnTo>
                    <a:lnTo>
                      <a:pt x="2338" y="2500"/>
                    </a:lnTo>
                    <a:lnTo>
                      <a:pt x="2338" y="2478"/>
                    </a:lnTo>
                    <a:lnTo>
                      <a:pt x="2334" y="2454"/>
                    </a:lnTo>
                    <a:lnTo>
                      <a:pt x="2334" y="2440"/>
                    </a:lnTo>
                    <a:lnTo>
                      <a:pt x="2334" y="2432"/>
                    </a:lnTo>
                    <a:lnTo>
                      <a:pt x="2338" y="2426"/>
                    </a:lnTo>
                    <a:lnTo>
                      <a:pt x="2342" y="2424"/>
                    </a:lnTo>
                    <a:lnTo>
                      <a:pt x="2344" y="2420"/>
                    </a:lnTo>
                    <a:lnTo>
                      <a:pt x="2344" y="2414"/>
                    </a:lnTo>
                    <a:lnTo>
                      <a:pt x="2340" y="2406"/>
                    </a:lnTo>
                    <a:lnTo>
                      <a:pt x="2334" y="2394"/>
                    </a:lnTo>
                    <a:lnTo>
                      <a:pt x="2324" y="2384"/>
                    </a:lnTo>
                    <a:lnTo>
                      <a:pt x="2318" y="2380"/>
                    </a:lnTo>
                    <a:lnTo>
                      <a:pt x="2312" y="2376"/>
                    </a:lnTo>
                    <a:lnTo>
                      <a:pt x="2308" y="2368"/>
                    </a:lnTo>
                    <a:lnTo>
                      <a:pt x="2304" y="2358"/>
                    </a:lnTo>
                    <a:lnTo>
                      <a:pt x="2302" y="2348"/>
                    </a:lnTo>
                    <a:lnTo>
                      <a:pt x="2300" y="2334"/>
                    </a:lnTo>
                    <a:lnTo>
                      <a:pt x="2292" y="2310"/>
                    </a:lnTo>
                    <a:lnTo>
                      <a:pt x="2288" y="2298"/>
                    </a:lnTo>
                    <a:lnTo>
                      <a:pt x="2288" y="2290"/>
                    </a:lnTo>
                    <a:lnTo>
                      <a:pt x="2288" y="2286"/>
                    </a:lnTo>
                    <a:lnTo>
                      <a:pt x="2290" y="2280"/>
                    </a:lnTo>
                    <a:lnTo>
                      <a:pt x="2292" y="2278"/>
                    </a:lnTo>
                    <a:lnTo>
                      <a:pt x="2294" y="2274"/>
                    </a:lnTo>
                    <a:lnTo>
                      <a:pt x="2294" y="2268"/>
                    </a:lnTo>
                    <a:lnTo>
                      <a:pt x="2292" y="2258"/>
                    </a:lnTo>
                    <a:lnTo>
                      <a:pt x="2288" y="2248"/>
                    </a:lnTo>
                    <a:lnTo>
                      <a:pt x="2288" y="2240"/>
                    </a:lnTo>
                    <a:lnTo>
                      <a:pt x="2290" y="2236"/>
                    </a:lnTo>
                    <a:lnTo>
                      <a:pt x="2292" y="2232"/>
                    </a:lnTo>
                    <a:lnTo>
                      <a:pt x="2294" y="2230"/>
                    </a:lnTo>
                    <a:lnTo>
                      <a:pt x="2296" y="2228"/>
                    </a:lnTo>
                    <a:lnTo>
                      <a:pt x="2296" y="2226"/>
                    </a:lnTo>
                    <a:lnTo>
                      <a:pt x="2294" y="2220"/>
                    </a:lnTo>
                    <a:lnTo>
                      <a:pt x="2282" y="2206"/>
                    </a:lnTo>
                    <a:lnTo>
                      <a:pt x="2272" y="2192"/>
                    </a:lnTo>
                    <a:lnTo>
                      <a:pt x="2268" y="2184"/>
                    </a:lnTo>
                    <a:lnTo>
                      <a:pt x="2266" y="2174"/>
                    </a:lnTo>
                    <a:lnTo>
                      <a:pt x="2268" y="2164"/>
                    </a:lnTo>
                    <a:lnTo>
                      <a:pt x="2272" y="2150"/>
                    </a:lnTo>
                    <a:lnTo>
                      <a:pt x="2276" y="2138"/>
                    </a:lnTo>
                    <a:lnTo>
                      <a:pt x="2278" y="2130"/>
                    </a:lnTo>
                    <a:lnTo>
                      <a:pt x="2282" y="2122"/>
                    </a:lnTo>
                    <a:lnTo>
                      <a:pt x="2288" y="2108"/>
                    </a:lnTo>
                    <a:lnTo>
                      <a:pt x="2304" y="2084"/>
                    </a:lnTo>
                    <a:lnTo>
                      <a:pt x="2308" y="2074"/>
                    </a:lnTo>
                    <a:lnTo>
                      <a:pt x="2310" y="2058"/>
                    </a:lnTo>
                    <a:lnTo>
                      <a:pt x="2312" y="2052"/>
                    </a:lnTo>
                    <a:lnTo>
                      <a:pt x="2314" y="2048"/>
                    </a:lnTo>
                    <a:lnTo>
                      <a:pt x="2320" y="2046"/>
                    </a:lnTo>
                    <a:lnTo>
                      <a:pt x="2322" y="2044"/>
                    </a:lnTo>
                    <a:lnTo>
                      <a:pt x="2324" y="2042"/>
                    </a:lnTo>
                    <a:lnTo>
                      <a:pt x="2324" y="2036"/>
                    </a:lnTo>
                    <a:lnTo>
                      <a:pt x="2322" y="2026"/>
                    </a:lnTo>
                    <a:lnTo>
                      <a:pt x="2324" y="2016"/>
                    </a:lnTo>
                    <a:lnTo>
                      <a:pt x="2326" y="2008"/>
                    </a:lnTo>
                    <a:lnTo>
                      <a:pt x="2332" y="2004"/>
                    </a:lnTo>
                    <a:lnTo>
                      <a:pt x="2338" y="2002"/>
                    </a:lnTo>
                    <a:lnTo>
                      <a:pt x="2350" y="1998"/>
                    </a:lnTo>
                    <a:lnTo>
                      <a:pt x="2354" y="1994"/>
                    </a:lnTo>
                    <a:lnTo>
                      <a:pt x="2354" y="1988"/>
                    </a:lnTo>
                    <a:lnTo>
                      <a:pt x="2352" y="1980"/>
                    </a:lnTo>
                    <a:lnTo>
                      <a:pt x="2356" y="1980"/>
                    </a:lnTo>
                    <a:lnTo>
                      <a:pt x="2360" y="1980"/>
                    </a:lnTo>
                    <a:lnTo>
                      <a:pt x="2366" y="1978"/>
                    </a:lnTo>
                    <a:lnTo>
                      <a:pt x="2372" y="1972"/>
                    </a:lnTo>
                    <a:lnTo>
                      <a:pt x="2380" y="1962"/>
                    </a:lnTo>
                    <a:lnTo>
                      <a:pt x="2388" y="1950"/>
                    </a:lnTo>
                    <a:lnTo>
                      <a:pt x="2390" y="1944"/>
                    </a:lnTo>
                    <a:lnTo>
                      <a:pt x="2394" y="1932"/>
                    </a:lnTo>
                    <a:lnTo>
                      <a:pt x="2396" y="1926"/>
                    </a:lnTo>
                    <a:lnTo>
                      <a:pt x="2400" y="1918"/>
                    </a:lnTo>
                    <a:lnTo>
                      <a:pt x="2408" y="1908"/>
                    </a:lnTo>
                    <a:lnTo>
                      <a:pt x="2422" y="1892"/>
                    </a:lnTo>
                    <a:lnTo>
                      <a:pt x="2450" y="1860"/>
                    </a:lnTo>
                    <a:lnTo>
                      <a:pt x="2470" y="1836"/>
                    </a:lnTo>
                    <a:lnTo>
                      <a:pt x="2494" y="1812"/>
                    </a:lnTo>
                    <a:lnTo>
                      <a:pt x="2532" y="1780"/>
                    </a:lnTo>
                    <a:lnTo>
                      <a:pt x="2556" y="1760"/>
                    </a:lnTo>
                    <a:lnTo>
                      <a:pt x="2580" y="1736"/>
                    </a:lnTo>
                    <a:lnTo>
                      <a:pt x="2604" y="1710"/>
                    </a:lnTo>
                    <a:lnTo>
                      <a:pt x="2626" y="1680"/>
                    </a:lnTo>
                    <a:lnTo>
                      <a:pt x="2646" y="1646"/>
                    </a:lnTo>
                    <a:lnTo>
                      <a:pt x="2666" y="1610"/>
                    </a:lnTo>
                    <a:lnTo>
                      <a:pt x="2686" y="1570"/>
                    </a:lnTo>
                    <a:lnTo>
                      <a:pt x="2702" y="1526"/>
                    </a:lnTo>
                    <a:lnTo>
                      <a:pt x="2712" y="1502"/>
                    </a:lnTo>
                    <a:lnTo>
                      <a:pt x="2722" y="1482"/>
                    </a:lnTo>
                    <a:lnTo>
                      <a:pt x="2738" y="1452"/>
                    </a:lnTo>
                    <a:lnTo>
                      <a:pt x="2750" y="1426"/>
                    </a:lnTo>
                    <a:lnTo>
                      <a:pt x="2752" y="1416"/>
                    </a:lnTo>
                    <a:lnTo>
                      <a:pt x="2754" y="1404"/>
                    </a:lnTo>
                    <a:lnTo>
                      <a:pt x="2758" y="1388"/>
                    </a:lnTo>
                    <a:lnTo>
                      <a:pt x="2762" y="1378"/>
                    </a:lnTo>
                    <a:lnTo>
                      <a:pt x="2768" y="1376"/>
                    </a:lnTo>
                    <a:lnTo>
                      <a:pt x="2772" y="1376"/>
                    </a:lnTo>
                    <a:lnTo>
                      <a:pt x="2776" y="1376"/>
                    </a:lnTo>
                    <a:lnTo>
                      <a:pt x="2770" y="13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6155">
                <a:extLst>
                  <a:ext uri="{FF2B5EF4-FFF2-40B4-BE49-F238E27FC236}">
                    <a16:creationId xmlns:a16="http://schemas.microsoft.com/office/drawing/2014/main" id="{F9C2480E-0D04-4B3A-AF68-40DD6E7A6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68868" y="954013"/>
                <a:ext cx="1798726" cy="2608001"/>
              </a:xfrm>
              <a:custGeom>
                <a:avLst/>
                <a:gdLst>
                  <a:gd name="T0" fmla="*/ 794599 w 2834"/>
                  <a:gd name="T1" fmla="*/ 115556 h 4108"/>
                  <a:gd name="T2" fmla="*/ 750173 w 2834"/>
                  <a:gd name="T3" fmla="*/ 64762 h 4108"/>
                  <a:gd name="T4" fmla="*/ 742557 w 2834"/>
                  <a:gd name="T5" fmla="*/ 528256 h 4108"/>
                  <a:gd name="T6" fmla="*/ 842833 w 2834"/>
                  <a:gd name="T7" fmla="*/ 165080 h 4108"/>
                  <a:gd name="T8" fmla="*/ 708285 w 2834"/>
                  <a:gd name="T9" fmla="*/ 563811 h 4108"/>
                  <a:gd name="T10" fmla="*/ 635933 w 2834"/>
                  <a:gd name="T11" fmla="*/ 595557 h 4108"/>
                  <a:gd name="T12" fmla="*/ 684167 w 2834"/>
                  <a:gd name="T13" fmla="*/ 565081 h 4108"/>
                  <a:gd name="T14" fmla="*/ 836487 w 2834"/>
                  <a:gd name="T15" fmla="*/ 25397 h 4108"/>
                  <a:gd name="T16" fmla="*/ 91392 w 2834"/>
                  <a:gd name="T17" fmla="*/ 1043813 h 4108"/>
                  <a:gd name="T18" fmla="*/ 44426 w 2834"/>
                  <a:gd name="T19" fmla="*/ 1184766 h 4108"/>
                  <a:gd name="T20" fmla="*/ 107893 w 2834"/>
                  <a:gd name="T21" fmla="*/ 1048892 h 4108"/>
                  <a:gd name="T22" fmla="*/ 119317 w 2834"/>
                  <a:gd name="T23" fmla="*/ 1116194 h 4108"/>
                  <a:gd name="T24" fmla="*/ 171359 w 2834"/>
                  <a:gd name="T25" fmla="*/ 1036194 h 4108"/>
                  <a:gd name="T26" fmla="*/ 129471 w 2834"/>
                  <a:gd name="T27" fmla="*/ 1116194 h 4108"/>
                  <a:gd name="T28" fmla="*/ 148511 w 2834"/>
                  <a:gd name="T29" fmla="*/ 1240639 h 4108"/>
                  <a:gd name="T30" fmla="*/ 200554 w 2834"/>
                  <a:gd name="T31" fmla="*/ 1323179 h 4108"/>
                  <a:gd name="T32" fmla="*/ 397299 w 2834"/>
                  <a:gd name="T33" fmla="*/ 877463 h 4108"/>
                  <a:gd name="T34" fmla="*/ 224671 w 2834"/>
                  <a:gd name="T35" fmla="*/ 943495 h 4108"/>
                  <a:gd name="T36" fmla="*/ 331294 w 2834"/>
                  <a:gd name="T37" fmla="*/ 721272 h 4108"/>
                  <a:gd name="T38" fmla="*/ 114239 w 2834"/>
                  <a:gd name="T39" fmla="*/ 665399 h 4108"/>
                  <a:gd name="T40" fmla="*/ 151050 w 2834"/>
                  <a:gd name="T41" fmla="*/ 1219051 h 4108"/>
                  <a:gd name="T42" fmla="*/ 576275 w 2834"/>
                  <a:gd name="T43" fmla="*/ 1158099 h 4108"/>
                  <a:gd name="T44" fmla="*/ 580083 w 2834"/>
                  <a:gd name="T45" fmla="*/ 1159369 h 4108"/>
                  <a:gd name="T46" fmla="*/ 694322 w 2834"/>
                  <a:gd name="T47" fmla="*/ 1079368 h 4108"/>
                  <a:gd name="T48" fmla="*/ 401107 w 2834"/>
                  <a:gd name="T49" fmla="*/ 961273 h 4108"/>
                  <a:gd name="T50" fmla="*/ 840295 w 2834"/>
                  <a:gd name="T51" fmla="*/ 1010797 h 4108"/>
                  <a:gd name="T52" fmla="*/ 605469 w 2834"/>
                  <a:gd name="T53" fmla="*/ 1771434 h 4108"/>
                  <a:gd name="T54" fmla="*/ 799676 w 2834"/>
                  <a:gd name="T55" fmla="*/ 1789212 h 4108"/>
                  <a:gd name="T56" fmla="*/ 858065 w 2834"/>
                  <a:gd name="T57" fmla="*/ 1842545 h 4108"/>
                  <a:gd name="T58" fmla="*/ 1586659 w 2834"/>
                  <a:gd name="T59" fmla="*/ 2201912 h 4108"/>
                  <a:gd name="T60" fmla="*/ 1488921 w 2834"/>
                  <a:gd name="T61" fmla="*/ 2069848 h 4108"/>
                  <a:gd name="T62" fmla="*/ 1391183 w 2834"/>
                  <a:gd name="T63" fmla="*/ 620954 h 4108"/>
                  <a:gd name="T64" fmla="*/ 1212208 w 2834"/>
                  <a:gd name="T65" fmla="*/ 568891 h 4108"/>
                  <a:gd name="T66" fmla="*/ 974843 w 2834"/>
                  <a:gd name="T67" fmla="*/ 468573 h 4108"/>
                  <a:gd name="T68" fmla="*/ 856796 w 2834"/>
                  <a:gd name="T69" fmla="*/ 514287 h 4108"/>
                  <a:gd name="T70" fmla="*/ 732402 w 2834"/>
                  <a:gd name="T71" fmla="*/ 544764 h 4108"/>
                  <a:gd name="T72" fmla="*/ 657512 w 2834"/>
                  <a:gd name="T73" fmla="*/ 642542 h 4108"/>
                  <a:gd name="T74" fmla="*/ 562312 w 2834"/>
                  <a:gd name="T75" fmla="*/ 758098 h 4108"/>
                  <a:gd name="T76" fmla="*/ 446803 w 2834"/>
                  <a:gd name="T77" fmla="*/ 830479 h 4108"/>
                  <a:gd name="T78" fmla="*/ 396030 w 2834"/>
                  <a:gd name="T79" fmla="*/ 911749 h 4108"/>
                  <a:gd name="T80" fmla="*/ 482344 w 2834"/>
                  <a:gd name="T81" fmla="*/ 1027305 h 4108"/>
                  <a:gd name="T82" fmla="*/ 679090 w 2834"/>
                  <a:gd name="T83" fmla="*/ 1102226 h 4108"/>
                  <a:gd name="T84" fmla="*/ 728594 w 2834"/>
                  <a:gd name="T85" fmla="*/ 845717 h 4108"/>
                  <a:gd name="T86" fmla="*/ 818716 w 2834"/>
                  <a:gd name="T87" fmla="*/ 825399 h 4108"/>
                  <a:gd name="T88" fmla="*/ 984998 w 2834"/>
                  <a:gd name="T89" fmla="*/ 975241 h 4108"/>
                  <a:gd name="T90" fmla="*/ 748903 w 2834"/>
                  <a:gd name="T91" fmla="*/ 1168258 h 4108"/>
                  <a:gd name="T92" fmla="*/ 514078 w 2834"/>
                  <a:gd name="T93" fmla="*/ 1158099 h 4108"/>
                  <a:gd name="T94" fmla="*/ 486152 w 2834"/>
                  <a:gd name="T95" fmla="*/ 1146670 h 4108"/>
                  <a:gd name="T96" fmla="*/ 392222 w 2834"/>
                  <a:gd name="T97" fmla="*/ 1235559 h 4108"/>
                  <a:gd name="T98" fmla="*/ 185322 w 2834"/>
                  <a:gd name="T99" fmla="*/ 1389211 h 4108"/>
                  <a:gd name="T100" fmla="*/ 171359 w 2834"/>
                  <a:gd name="T101" fmla="*/ 1584767 h 4108"/>
                  <a:gd name="T102" fmla="*/ 180244 w 2834"/>
                  <a:gd name="T103" fmla="*/ 1823498 h 4108"/>
                  <a:gd name="T104" fmla="*/ 542003 w 2834"/>
                  <a:gd name="T105" fmla="*/ 1610164 h 4108"/>
                  <a:gd name="T106" fmla="*/ 628317 w 2834"/>
                  <a:gd name="T107" fmla="*/ 1615243 h 4108"/>
                  <a:gd name="T108" fmla="*/ 786983 w 2834"/>
                  <a:gd name="T109" fmla="*/ 1730799 h 4108"/>
                  <a:gd name="T110" fmla="*/ 884721 w 2834"/>
                  <a:gd name="T111" fmla="*/ 1789212 h 4108"/>
                  <a:gd name="T112" fmla="*/ 972305 w 2834"/>
                  <a:gd name="T113" fmla="*/ 1674926 h 4108"/>
                  <a:gd name="T114" fmla="*/ 1124624 w 2834"/>
                  <a:gd name="T115" fmla="*/ 1530163 h 4108"/>
                  <a:gd name="T116" fmla="*/ 1213477 w 2834"/>
                  <a:gd name="T117" fmla="*/ 1530163 h 4108"/>
                  <a:gd name="T118" fmla="*/ 976113 w 2834"/>
                  <a:gd name="T119" fmla="*/ 1692704 h 4108"/>
                  <a:gd name="T120" fmla="*/ 1042118 w 2834"/>
                  <a:gd name="T121" fmla="*/ 1838736 h 4108"/>
                  <a:gd name="T122" fmla="*/ 1153819 w 2834"/>
                  <a:gd name="T123" fmla="*/ 2114292 h 4108"/>
                  <a:gd name="T124" fmla="*/ 1426724 w 2834"/>
                  <a:gd name="T125" fmla="*/ 2595564 h 4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34"/>
                  <a:gd name="T190" fmla="*/ 0 h 4108"/>
                  <a:gd name="T191" fmla="*/ 2834 w 2834"/>
                  <a:gd name="T192" fmla="*/ 4108 h 4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34" h="4108">
                    <a:moveTo>
                      <a:pt x="1216" y="808"/>
                    </a:moveTo>
                    <a:lnTo>
                      <a:pt x="1216" y="808"/>
                    </a:lnTo>
                    <a:lnTo>
                      <a:pt x="1216" y="806"/>
                    </a:lnTo>
                    <a:lnTo>
                      <a:pt x="1212" y="804"/>
                    </a:lnTo>
                    <a:lnTo>
                      <a:pt x="1208" y="804"/>
                    </a:lnTo>
                    <a:lnTo>
                      <a:pt x="1206" y="804"/>
                    </a:lnTo>
                    <a:lnTo>
                      <a:pt x="1206" y="806"/>
                    </a:lnTo>
                    <a:lnTo>
                      <a:pt x="1210" y="808"/>
                    </a:lnTo>
                    <a:lnTo>
                      <a:pt x="1214" y="808"/>
                    </a:lnTo>
                    <a:lnTo>
                      <a:pt x="1216" y="808"/>
                    </a:lnTo>
                    <a:close/>
                    <a:moveTo>
                      <a:pt x="1202" y="798"/>
                    </a:moveTo>
                    <a:lnTo>
                      <a:pt x="1202" y="798"/>
                    </a:lnTo>
                    <a:lnTo>
                      <a:pt x="1198" y="798"/>
                    </a:lnTo>
                    <a:lnTo>
                      <a:pt x="1194" y="802"/>
                    </a:lnTo>
                    <a:lnTo>
                      <a:pt x="1194" y="806"/>
                    </a:lnTo>
                    <a:lnTo>
                      <a:pt x="1196" y="806"/>
                    </a:lnTo>
                    <a:lnTo>
                      <a:pt x="1200" y="806"/>
                    </a:lnTo>
                    <a:lnTo>
                      <a:pt x="1202" y="802"/>
                    </a:lnTo>
                    <a:lnTo>
                      <a:pt x="1202" y="800"/>
                    </a:lnTo>
                    <a:lnTo>
                      <a:pt x="1202" y="798"/>
                    </a:lnTo>
                    <a:close/>
                    <a:moveTo>
                      <a:pt x="1082" y="898"/>
                    </a:moveTo>
                    <a:lnTo>
                      <a:pt x="1082" y="898"/>
                    </a:lnTo>
                    <a:lnTo>
                      <a:pt x="1078" y="896"/>
                    </a:lnTo>
                    <a:lnTo>
                      <a:pt x="1074" y="900"/>
                    </a:lnTo>
                    <a:lnTo>
                      <a:pt x="1072" y="902"/>
                    </a:lnTo>
                    <a:lnTo>
                      <a:pt x="1072" y="906"/>
                    </a:lnTo>
                    <a:lnTo>
                      <a:pt x="1072" y="910"/>
                    </a:lnTo>
                    <a:lnTo>
                      <a:pt x="1066" y="914"/>
                    </a:lnTo>
                    <a:lnTo>
                      <a:pt x="1062" y="916"/>
                    </a:lnTo>
                    <a:lnTo>
                      <a:pt x="1064" y="914"/>
                    </a:lnTo>
                    <a:lnTo>
                      <a:pt x="1066" y="910"/>
                    </a:lnTo>
                    <a:lnTo>
                      <a:pt x="1064" y="908"/>
                    </a:lnTo>
                    <a:lnTo>
                      <a:pt x="1062" y="908"/>
                    </a:lnTo>
                    <a:lnTo>
                      <a:pt x="1060" y="908"/>
                    </a:lnTo>
                    <a:lnTo>
                      <a:pt x="1060" y="906"/>
                    </a:lnTo>
                    <a:lnTo>
                      <a:pt x="1062" y="902"/>
                    </a:lnTo>
                    <a:lnTo>
                      <a:pt x="1066" y="896"/>
                    </a:lnTo>
                    <a:lnTo>
                      <a:pt x="1066" y="894"/>
                    </a:lnTo>
                    <a:lnTo>
                      <a:pt x="1064" y="892"/>
                    </a:lnTo>
                    <a:lnTo>
                      <a:pt x="1058" y="892"/>
                    </a:lnTo>
                    <a:lnTo>
                      <a:pt x="1054" y="896"/>
                    </a:lnTo>
                    <a:lnTo>
                      <a:pt x="1048" y="900"/>
                    </a:lnTo>
                    <a:lnTo>
                      <a:pt x="1046" y="906"/>
                    </a:lnTo>
                    <a:lnTo>
                      <a:pt x="1046" y="912"/>
                    </a:lnTo>
                    <a:lnTo>
                      <a:pt x="1046" y="916"/>
                    </a:lnTo>
                    <a:lnTo>
                      <a:pt x="1046" y="918"/>
                    </a:lnTo>
                    <a:lnTo>
                      <a:pt x="1042" y="920"/>
                    </a:lnTo>
                    <a:lnTo>
                      <a:pt x="1036" y="922"/>
                    </a:lnTo>
                    <a:lnTo>
                      <a:pt x="1036" y="924"/>
                    </a:lnTo>
                    <a:lnTo>
                      <a:pt x="1036" y="928"/>
                    </a:lnTo>
                    <a:lnTo>
                      <a:pt x="1032" y="938"/>
                    </a:lnTo>
                    <a:lnTo>
                      <a:pt x="1030" y="942"/>
                    </a:lnTo>
                    <a:lnTo>
                      <a:pt x="1034" y="940"/>
                    </a:lnTo>
                    <a:lnTo>
                      <a:pt x="1040" y="938"/>
                    </a:lnTo>
                    <a:lnTo>
                      <a:pt x="1044" y="938"/>
                    </a:lnTo>
                    <a:lnTo>
                      <a:pt x="1048" y="940"/>
                    </a:lnTo>
                    <a:lnTo>
                      <a:pt x="1050" y="940"/>
                    </a:lnTo>
                    <a:lnTo>
                      <a:pt x="1052" y="940"/>
                    </a:lnTo>
                    <a:lnTo>
                      <a:pt x="1054" y="936"/>
                    </a:lnTo>
                    <a:lnTo>
                      <a:pt x="1056" y="934"/>
                    </a:lnTo>
                    <a:lnTo>
                      <a:pt x="1058" y="932"/>
                    </a:lnTo>
                    <a:lnTo>
                      <a:pt x="1060" y="934"/>
                    </a:lnTo>
                    <a:lnTo>
                      <a:pt x="1062" y="936"/>
                    </a:lnTo>
                    <a:lnTo>
                      <a:pt x="1064" y="936"/>
                    </a:lnTo>
                    <a:lnTo>
                      <a:pt x="1068" y="930"/>
                    </a:lnTo>
                    <a:lnTo>
                      <a:pt x="1070" y="926"/>
                    </a:lnTo>
                    <a:lnTo>
                      <a:pt x="1072" y="924"/>
                    </a:lnTo>
                    <a:lnTo>
                      <a:pt x="1076" y="920"/>
                    </a:lnTo>
                    <a:lnTo>
                      <a:pt x="1084" y="920"/>
                    </a:lnTo>
                    <a:lnTo>
                      <a:pt x="1088" y="918"/>
                    </a:lnTo>
                    <a:lnTo>
                      <a:pt x="1090" y="916"/>
                    </a:lnTo>
                    <a:lnTo>
                      <a:pt x="1090" y="914"/>
                    </a:lnTo>
                    <a:lnTo>
                      <a:pt x="1090" y="910"/>
                    </a:lnTo>
                    <a:lnTo>
                      <a:pt x="1086" y="904"/>
                    </a:lnTo>
                    <a:lnTo>
                      <a:pt x="1082" y="898"/>
                    </a:lnTo>
                    <a:close/>
                    <a:moveTo>
                      <a:pt x="1190" y="808"/>
                    </a:moveTo>
                    <a:lnTo>
                      <a:pt x="1190" y="808"/>
                    </a:lnTo>
                    <a:lnTo>
                      <a:pt x="1188" y="808"/>
                    </a:lnTo>
                    <a:lnTo>
                      <a:pt x="1186" y="808"/>
                    </a:lnTo>
                    <a:lnTo>
                      <a:pt x="1184" y="808"/>
                    </a:lnTo>
                    <a:lnTo>
                      <a:pt x="1182" y="808"/>
                    </a:lnTo>
                    <a:lnTo>
                      <a:pt x="1180" y="808"/>
                    </a:lnTo>
                    <a:lnTo>
                      <a:pt x="1178" y="810"/>
                    </a:lnTo>
                    <a:lnTo>
                      <a:pt x="1176" y="814"/>
                    </a:lnTo>
                    <a:lnTo>
                      <a:pt x="1178" y="814"/>
                    </a:lnTo>
                    <a:lnTo>
                      <a:pt x="1178" y="816"/>
                    </a:lnTo>
                    <a:lnTo>
                      <a:pt x="1184" y="814"/>
                    </a:lnTo>
                    <a:lnTo>
                      <a:pt x="1188" y="810"/>
                    </a:lnTo>
                    <a:lnTo>
                      <a:pt x="1190" y="808"/>
                    </a:lnTo>
                    <a:close/>
                    <a:moveTo>
                      <a:pt x="1400" y="746"/>
                    </a:moveTo>
                    <a:lnTo>
                      <a:pt x="1400" y="746"/>
                    </a:lnTo>
                    <a:lnTo>
                      <a:pt x="1394" y="744"/>
                    </a:lnTo>
                    <a:lnTo>
                      <a:pt x="1390" y="744"/>
                    </a:lnTo>
                    <a:lnTo>
                      <a:pt x="1388" y="744"/>
                    </a:lnTo>
                    <a:lnTo>
                      <a:pt x="1390" y="748"/>
                    </a:lnTo>
                    <a:lnTo>
                      <a:pt x="1394" y="750"/>
                    </a:lnTo>
                    <a:lnTo>
                      <a:pt x="1398" y="750"/>
                    </a:lnTo>
                    <a:lnTo>
                      <a:pt x="1400" y="748"/>
                    </a:lnTo>
                    <a:lnTo>
                      <a:pt x="1400" y="746"/>
                    </a:lnTo>
                    <a:close/>
                    <a:moveTo>
                      <a:pt x="1252" y="182"/>
                    </a:moveTo>
                    <a:lnTo>
                      <a:pt x="1252" y="182"/>
                    </a:lnTo>
                    <a:lnTo>
                      <a:pt x="1256" y="186"/>
                    </a:lnTo>
                    <a:lnTo>
                      <a:pt x="1256" y="188"/>
                    </a:lnTo>
                    <a:lnTo>
                      <a:pt x="1258" y="190"/>
                    </a:lnTo>
                    <a:lnTo>
                      <a:pt x="1258" y="192"/>
                    </a:lnTo>
                    <a:lnTo>
                      <a:pt x="1262" y="192"/>
                    </a:lnTo>
                    <a:lnTo>
                      <a:pt x="1272" y="190"/>
                    </a:lnTo>
                    <a:lnTo>
                      <a:pt x="1290" y="186"/>
                    </a:lnTo>
                    <a:lnTo>
                      <a:pt x="1306" y="186"/>
                    </a:lnTo>
                    <a:lnTo>
                      <a:pt x="1312" y="184"/>
                    </a:lnTo>
                    <a:lnTo>
                      <a:pt x="1316" y="182"/>
                    </a:lnTo>
                    <a:lnTo>
                      <a:pt x="1318" y="178"/>
                    </a:lnTo>
                    <a:lnTo>
                      <a:pt x="1318" y="172"/>
                    </a:lnTo>
                    <a:lnTo>
                      <a:pt x="1316" y="166"/>
                    </a:lnTo>
                    <a:lnTo>
                      <a:pt x="1312" y="162"/>
                    </a:lnTo>
                    <a:lnTo>
                      <a:pt x="1306" y="160"/>
                    </a:lnTo>
                    <a:lnTo>
                      <a:pt x="1300" y="158"/>
                    </a:lnTo>
                    <a:lnTo>
                      <a:pt x="1284" y="158"/>
                    </a:lnTo>
                    <a:lnTo>
                      <a:pt x="1266" y="162"/>
                    </a:lnTo>
                    <a:lnTo>
                      <a:pt x="1250" y="166"/>
                    </a:lnTo>
                    <a:lnTo>
                      <a:pt x="1238" y="168"/>
                    </a:lnTo>
                    <a:lnTo>
                      <a:pt x="1238" y="170"/>
                    </a:lnTo>
                    <a:lnTo>
                      <a:pt x="1238" y="174"/>
                    </a:lnTo>
                    <a:lnTo>
                      <a:pt x="1252" y="182"/>
                    </a:lnTo>
                    <a:close/>
                    <a:moveTo>
                      <a:pt x="1236" y="808"/>
                    </a:moveTo>
                    <a:lnTo>
                      <a:pt x="1236" y="808"/>
                    </a:lnTo>
                    <a:lnTo>
                      <a:pt x="1238" y="806"/>
                    </a:lnTo>
                    <a:lnTo>
                      <a:pt x="1236" y="804"/>
                    </a:lnTo>
                    <a:lnTo>
                      <a:pt x="1228" y="802"/>
                    </a:lnTo>
                    <a:lnTo>
                      <a:pt x="1224" y="798"/>
                    </a:lnTo>
                    <a:lnTo>
                      <a:pt x="1220" y="796"/>
                    </a:lnTo>
                    <a:lnTo>
                      <a:pt x="1216" y="794"/>
                    </a:lnTo>
                    <a:lnTo>
                      <a:pt x="1216" y="798"/>
                    </a:lnTo>
                    <a:lnTo>
                      <a:pt x="1216" y="802"/>
                    </a:lnTo>
                    <a:lnTo>
                      <a:pt x="1220" y="806"/>
                    </a:lnTo>
                    <a:lnTo>
                      <a:pt x="1228" y="810"/>
                    </a:lnTo>
                    <a:lnTo>
                      <a:pt x="1236" y="808"/>
                    </a:lnTo>
                    <a:close/>
                    <a:moveTo>
                      <a:pt x="902" y="108"/>
                    </a:moveTo>
                    <a:lnTo>
                      <a:pt x="902" y="108"/>
                    </a:lnTo>
                    <a:lnTo>
                      <a:pt x="902" y="114"/>
                    </a:lnTo>
                    <a:lnTo>
                      <a:pt x="904" y="120"/>
                    </a:lnTo>
                    <a:lnTo>
                      <a:pt x="906" y="124"/>
                    </a:lnTo>
                    <a:lnTo>
                      <a:pt x="910" y="126"/>
                    </a:lnTo>
                    <a:lnTo>
                      <a:pt x="912" y="128"/>
                    </a:lnTo>
                    <a:lnTo>
                      <a:pt x="910" y="128"/>
                    </a:lnTo>
                    <a:lnTo>
                      <a:pt x="900" y="130"/>
                    </a:lnTo>
                    <a:lnTo>
                      <a:pt x="886" y="130"/>
                    </a:lnTo>
                    <a:lnTo>
                      <a:pt x="884" y="132"/>
                    </a:lnTo>
                    <a:lnTo>
                      <a:pt x="886" y="136"/>
                    </a:lnTo>
                    <a:lnTo>
                      <a:pt x="898" y="148"/>
                    </a:lnTo>
                    <a:lnTo>
                      <a:pt x="922" y="172"/>
                    </a:lnTo>
                    <a:lnTo>
                      <a:pt x="936" y="184"/>
                    </a:lnTo>
                    <a:lnTo>
                      <a:pt x="948" y="192"/>
                    </a:lnTo>
                    <a:lnTo>
                      <a:pt x="960" y="194"/>
                    </a:lnTo>
                    <a:lnTo>
                      <a:pt x="970" y="192"/>
                    </a:lnTo>
                    <a:lnTo>
                      <a:pt x="980" y="188"/>
                    </a:lnTo>
                    <a:lnTo>
                      <a:pt x="990" y="182"/>
                    </a:lnTo>
                    <a:lnTo>
                      <a:pt x="1018" y="164"/>
                    </a:lnTo>
                    <a:lnTo>
                      <a:pt x="1038" y="152"/>
                    </a:lnTo>
                    <a:lnTo>
                      <a:pt x="1040" y="152"/>
                    </a:lnTo>
                    <a:lnTo>
                      <a:pt x="1042" y="154"/>
                    </a:lnTo>
                    <a:lnTo>
                      <a:pt x="1042" y="158"/>
                    </a:lnTo>
                    <a:lnTo>
                      <a:pt x="1048" y="160"/>
                    </a:lnTo>
                    <a:lnTo>
                      <a:pt x="1056" y="164"/>
                    </a:lnTo>
                    <a:lnTo>
                      <a:pt x="1072" y="166"/>
                    </a:lnTo>
                    <a:lnTo>
                      <a:pt x="1088" y="168"/>
                    </a:lnTo>
                    <a:lnTo>
                      <a:pt x="1096" y="170"/>
                    </a:lnTo>
                    <a:lnTo>
                      <a:pt x="1094" y="172"/>
                    </a:lnTo>
                    <a:lnTo>
                      <a:pt x="1088" y="176"/>
                    </a:lnTo>
                    <a:lnTo>
                      <a:pt x="1058" y="186"/>
                    </a:lnTo>
                    <a:lnTo>
                      <a:pt x="1014" y="198"/>
                    </a:lnTo>
                    <a:lnTo>
                      <a:pt x="994" y="206"/>
                    </a:lnTo>
                    <a:lnTo>
                      <a:pt x="980" y="210"/>
                    </a:lnTo>
                    <a:lnTo>
                      <a:pt x="972" y="216"/>
                    </a:lnTo>
                    <a:lnTo>
                      <a:pt x="970" y="218"/>
                    </a:lnTo>
                    <a:lnTo>
                      <a:pt x="970" y="220"/>
                    </a:lnTo>
                    <a:lnTo>
                      <a:pt x="976" y="222"/>
                    </a:lnTo>
                    <a:lnTo>
                      <a:pt x="988" y="224"/>
                    </a:lnTo>
                    <a:lnTo>
                      <a:pt x="1008" y="224"/>
                    </a:lnTo>
                    <a:lnTo>
                      <a:pt x="1034" y="222"/>
                    </a:lnTo>
                    <a:lnTo>
                      <a:pt x="1058" y="220"/>
                    </a:lnTo>
                    <a:lnTo>
                      <a:pt x="1072" y="220"/>
                    </a:lnTo>
                    <a:lnTo>
                      <a:pt x="1074" y="222"/>
                    </a:lnTo>
                    <a:lnTo>
                      <a:pt x="1076" y="222"/>
                    </a:lnTo>
                    <a:lnTo>
                      <a:pt x="1072" y="226"/>
                    </a:lnTo>
                    <a:lnTo>
                      <a:pt x="1064" y="232"/>
                    </a:lnTo>
                    <a:lnTo>
                      <a:pt x="1050" y="236"/>
                    </a:lnTo>
                    <a:lnTo>
                      <a:pt x="1036" y="242"/>
                    </a:lnTo>
                    <a:lnTo>
                      <a:pt x="1018" y="244"/>
                    </a:lnTo>
                    <a:lnTo>
                      <a:pt x="994" y="250"/>
                    </a:lnTo>
                    <a:lnTo>
                      <a:pt x="988" y="252"/>
                    </a:lnTo>
                    <a:lnTo>
                      <a:pt x="984" y="256"/>
                    </a:lnTo>
                    <a:lnTo>
                      <a:pt x="986" y="260"/>
                    </a:lnTo>
                    <a:lnTo>
                      <a:pt x="990" y="264"/>
                    </a:lnTo>
                    <a:lnTo>
                      <a:pt x="1014" y="274"/>
                    </a:lnTo>
                    <a:lnTo>
                      <a:pt x="1028" y="280"/>
                    </a:lnTo>
                    <a:lnTo>
                      <a:pt x="1036" y="286"/>
                    </a:lnTo>
                    <a:lnTo>
                      <a:pt x="1048" y="296"/>
                    </a:lnTo>
                    <a:lnTo>
                      <a:pt x="1052" y="302"/>
                    </a:lnTo>
                    <a:lnTo>
                      <a:pt x="1060" y="308"/>
                    </a:lnTo>
                    <a:lnTo>
                      <a:pt x="1072" y="312"/>
                    </a:lnTo>
                    <a:lnTo>
                      <a:pt x="1090" y="318"/>
                    </a:lnTo>
                    <a:lnTo>
                      <a:pt x="1098" y="320"/>
                    </a:lnTo>
                    <a:lnTo>
                      <a:pt x="1104" y="320"/>
                    </a:lnTo>
                    <a:lnTo>
                      <a:pt x="1110" y="318"/>
                    </a:lnTo>
                    <a:lnTo>
                      <a:pt x="1114" y="316"/>
                    </a:lnTo>
                    <a:lnTo>
                      <a:pt x="1116" y="312"/>
                    </a:lnTo>
                    <a:lnTo>
                      <a:pt x="1116" y="306"/>
                    </a:lnTo>
                    <a:lnTo>
                      <a:pt x="1118" y="294"/>
                    </a:lnTo>
                    <a:lnTo>
                      <a:pt x="1120" y="282"/>
                    </a:lnTo>
                    <a:lnTo>
                      <a:pt x="1124" y="268"/>
                    </a:lnTo>
                    <a:lnTo>
                      <a:pt x="1128" y="262"/>
                    </a:lnTo>
                    <a:lnTo>
                      <a:pt x="1132" y="256"/>
                    </a:lnTo>
                    <a:lnTo>
                      <a:pt x="1138" y="252"/>
                    </a:lnTo>
                    <a:lnTo>
                      <a:pt x="1146" y="248"/>
                    </a:lnTo>
                    <a:lnTo>
                      <a:pt x="1160" y="242"/>
                    </a:lnTo>
                    <a:lnTo>
                      <a:pt x="1166" y="236"/>
                    </a:lnTo>
                    <a:lnTo>
                      <a:pt x="1166" y="230"/>
                    </a:lnTo>
                    <a:lnTo>
                      <a:pt x="1164" y="224"/>
                    </a:lnTo>
                    <a:lnTo>
                      <a:pt x="1162" y="218"/>
                    </a:lnTo>
                    <a:lnTo>
                      <a:pt x="1162" y="214"/>
                    </a:lnTo>
                    <a:lnTo>
                      <a:pt x="1162" y="212"/>
                    </a:lnTo>
                    <a:lnTo>
                      <a:pt x="1166" y="208"/>
                    </a:lnTo>
                    <a:lnTo>
                      <a:pt x="1176" y="204"/>
                    </a:lnTo>
                    <a:lnTo>
                      <a:pt x="1182" y="202"/>
                    </a:lnTo>
                    <a:lnTo>
                      <a:pt x="1188" y="200"/>
                    </a:lnTo>
                    <a:lnTo>
                      <a:pt x="1190" y="196"/>
                    </a:lnTo>
                    <a:lnTo>
                      <a:pt x="1192" y="192"/>
                    </a:lnTo>
                    <a:lnTo>
                      <a:pt x="1194" y="186"/>
                    </a:lnTo>
                    <a:lnTo>
                      <a:pt x="1194" y="178"/>
                    </a:lnTo>
                    <a:lnTo>
                      <a:pt x="1196" y="170"/>
                    </a:lnTo>
                    <a:lnTo>
                      <a:pt x="1198" y="166"/>
                    </a:lnTo>
                    <a:lnTo>
                      <a:pt x="1202" y="164"/>
                    </a:lnTo>
                    <a:lnTo>
                      <a:pt x="1206" y="160"/>
                    </a:lnTo>
                    <a:lnTo>
                      <a:pt x="1212" y="158"/>
                    </a:lnTo>
                    <a:lnTo>
                      <a:pt x="1234" y="156"/>
                    </a:lnTo>
                    <a:lnTo>
                      <a:pt x="1272" y="152"/>
                    </a:lnTo>
                    <a:lnTo>
                      <a:pt x="1284" y="148"/>
                    </a:lnTo>
                    <a:lnTo>
                      <a:pt x="1290" y="146"/>
                    </a:lnTo>
                    <a:lnTo>
                      <a:pt x="1290" y="144"/>
                    </a:lnTo>
                    <a:lnTo>
                      <a:pt x="1290" y="142"/>
                    </a:lnTo>
                    <a:lnTo>
                      <a:pt x="1284" y="138"/>
                    </a:lnTo>
                    <a:lnTo>
                      <a:pt x="1274" y="136"/>
                    </a:lnTo>
                    <a:lnTo>
                      <a:pt x="1260" y="130"/>
                    </a:lnTo>
                    <a:lnTo>
                      <a:pt x="1244" y="126"/>
                    </a:lnTo>
                    <a:lnTo>
                      <a:pt x="1236" y="124"/>
                    </a:lnTo>
                    <a:lnTo>
                      <a:pt x="1226" y="118"/>
                    </a:lnTo>
                    <a:lnTo>
                      <a:pt x="1224" y="116"/>
                    </a:lnTo>
                    <a:lnTo>
                      <a:pt x="1220" y="114"/>
                    </a:lnTo>
                    <a:lnTo>
                      <a:pt x="1202" y="114"/>
                    </a:lnTo>
                    <a:lnTo>
                      <a:pt x="1190" y="112"/>
                    </a:lnTo>
                    <a:lnTo>
                      <a:pt x="1186" y="110"/>
                    </a:lnTo>
                    <a:lnTo>
                      <a:pt x="1184" y="106"/>
                    </a:lnTo>
                    <a:lnTo>
                      <a:pt x="1182" y="102"/>
                    </a:lnTo>
                    <a:lnTo>
                      <a:pt x="1182" y="96"/>
                    </a:lnTo>
                    <a:lnTo>
                      <a:pt x="1182" y="90"/>
                    </a:lnTo>
                    <a:lnTo>
                      <a:pt x="1178" y="84"/>
                    </a:lnTo>
                    <a:lnTo>
                      <a:pt x="1170" y="78"/>
                    </a:lnTo>
                    <a:lnTo>
                      <a:pt x="1162" y="74"/>
                    </a:lnTo>
                    <a:lnTo>
                      <a:pt x="1156" y="76"/>
                    </a:lnTo>
                    <a:lnTo>
                      <a:pt x="1152" y="82"/>
                    </a:lnTo>
                    <a:lnTo>
                      <a:pt x="1148" y="88"/>
                    </a:lnTo>
                    <a:lnTo>
                      <a:pt x="1144" y="96"/>
                    </a:lnTo>
                    <a:lnTo>
                      <a:pt x="1144" y="98"/>
                    </a:lnTo>
                    <a:lnTo>
                      <a:pt x="1142" y="94"/>
                    </a:lnTo>
                    <a:lnTo>
                      <a:pt x="1140" y="84"/>
                    </a:lnTo>
                    <a:lnTo>
                      <a:pt x="1140" y="78"/>
                    </a:lnTo>
                    <a:lnTo>
                      <a:pt x="1142" y="74"/>
                    </a:lnTo>
                    <a:lnTo>
                      <a:pt x="1144" y="70"/>
                    </a:lnTo>
                    <a:lnTo>
                      <a:pt x="1150" y="66"/>
                    </a:lnTo>
                    <a:lnTo>
                      <a:pt x="1152" y="64"/>
                    </a:lnTo>
                    <a:lnTo>
                      <a:pt x="1132" y="54"/>
                    </a:lnTo>
                    <a:lnTo>
                      <a:pt x="1124" y="50"/>
                    </a:lnTo>
                    <a:lnTo>
                      <a:pt x="1108" y="50"/>
                    </a:lnTo>
                    <a:lnTo>
                      <a:pt x="1100" y="50"/>
                    </a:lnTo>
                    <a:lnTo>
                      <a:pt x="1092" y="48"/>
                    </a:lnTo>
                    <a:lnTo>
                      <a:pt x="1084" y="42"/>
                    </a:lnTo>
                    <a:lnTo>
                      <a:pt x="1080" y="40"/>
                    </a:lnTo>
                    <a:lnTo>
                      <a:pt x="1076" y="40"/>
                    </a:lnTo>
                    <a:lnTo>
                      <a:pt x="1070" y="40"/>
                    </a:lnTo>
                    <a:lnTo>
                      <a:pt x="1062" y="44"/>
                    </a:lnTo>
                    <a:lnTo>
                      <a:pt x="1058" y="48"/>
                    </a:lnTo>
                    <a:lnTo>
                      <a:pt x="1056" y="54"/>
                    </a:lnTo>
                    <a:lnTo>
                      <a:pt x="1054" y="58"/>
                    </a:lnTo>
                    <a:lnTo>
                      <a:pt x="1056" y="66"/>
                    </a:lnTo>
                    <a:lnTo>
                      <a:pt x="1060" y="80"/>
                    </a:lnTo>
                    <a:lnTo>
                      <a:pt x="1068" y="94"/>
                    </a:lnTo>
                    <a:lnTo>
                      <a:pt x="1084" y="120"/>
                    </a:lnTo>
                    <a:lnTo>
                      <a:pt x="1086" y="130"/>
                    </a:lnTo>
                    <a:lnTo>
                      <a:pt x="1086" y="132"/>
                    </a:lnTo>
                    <a:lnTo>
                      <a:pt x="1084" y="132"/>
                    </a:lnTo>
                    <a:lnTo>
                      <a:pt x="1080" y="132"/>
                    </a:lnTo>
                    <a:lnTo>
                      <a:pt x="1076" y="130"/>
                    </a:lnTo>
                    <a:lnTo>
                      <a:pt x="1068" y="122"/>
                    </a:lnTo>
                    <a:lnTo>
                      <a:pt x="1048" y="96"/>
                    </a:lnTo>
                    <a:lnTo>
                      <a:pt x="1036" y="82"/>
                    </a:lnTo>
                    <a:lnTo>
                      <a:pt x="1026" y="72"/>
                    </a:lnTo>
                    <a:lnTo>
                      <a:pt x="1020" y="68"/>
                    </a:lnTo>
                    <a:lnTo>
                      <a:pt x="1014" y="66"/>
                    </a:lnTo>
                    <a:lnTo>
                      <a:pt x="1008" y="64"/>
                    </a:lnTo>
                    <a:lnTo>
                      <a:pt x="1004" y="66"/>
                    </a:lnTo>
                    <a:lnTo>
                      <a:pt x="998" y="68"/>
                    </a:lnTo>
                    <a:lnTo>
                      <a:pt x="994" y="70"/>
                    </a:lnTo>
                    <a:lnTo>
                      <a:pt x="990" y="78"/>
                    </a:lnTo>
                    <a:lnTo>
                      <a:pt x="988" y="88"/>
                    </a:lnTo>
                    <a:lnTo>
                      <a:pt x="986" y="96"/>
                    </a:lnTo>
                    <a:lnTo>
                      <a:pt x="986" y="108"/>
                    </a:lnTo>
                    <a:lnTo>
                      <a:pt x="984" y="106"/>
                    </a:lnTo>
                    <a:lnTo>
                      <a:pt x="980" y="100"/>
                    </a:lnTo>
                    <a:lnTo>
                      <a:pt x="974" y="90"/>
                    </a:lnTo>
                    <a:lnTo>
                      <a:pt x="968" y="84"/>
                    </a:lnTo>
                    <a:lnTo>
                      <a:pt x="960" y="80"/>
                    </a:lnTo>
                    <a:lnTo>
                      <a:pt x="954" y="78"/>
                    </a:lnTo>
                    <a:lnTo>
                      <a:pt x="950" y="76"/>
                    </a:lnTo>
                    <a:lnTo>
                      <a:pt x="948" y="76"/>
                    </a:lnTo>
                    <a:lnTo>
                      <a:pt x="960" y="72"/>
                    </a:lnTo>
                    <a:lnTo>
                      <a:pt x="972" y="70"/>
                    </a:lnTo>
                    <a:lnTo>
                      <a:pt x="978" y="66"/>
                    </a:lnTo>
                    <a:lnTo>
                      <a:pt x="984" y="62"/>
                    </a:lnTo>
                    <a:lnTo>
                      <a:pt x="984" y="60"/>
                    </a:lnTo>
                    <a:lnTo>
                      <a:pt x="982" y="56"/>
                    </a:lnTo>
                    <a:lnTo>
                      <a:pt x="978" y="56"/>
                    </a:lnTo>
                    <a:lnTo>
                      <a:pt x="970" y="56"/>
                    </a:lnTo>
                    <a:lnTo>
                      <a:pt x="958" y="60"/>
                    </a:lnTo>
                    <a:lnTo>
                      <a:pt x="946" y="62"/>
                    </a:lnTo>
                    <a:lnTo>
                      <a:pt x="938" y="62"/>
                    </a:lnTo>
                    <a:lnTo>
                      <a:pt x="934" y="62"/>
                    </a:lnTo>
                    <a:lnTo>
                      <a:pt x="930" y="58"/>
                    </a:lnTo>
                    <a:lnTo>
                      <a:pt x="928" y="56"/>
                    </a:lnTo>
                    <a:lnTo>
                      <a:pt x="926" y="56"/>
                    </a:lnTo>
                    <a:lnTo>
                      <a:pt x="922" y="58"/>
                    </a:lnTo>
                    <a:lnTo>
                      <a:pt x="916" y="60"/>
                    </a:lnTo>
                    <a:lnTo>
                      <a:pt x="908" y="64"/>
                    </a:lnTo>
                    <a:lnTo>
                      <a:pt x="904" y="64"/>
                    </a:lnTo>
                    <a:lnTo>
                      <a:pt x="902" y="64"/>
                    </a:lnTo>
                    <a:lnTo>
                      <a:pt x="900" y="60"/>
                    </a:lnTo>
                    <a:lnTo>
                      <a:pt x="896" y="58"/>
                    </a:lnTo>
                    <a:lnTo>
                      <a:pt x="892" y="58"/>
                    </a:lnTo>
                    <a:lnTo>
                      <a:pt x="884" y="60"/>
                    </a:lnTo>
                    <a:lnTo>
                      <a:pt x="874" y="64"/>
                    </a:lnTo>
                    <a:lnTo>
                      <a:pt x="862" y="72"/>
                    </a:lnTo>
                    <a:lnTo>
                      <a:pt x="856" y="78"/>
                    </a:lnTo>
                    <a:lnTo>
                      <a:pt x="854" y="82"/>
                    </a:lnTo>
                    <a:lnTo>
                      <a:pt x="854" y="88"/>
                    </a:lnTo>
                    <a:lnTo>
                      <a:pt x="858" y="92"/>
                    </a:lnTo>
                    <a:lnTo>
                      <a:pt x="862" y="98"/>
                    </a:lnTo>
                    <a:lnTo>
                      <a:pt x="872" y="112"/>
                    </a:lnTo>
                    <a:lnTo>
                      <a:pt x="878" y="116"/>
                    </a:lnTo>
                    <a:lnTo>
                      <a:pt x="884" y="118"/>
                    </a:lnTo>
                    <a:lnTo>
                      <a:pt x="890" y="114"/>
                    </a:lnTo>
                    <a:lnTo>
                      <a:pt x="894" y="110"/>
                    </a:lnTo>
                    <a:lnTo>
                      <a:pt x="902" y="104"/>
                    </a:lnTo>
                    <a:lnTo>
                      <a:pt x="902" y="108"/>
                    </a:lnTo>
                    <a:close/>
                    <a:moveTo>
                      <a:pt x="1272" y="818"/>
                    </a:moveTo>
                    <a:lnTo>
                      <a:pt x="1272" y="818"/>
                    </a:lnTo>
                    <a:lnTo>
                      <a:pt x="1272" y="816"/>
                    </a:lnTo>
                    <a:lnTo>
                      <a:pt x="1270" y="814"/>
                    </a:lnTo>
                    <a:lnTo>
                      <a:pt x="1266" y="812"/>
                    </a:lnTo>
                    <a:lnTo>
                      <a:pt x="1264" y="814"/>
                    </a:lnTo>
                    <a:lnTo>
                      <a:pt x="1264" y="818"/>
                    </a:lnTo>
                    <a:lnTo>
                      <a:pt x="1264" y="820"/>
                    </a:lnTo>
                    <a:lnTo>
                      <a:pt x="1272" y="818"/>
                    </a:lnTo>
                    <a:close/>
                    <a:moveTo>
                      <a:pt x="1168" y="848"/>
                    </a:moveTo>
                    <a:lnTo>
                      <a:pt x="1168" y="848"/>
                    </a:lnTo>
                    <a:lnTo>
                      <a:pt x="1176" y="848"/>
                    </a:lnTo>
                    <a:lnTo>
                      <a:pt x="1180" y="848"/>
                    </a:lnTo>
                    <a:lnTo>
                      <a:pt x="1182" y="844"/>
                    </a:lnTo>
                    <a:lnTo>
                      <a:pt x="1184" y="840"/>
                    </a:lnTo>
                    <a:lnTo>
                      <a:pt x="1190" y="836"/>
                    </a:lnTo>
                    <a:lnTo>
                      <a:pt x="1192" y="834"/>
                    </a:lnTo>
                    <a:lnTo>
                      <a:pt x="1192" y="832"/>
                    </a:lnTo>
                    <a:lnTo>
                      <a:pt x="1192" y="830"/>
                    </a:lnTo>
                    <a:lnTo>
                      <a:pt x="1188" y="828"/>
                    </a:lnTo>
                    <a:lnTo>
                      <a:pt x="1182" y="826"/>
                    </a:lnTo>
                    <a:lnTo>
                      <a:pt x="1180" y="826"/>
                    </a:lnTo>
                    <a:lnTo>
                      <a:pt x="1180" y="828"/>
                    </a:lnTo>
                    <a:lnTo>
                      <a:pt x="1176" y="830"/>
                    </a:lnTo>
                    <a:lnTo>
                      <a:pt x="1174" y="830"/>
                    </a:lnTo>
                    <a:lnTo>
                      <a:pt x="1172" y="832"/>
                    </a:lnTo>
                    <a:lnTo>
                      <a:pt x="1170" y="832"/>
                    </a:lnTo>
                    <a:lnTo>
                      <a:pt x="1166" y="832"/>
                    </a:lnTo>
                    <a:lnTo>
                      <a:pt x="1164" y="832"/>
                    </a:lnTo>
                    <a:lnTo>
                      <a:pt x="1162" y="834"/>
                    </a:lnTo>
                    <a:lnTo>
                      <a:pt x="1162" y="838"/>
                    </a:lnTo>
                    <a:lnTo>
                      <a:pt x="1160" y="842"/>
                    </a:lnTo>
                    <a:lnTo>
                      <a:pt x="1156" y="842"/>
                    </a:lnTo>
                    <a:lnTo>
                      <a:pt x="1154" y="842"/>
                    </a:lnTo>
                    <a:lnTo>
                      <a:pt x="1152" y="844"/>
                    </a:lnTo>
                    <a:lnTo>
                      <a:pt x="1152" y="846"/>
                    </a:lnTo>
                    <a:lnTo>
                      <a:pt x="1154" y="848"/>
                    </a:lnTo>
                    <a:lnTo>
                      <a:pt x="1168" y="848"/>
                    </a:lnTo>
                    <a:close/>
                    <a:moveTo>
                      <a:pt x="1214" y="822"/>
                    </a:moveTo>
                    <a:lnTo>
                      <a:pt x="1214" y="822"/>
                    </a:lnTo>
                    <a:lnTo>
                      <a:pt x="1218" y="816"/>
                    </a:lnTo>
                    <a:lnTo>
                      <a:pt x="1218" y="814"/>
                    </a:lnTo>
                    <a:lnTo>
                      <a:pt x="1216" y="814"/>
                    </a:lnTo>
                    <a:lnTo>
                      <a:pt x="1212" y="812"/>
                    </a:lnTo>
                    <a:lnTo>
                      <a:pt x="1208" y="814"/>
                    </a:lnTo>
                    <a:lnTo>
                      <a:pt x="1206" y="814"/>
                    </a:lnTo>
                    <a:lnTo>
                      <a:pt x="1202" y="812"/>
                    </a:lnTo>
                    <a:lnTo>
                      <a:pt x="1198" y="810"/>
                    </a:lnTo>
                    <a:lnTo>
                      <a:pt x="1196" y="812"/>
                    </a:lnTo>
                    <a:lnTo>
                      <a:pt x="1192" y="814"/>
                    </a:lnTo>
                    <a:lnTo>
                      <a:pt x="1190" y="814"/>
                    </a:lnTo>
                    <a:lnTo>
                      <a:pt x="1188" y="814"/>
                    </a:lnTo>
                    <a:lnTo>
                      <a:pt x="1188" y="816"/>
                    </a:lnTo>
                    <a:lnTo>
                      <a:pt x="1184" y="820"/>
                    </a:lnTo>
                    <a:lnTo>
                      <a:pt x="1182" y="822"/>
                    </a:lnTo>
                    <a:lnTo>
                      <a:pt x="1184" y="824"/>
                    </a:lnTo>
                    <a:lnTo>
                      <a:pt x="1190" y="824"/>
                    </a:lnTo>
                    <a:lnTo>
                      <a:pt x="1196" y="828"/>
                    </a:lnTo>
                    <a:lnTo>
                      <a:pt x="1200" y="830"/>
                    </a:lnTo>
                    <a:lnTo>
                      <a:pt x="1204" y="830"/>
                    </a:lnTo>
                    <a:lnTo>
                      <a:pt x="1214" y="822"/>
                    </a:lnTo>
                    <a:close/>
                    <a:moveTo>
                      <a:pt x="1352" y="792"/>
                    </a:moveTo>
                    <a:lnTo>
                      <a:pt x="1352" y="792"/>
                    </a:lnTo>
                    <a:lnTo>
                      <a:pt x="1348" y="790"/>
                    </a:lnTo>
                    <a:lnTo>
                      <a:pt x="1344" y="788"/>
                    </a:lnTo>
                    <a:lnTo>
                      <a:pt x="1338" y="788"/>
                    </a:lnTo>
                    <a:lnTo>
                      <a:pt x="1330" y="790"/>
                    </a:lnTo>
                    <a:lnTo>
                      <a:pt x="1328" y="792"/>
                    </a:lnTo>
                    <a:lnTo>
                      <a:pt x="1330" y="794"/>
                    </a:lnTo>
                    <a:lnTo>
                      <a:pt x="1340" y="798"/>
                    </a:lnTo>
                    <a:lnTo>
                      <a:pt x="1350" y="796"/>
                    </a:lnTo>
                    <a:lnTo>
                      <a:pt x="1352" y="796"/>
                    </a:lnTo>
                    <a:lnTo>
                      <a:pt x="1352" y="792"/>
                    </a:lnTo>
                    <a:close/>
                    <a:moveTo>
                      <a:pt x="1326" y="780"/>
                    </a:moveTo>
                    <a:lnTo>
                      <a:pt x="1326" y="780"/>
                    </a:lnTo>
                    <a:lnTo>
                      <a:pt x="1330" y="778"/>
                    </a:lnTo>
                    <a:lnTo>
                      <a:pt x="1334" y="776"/>
                    </a:lnTo>
                    <a:lnTo>
                      <a:pt x="1338" y="776"/>
                    </a:lnTo>
                    <a:lnTo>
                      <a:pt x="1342" y="776"/>
                    </a:lnTo>
                    <a:lnTo>
                      <a:pt x="1346" y="778"/>
                    </a:lnTo>
                    <a:lnTo>
                      <a:pt x="1350" y="776"/>
                    </a:lnTo>
                    <a:lnTo>
                      <a:pt x="1364" y="766"/>
                    </a:lnTo>
                    <a:lnTo>
                      <a:pt x="1372" y="760"/>
                    </a:lnTo>
                    <a:lnTo>
                      <a:pt x="1372" y="758"/>
                    </a:lnTo>
                    <a:lnTo>
                      <a:pt x="1372" y="756"/>
                    </a:lnTo>
                    <a:lnTo>
                      <a:pt x="1368" y="756"/>
                    </a:lnTo>
                    <a:lnTo>
                      <a:pt x="1362" y="756"/>
                    </a:lnTo>
                    <a:lnTo>
                      <a:pt x="1356" y="758"/>
                    </a:lnTo>
                    <a:lnTo>
                      <a:pt x="1358" y="760"/>
                    </a:lnTo>
                    <a:lnTo>
                      <a:pt x="1358" y="762"/>
                    </a:lnTo>
                    <a:lnTo>
                      <a:pt x="1356" y="764"/>
                    </a:lnTo>
                    <a:lnTo>
                      <a:pt x="1350" y="762"/>
                    </a:lnTo>
                    <a:lnTo>
                      <a:pt x="1348" y="762"/>
                    </a:lnTo>
                    <a:lnTo>
                      <a:pt x="1346" y="762"/>
                    </a:lnTo>
                    <a:lnTo>
                      <a:pt x="1342" y="766"/>
                    </a:lnTo>
                    <a:lnTo>
                      <a:pt x="1342" y="770"/>
                    </a:lnTo>
                    <a:lnTo>
                      <a:pt x="1340" y="768"/>
                    </a:lnTo>
                    <a:lnTo>
                      <a:pt x="1338" y="766"/>
                    </a:lnTo>
                    <a:lnTo>
                      <a:pt x="1332" y="766"/>
                    </a:lnTo>
                    <a:lnTo>
                      <a:pt x="1318" y="770"/>
                    </a:lnTo>
                    <a:lnTo>
                      <a:pt x="1314" y="774"/>
                    </a:lnTo>
                    <a:lnTo>
                      <a:pt x="1318" y="776"/>
                    </a:lnTo>
                    <a:lnTo>
                      <a:pt x="1320" y="776"/>
                    </a:lnTo>
                    <a:lnTo>
                      <a:pt x="1322" y="778"/>
                    </a:lnTo>
                    <a:lnTo>
                      <a:pt x="1320" y="780"/>
                    </a:lnTo>
                    <a:lnTo>
                      <a:pt x="1326" y="780"/>
                    </a:lnTo>
                    <a:close/>
                    <a:moveTo>
                      <a:pt x="1414" y="220"/>
                    </a:moveTo>
                    <a:lnTo>
                      <a:pt x="1414" y="220"/>
                    </a:lnTo>
                    <a:lnTo>
                      <a:pt x="1408" y="216"/>
                    </a:lnTo>
                    <a:lnTo>
                      <a:pt x="1402" y="216"/>
                    </a:lnTo>
                    <a:lnTo>
                      <a:pt x="1392" y="218"/>
                    </a:lnTo>
                    <a:lnTo>
                      <a:pt x="1388" y="220"/>
                    </a:lnTo>
                    <a:lnTo>
                      <a:pt x="1382" y="220"/>
                    </a:lnTo>
                    <a:lnTo>
                      <a:pt x="1374" y="218"/>
                    </a:lnTo>
                    <a:lnTo>
                      <a:pt x="1364" y="214"/>
                    </a:lnTo>
                    <a:lnTo>
                      <a:pt x="1356" y="208"/>
                    </a:lnTo>
                    <a:lnTo>
                      <a:pt x="1354" y="204"/>
                    </a:lnTo>
                    <a:lnTo>
                      <a:pt x="1356" y="200"/>
                    </a:lnTo>
                    <a:lnTo>
                      <a:pt x="1360" y="198"/>
                    </a:lnTo>
                    <a:lnTo>
                      <a:pt x="1370" y="194"/>
                    </a:lnTo>
                    <a:lnTo>
                      <a:pt x="1370" y="192"/>
                    </a:lnTo>
                    <a:lnTo>
                      <a:pt x="1366" y="190"/>
                    </a:lnTo>
                    <a:lnTo>
                      <a:pt x="1354" y="188"/>
                    </a:lnTo>
                    <a:lnTo>
                      <a:pt x="1336" y="188"/>
                    </a:lnTo>
                    <a:lnTo>
                      <a:pt x="1316" y="188"/>
                    </a:lnTo>
                    <a:lnTo>
                      <a:pt x="1296" y="190"/>
                    </a:lnTo>
                    <a:lnTo>
                      <a:pt x="1280" y="194"/>
                    </a:lnTo>
                    <a:lnTo>
                      <a:pt x="1274" y="196"/>
                    </a:lnTo>
                    <a:lnTo>
                      <a:pt x="1270" y="198"/>
                    </a:lnTo>
                    <a:lnTo>
                      <a:pt x="1270" y="202"/>
                    </a:lnTo>
                    <a:lnTo>
                      <a:pt x="1272" y="204"/>
                    </a:lnTo>
                    <a:lnTo>
                      <a:pt x="1276" y="208"/>
                    </a:lnTo>
                    <a:lnTo>
                      <a:pt x="1286" y="212"/>
                    </a:lnTo>
                    <a:lnTo>
                      <a:pt x="1292" y="214"/>
                    </a:lnTo>
                    <a:lnTo>
                      <a:pt x="1292" y="216"/>
                    </a:lnTo>
                    <a:lnTo>
                      <a:pt x="1292" y="218"/>
                    </a:lnTo>
                    <a:lnTo>
                      <a:pt x="1286" y="224"/>
                    </a:lnTo>
                    <a:lnTo>
                      <a:pt x="1272" y="236"/>
                    </a:lnTo>
                    <a:lnTo>
                      <a:pt x="1264" y="242"/>
                    </a:lnTo>
                    <a:lnTo>
                      <a:pt x="1262" y="246"/>
                    </a:lnTo>
                    <a:lnTo>
                      <a:pt x="1264" y="248"/>
                    </a:lnTo>
                    <a:lnTo>
                      <a:pt x="1270" y="250"/>
                    </a:lnTo>
                    <a:lnTo>
                      <a:pt x="1288" y="250"/>
                    </a:lnTo>
                    <a:lnTo>
                      <a:pt x="1314" y="246"/>
                    </a:lnTo>
                    <a:lnTo>
                      <a:pt x="1324" y="248"/>
                    </a:lnTo>
                    <a:lnTo>
                      <a:pt x="1328" y="248"/>
                    </a:lnTo>
                    <a:lnTo>
                      <a:pt x="1328" y="250"/>
                    </a:lnTo>
                    <a:lnTo>
                      <a:pt x="1328" y="256"/>
                    </a:lnTo>
                    <a:lnTo>
                      <a:pt x="1328" y="260"/>
                    </a:lnTo>
                    <a:lnTo>
                      <a:pt x="1326" y="264"/>
                    </a:lnTo>
                    <a:lnTo>
                      <a:pt x="1326" y="266"/>
                    </a:lnTo>
                    <a:lnTo>
                      <a:pt x="1328" y="266"/>
                    </a:lnTo>
                    <a:lnTo>
                      <a:pt x="1336" y="266"/>
                    </a:lnTo>
                    <a:lnTo>
                      <a:pt x="1350" y="260"/>
                    </a:lnTo>
                    <a:lnTo>
                      <a:pt x="1376" y="250"/>
                    </a:lnTo>
                    <a:lnTo>
                      <a:pt x="1402" y="238"/>
                    </a:lnTo>
                    <a:lnTo>
                      <a:pt x="1412" y="234"/>
                    </a:lnTo>
                    <a:lnTo>
                      <a:pt x="1418" y="228"/>
                    </a:lnTo>
                    <a:lnTo>
                      <a:pt x="1420" y="226"/>
                    </a:lnTo>
                    <a:lnTo>
                      <a:pt x="1420" y="224"/>
                    </a:lnTo>
                    <a:lnTo>
                      <a:pt x="1418" y="222"/>
                    </a:lnTo>
                    <a:lnTo>
                      <a:pt x="1414" y="220"/>
                    </a:lnTo>
                    <a:close/>
                    <a:moveTo>
                      <a:pt x="1370" y="792"/>
                    </a:moveTo>
                    <a:lnTo>
                      <a:pt x="1370" y="792"/>
                    </a:lnTo>
                    <a:lnTo>
                      <a:pt x="1378" y="782"/>
                    </a:lnTo>
                    <a:lnTo>
                      <a:pt x="1380" y="776"/>
                    </a:lnTo>
                    <a:lnTo>
                      <a:pt x="1378" y="774"/>
                    </a:lnTo>
                    <a:lnTo>
                      <a:pt x="1376" y="772"/>
                    </a:lnTo>
                    <a:lnTo>
                      <a:pt x="1372" y="770"/>
                    </a:lnTo>
                    <a:lnTo>
                      <a:pt x="1370" y="774"/>
                    </a:lnTo>
                    <a:lnTo>
                      <a:pt x="1362" y="776"/>
                    </a:lnTo>
                    <a:lnTo>
                      <a:pt x="1354" y="780"/>
                    </a:lnTo>
                    <a:lnTo>
                      <a:pt x="1350" y="784"/>
                    </a:lnTo>
                    <a:lnTo>
                      <a:pt x="1350" y="786"/>
                    </a:lnTo>
                    <a:lnTo>
                      <a:pt x="1350" y="788"/>
                    </a:lnTo>
                    <a:lnTo>
                      <a:pt x="1356" y="792"/>
                    </a:lnTo>
                    <a:lnTo>
                      <a:pt x="1364" y="794"/>
                    </a:lnTo>
                    <a:lnTo>
                      <a:pt x="1366" y="794"/>
                    </a:lnTo>
                    <a:lnTo>
                      <a:pt x="1370" y="792"/>
                    </a:lnTo>
                    <a:close/>
                    <a:moveTo>
                      <a:pt x="1388" y="762"/>
                    </a:moveTo>
                    <a:lnTo>
                      <a:pt x="1388" y="762"/>
                    </a:lnTo>
                    <a:lnTo>
                      <a:pt x="1384" y="762"/>
                    </a:lnTo>
                    <a:lnTo>
                      <a:pt x="1380" y="764"/>
                    </a:lnTo>
                    <a:lnTo>
                      <a:pt x="1380" y="766"/>
                    </a:lnTo>
                    <a:lnTo>
                      <a:pt x="1380" y="770"/>
                    </a:lnTo>
                    <a:lnTo>
                      <a:pt x="1384" y="776"/>
                    </a:lnTo>
                    <a:lnTo>
                      <a:pt x="1386" y="778"/>
                    </a:lnTo>
                    <a:lnTo>
                      <a:pt x="1388" y="778"/>
                    </a:lnTo>
                    <a:lnTo>
                      <a:pt x="1394" y="776"/>
                    </a:lnTo>
                    <a:lnTo>
                      <a:pt x="1396" y="772"/>
                    </a:lnTo>
                    <a:lnTo>
                      <a:pt x="1396" y="770"/>
                    </a:lnTo>
                    <a:lnTo>
                      <a:pt x="1396" y="766"/>
                    </a:lnTo>
                    <a:lnTo>
                      <a:pt x="1392" y="764"/>
                    </a:lnTo>
                    <a:lnTo>
                      <a:pt x="1388" y="762"/>
                    </a:lnTo>
                    <a:close/>
                    <a:moveTo>
                      <a:pt x="1264" y="804"/>
                    </a:moveTo>
                    <a:lnTo>
                      <a:pt x="1264" y="804"/>
                    </a:lnTo>
                    <a:lnTo>
                      <a:pt x="1264" y="800"/>
                    </a:lnTo>
                    <a:lnTo>
                      <a:pt x="1262" y="798"/>
                    </a:lnTo>
                    <a:lnTo>
                      <a:pt x="1258" y="798"/>
                    </a:lnTo>
                    <a:lnTo>
                      <a:pt x="1252" y="802"/>
                    </a:lnTo>
                    <a:lnTo>
                      <a:pt x="1248" y="804"/>
                    </a:lnTo>
                    <a:lnTo>
                      <a:pt x="1248" y="808"/>
                    </a:lnTo>
                    <a:lnTo>
                      <a:pt x="1250" y="810"/>
                    </a:lnTo>
                    <a:lnTo>
                      <a:pt x="1254" y="812"/>
                    </a:lnTo>
                    <a:lnTo>
                      <a:pt x="1260" y="814"/>
                    </a:lnTo>
                    <a:lnTo>
                      <a:pt x="1262" y="812"/>
                    </a:lnTo>
                    <a:lnTo>
                      <a:pt x="1264" y="804"/>
                    </a:lnTo>
                    <a:close/>
                    <a:moveTo>
                      <a:pt x="1102" y="904"/>
                    </a:moveTo>
                    <a:lnTo>
                      <a:pt x="1102" y="904"/>
                    </a:lnTo>
                    <a:lnTo>
                      <a:pt x="1102" y="908"/>
                    </a:lnTo>
                    <a:lnTo>
                      <a:pt x="1104" y="908"/>
                    </a:lnTo>
                    <a:lnTo>
                      <a:pt x="1112" y="908"/>
                    </a:lnTo>
                    <a:lnTo>
                      <a:pt x="1114" y="906"/>
                    </a:lnTo>
                    <a:lnTo>
                      <a:pt x="1112" y="902"/>
                    </a:lnTo>
                    <a:lnTo>
                      <a:pt x="1106" y="902"/>
                    </a:lnTo>
                    <a:lnTo>
                      <a:pt x="1104" y="902"/>
                    </a:lnTo>
                    <a:lnTo>
                      <a:pt x="1102" y="904"/>
                    </a:lnTo>
                    <a:close/>
                    <a:moveTo>
                      <a:pt x="1116" y="898"/>
                    </a:moveTo>
                    <a:lnTo>
                      <a:pt x="1116" y="898"/>
                    </a:lnTo>
                    <a:lnTo>
                      <a:pt x="1120" y="900"/>
                    </a:lnTo>
                    <a:lnTo>
                      <a:pt x="1122" y="898"/>
                    </a:lnTo>
                    <a:lnTo>
                      <a:pt x="1124" y="896"/>
                    </a:lnTo>
                    <a:lnTo>
                      <a:pt x="1124" y="894"/>
                    </a:lnTo>
                    <a:lnTo>
                      <a:pt x="1120" y="892"/>
                    </a:lnTo>
                    <a:lnTo>
                      <a:pt x="1116" y="894"/>
                    </a:lnTo>
                    <a:lnTo>
                      <a:pt x="1114" y="896"/>
                    </a:lnTo>
                    <a:lnTo>
                      <a:pt x="1116" y="898"/>
                    </a:lnTo>
                    <a:close/>
                    <a:moveTo>
                      <a:pt x="1150" y="850"/>
                    </a:moveTo>
                    <a:lnTo>
                      <a:pt x="1150" y="850"/>
                    </a:lnTo>
                    <a:lnTo>
                      <a:pt x="1148" y="850"/>
                    </a:lnTo>
                    <a:lnTo>
                      <a:pt x="1148" y="848"/>
                    </a:lnTo>
                    <a:lnTo>
                      <a:pt x="1146" y="846"/>
                    </a:lnTo>
                    <a:lnTo>
                      <a:pt x="1144" y="846"/>
                    </a:lnTo>
                    <a:lnTo>
                      <a:pt x="1142" y="848"/>
                    </a:lnTo>
                    <a:lnTo>
                      <a:pt x="1140" y="846"/>
                    </a:lnTo>
                    <a:lnTo>
                      <a:pt x="1138" y="844"/>
                    </a:lnTo>
                    <a:lnTo>
                      <a:pt x="1136" y="846"/>
                    </a:lnTo>
                    <a:lnTo>
                      <a:pt x="1136" y="848"/>
                    </a:lnTo>
                    <a:lnTo>
                      <a:pt x="1132" y="848"/>
                    </a:lnTo>
                    <a:lnTo>
                      <a:pt x="1130" y="846"/>
                    </a:lnTo>
                    <a:lnTo>
                      <a:pt x="1130" y="850"/>
                    </a:lnTo>
                    <a:lnTo>
                      <a:pt x="1130" y="852"/>
                    </a:lnTo>
                    <a:lnTo>
                      <a:pt x="1128" y="850"/>
                    </a:lnTo>
                    <a:lnTo>
                      <a:pt x="1124" y="850"/>
                    </a:lnTo>
                    <a:lnTo>
                      <a:pt x="1120" y="850"/>
                    </a:lnTo>
                    <a:lnTo>
                      <a:pt x="1118" y="854"/>
                    </a:lnTo>
                    <a:lnTo>
                      <a:pt x="1120" y="856"/>
                    </a:lnTo>
                    <a:lnTo>
                      <a:pt x="1124" y="856"/>
                    </a:lnTo>
                    <a:lnTo>
                      <a:pt x="1124" y="858"/>
                    </a:lnTo>
                    <a:lnTo>
                      <a:pt x="1120" y="860"/>
                    </a:lnTo>
                    <a:lnTo>
                      <a:pt x="1114" y="860"/>
                    </a:lnTo>
                    <a:lnTo>
                      <a:pt x="1108" y="860"/>
                    </a:lnTo>
                    <a:lnTo>
                      <a:pt x="1108" y="862"/>
                    </a:lnTo>
                    <a:lnTo>
                      <a:pt x="1110" y="862"/>
                    </a:lnTo>
                    <a:lnTo>
                      <a:pt x="1110" y="864"/>
                    </a:lnTo>
                    <a:lnTo>
                      <a:pt x="1108" y="866"/>
                    </a:lnTo>
                    <a:lnTo>
                      <a:pt x="1106" y="866"/>
                    </a:lnTo>
                    <a:lnTo>
                      <a:pt x="1108" y="868"/>
                    </a:lnTo>
                    <a:lnTo>
                      <a:pt x="1110" y="870"/>
                    </a:lnTo>
                    <a:lnTo>
                      <a:pt x="1108" y="870"/>
                    </a:lnTo>
                    <a:lnTo>
                      <a:pt x="1108" y="872"/>
                    </a:lnTo>
                    <a:lnTo>
                      <a:pt x="1108" y="874"/>
                    </a:lnTo>
                    <a:lnTo>
                      <a:pt x="1108" y="876"/>
                    </a:lnTo>
                    <a:lnTo>
                      <a:pt x="1108" y="878"/>
                    </a:lnTo>
                    <a:lnTo>
                      <a:pt x="1106" y="880"/>
                    </a:lnTo>
                    <a:lnTo>
                      <a:pt x="1104" y="882"/>
                    </a:lnTo>
                    <a:lnTo>
                      <a:pt x="1108" y="884"/>
                    </a:lnTo>
                    <a:lnTo>
                      <a:pt x="1114" y="884"/>
                    </a:lnTo>
                    <a:lnTo>
                      <a:pt x="1114" y="886"/>
                    </a:lnTo>
                    <a:lnTo>
                      <a:pt x="1114" y="888"/>
                    </a:lnTo>
                    <a:lnTo>
                      <a:pt x="1116" y="888"/>
                    </a:lnTo>
                    <a:lnTo>
                      <a:pt x="1120" y="884"/>
                    </a:lnTo>
                    <a:lnTo>
                      <a:pt x="1122" y="880"/>
                    </a:lnTo>
                    <a:lnTo>
                      <a:pt x="1126" y="876"/>
                    </a:lnTo>
                    <a:lnTo>
                      <a:pt x="1130" y="874"/>
                    </a:lnTo>
                    <a:lnTo>
                      <a:pt x="1132" y="876"/>
                    </a:lnTo>
                    <a:lnTo>
                      <a:pt x="1132" y="878"/>
                    </a:lnTo>
                    <a:lnTo>
                      <a:pt x="1134" y="878"/>
                    </a:lnTo>
                    <a:lnTo>
                      <a:pt x="1142" y="878"/>
                    </a:lnTo>
                    <a:lnTo>
                      <a:pt x="1146" y="876"/>
                    </a:lnTo>
                    <a:lnTo>
                      <a:pt x="1148" y="874"/>
                    </a:lnTo>
                    <a:lnTo>
                      <a:pt x="1146" y="870"/>
                    </a:lnTo>
                    <a:lnTo>
                      <a:pt x="1146" y="866"/>
                    </a:lnTo>
                    <a:lnTo>
                      <a:pt x="1148" y="864"/>
                    </a:lnTo>
                    <a:lnTo>
                      <a:pt x="1150" y="862"/>
                    </a:lnTo>
                    <a:lnTo>
                      <a:pt x="1150" y="860"/>
                    </a:lnTo>
                    <a:lnTo>
                      <a:pt x="1152" y="852"/>
                    </a:lnTo>
                    <a:lnTo>
                      <a:pt x="1152" y="850"/>
                    </a:lnTo>
                    <a:lnTo>
                      <a:pt x="1150" y="850"/>
                    </a:lnTo>
                    <a:close/>
                    <a:moveTo>
                      <a:pt x="1254" y="830"/>
                    </a:moveTo>
                    <a:lnTo>
                      <a:pt x="1254" y="830"/>
                    </a:lnTo>
                    <a:lnTo>
                      <a:pt x="1260" y="826"/>
                    </a:lnTo>
                    <a:lnTo>
                      <a:pt x="1262" y="824"/>
                    </a:lnTo>
                    <a:lnTo>
                      <a:pt x="1260" y="820"/>
                    </a:lnTo>
                    <a:lnTo>
                      <a:pt x="1258" y="822"/>
                    </a:lnTo>
                    <a:lnTo>
                      <a:pt x="1256" y="826"/>
                    </a:lnTo>
                    <a:lnTo>
                      <a:pt x="1254" y="830"/>
                    </a:lnTo>
                    <a:close/>
                    <a:moveTo>
                      <a:pt x="1226" y="818"/>
                    </a:moveTo>
                    <a:lnTo>
                      <a:pt x="1226" y="818"/>
                    </a:lnTo>
                    <a:lnTo>
                      <a:pt x="1222" y="818"/>
                    </a:lnTo>
                    <a:lnTo>
                      <a:pt x="1218" y="820"/>
                    </a:lnTo>
                    <a:lnTo>
                      <a:pt x="1214" y="826"/>
                    </a:lnTo>
                    <a:lnTo>
                      <a:pt x="1216" y="826"/>
                    </a:lnTo>
                    <a:lnTo>
                      <a:pt x="1220" y="824"/>
                    </a:lnTo>
                    <a:lnTo>
                      <a:pt x="1224" y="822"/>
                    </a:lnTo>
                    <a:lnTo>
                      <a:pt x="1226" y="818"/>
                    </a:lnTo>
                    <a:close/>
                    <a:moveTo>
                      <a:pt x="1074" y="928"/>
                    </a:moveTo>
                    <a:lnTo>
                      <a:pt x="1074" y="928"/>
                    </a:lnTo>
                    <a:lnTo>
                      <a:pt x="1074" y="930"/>
                    </a:lnTo>
                    <a:lnTo>
                      <a:pt x="1074" y="932"/>
                    </a:lnTo>
                    <a:lnTo>
                      <a:pt x="1078" y="932"/>
                    </a:lnTo>
                    <a:lnTo>
                      <a:pt x="1082" y="930"/>
                    </a:lnTo>
                    <a:lnTo>
                      <a:pt x="1084" y="926"/>
                    </a:lnTo>
                    <a:lnTo>
                      <a:pt x="1084" y="924"/>
                    </a:lnTo>
                    <a:lnTo>
                      <a:pt x="1080" y="924"/>
                    </a:lnTo>
                    <a:lnTo>
                      <a:pt x="1076" y="924"/>
                    </a:lnTo>
                    <a:lnTo>
                      <a:pt x="1074" y="928"/>
                    </a:lnTo>
                    <a:close/>
                    <a:moveTo>
                      <a:pt x="772" y="1274"/>
                    </a:moveTo>
                    <a:lnTo>
                      <a:pt x="772" y="1274"/>
                    </a:lnTo>
                    <a:lnTo>
                      <a:pt x="784" y="1270"/>
                    </a:lnTo>
                    <a:lnTo>
                      <a:pt x="788" y="1270"/>
                    </a:lnTo>
                    <a:lnTo>
                      <a:pt x="790" y="1268"/>
                    </a:lnTo>
                    <a:lnTo>
                      <a:pt x="790" y="1266"/>
                    </a:lnTo>
                    <a:lnTo>
                      <a:pt x="788" y="1264"/>
                    </a:lnTo>
                    <a:lnTo>
                      <a:pt x="786" y="1264"/>
                    </a:lnTo>
                    <a:lnTo>
                      <a:pt x="784" y="1262"/>
                    </a:lnTo>
                    <a:lnTo>
                      <a:pt x="784" y="1260"/>
                    </a:lnTo>
                    <a:lnTo>
                      <a:pt x="778" y="1262"/>
                    </a:lnTo>
                    <a:lnTo>
                      <a:pt x="768" y="1266"/>
                    </a:lnTo>
                    <a:lnTo>
                      <a:pt x="760" y="1268"/>
                    </a:lnTo>
                    <a:lnTo>
                      <a:pt x="758" y="1270"/>
                    </a:lnTo>
                    <a:lnTo>
                      <a:pt x="756" y="1274"/>
                    </a:lnTo>
                    <a:lnTo>
                      <a:pt x="758" y="1276"/>
                    </a:lnTo>
                    <a:lnTo>
                      <a:pt x="760" y="1276"/>
                    </a:lnTo>
                    <a:lnTo>
                      <a:pt x="772" y="1274"/>
                    </a:lnTo>
                    <a:close/>
                    <a:moveTo>
                      <a:pt x="776" y="1258"/>
                    </a:moveTo>
                    <a:lnTo>
                      <a:pt x="776" y="1258"/>
                    </a:lnTo>
                    <a:lnTo>
                      <a:pt x="780" y="1256"/>
                    </a:lnTo>
                    <a:lnTo>
                      <a:pt x="778" y="1252"/>
                    </a:lnTo>
                    <a:lnTo>
                      <a:pt x="776" y="1250"/>
                    </a:lnTo>
                    <a:lnTo>
                      <a:pt x="774" y="1252"/>
                    </a:lnTo>
                    <a:lnTo>
                      <a:pt x="772" y="1254"/>
                    </a:lnTo>
                    <a:lnTo>
                      <a:pt x="764" y="1256"/>
                    </a:lnTo>
                    <a:lnTo>
                      <a:pt x="760" y="1258"/>
                    </a:lnTo>
                    <a:lnTo>
                      <a:pt x="758" y="1258"/>
                    </a:lnTo>
                    <a:lnTo>
                      <a:pt x="758" y="1260"/>
                    </a:lnTo>
                    <a:lnTo>
                      <a:pt x="764" y="1260"/>
                    </a:lnTo>
                    <a:lnTo>
                      <a:pt x="776" y="1258"/>
                    </a:lnTo>
                    <a:close/>
                    <a:moveTo>
                      <a:pt x="892" y="180"/>
                    </a:moveTo>
                    <a:lnTo>
                      <a:pt x="892" y="180"/>
                    </a:lnTo>
                    <a:lnTo>
                      <a:pt x="904" y="186"/>
                    </a:lnTo>
                    <a:lnTo>
                      <a:pt x="912" y="188"/>
                    </a:lnTo>
                    <a:lnTo>
                      <a:pt x="912" y="186"/>
                    </a:lnTo>
                    <a:lnTo>
                      <a:pt x="910" y="182"/>
                    </a:lnTo>
                    <a:lnTo>
                      <a:pt x="906" y="176"/>
                    </a:lnTo>
                    <a:lnTo>
                      <a:pt x="900" y="170"/>
                    </a:lnTo>
                    <a:lnTo>
                      <a:pt x="894" y="164"/>
                    </a:lnTo>
                    <a:lnTo>
                      <a:pt x="888" y="164"/>
                    </a:lnTo>
                    <a:lnTo>
                      <a:pt x="882" y="162"/>
                    </a:lnTo>
                    <a:lnTo>
                      <a:pt x="878" y="158"/>
                    </a:lnTo>
                    <a:lnTo>
                      <a:pt x="870" y="144"/>
                    </a:lnTo>
                    <a:lnTo>
                      <a:pt x="866" y="138"/>
                    </a:lnTo>
                    <a:lnTo>
                      <a:pt x="860" y="134"/>
                    </a:lnTo>
                    <a:lnTo>
                      <a:pt x="856" y="132"/>
                    </a:lnTo>
                    <a:lnTo>
                      <a:pt x="850" y="132"/>
                    </a:lnTo>
                    <a:lnTo>
                      <a:pt x="846" y="136"/>
                    </a:lnTo>
                    <a:lnTo>
                      <a:pt x="846" y="142"/>
                    </a:lnTo>
                    <a:lnTo>
                      <a:pt x="860" y="164"/>
                    </a:lnTo>
                    <a:lnTo>
                      <a:pt x="866" y="174"/>
                    </a:lnTo>
                    <a:lnTo>
                      <a:pt x="868" y="174"/>
                    </a:lnTo>
                    <a:lnTo>
                      <a:pt x="870" y="174"/>
                    </a:lnTo>
                    <a:lnTo>
                      <a:pt x="872" y="172"/>
                    </a:lnTo>
                    <a:lnTo>
                      <a:pt x="876" y="172"/>
                    </a:lnTo>
                    <a:lnTo>
                      <a:pt x="884" y="174"/>
                    </a:lnTo>
                    <a:lnTo>
                      <a:pt x="892" y="180"/>
                    </a:lnTo>
                    <a:close/>
                    <a:moveTo>
                      <a:pt x="1006" y="948"/>
                    </a:moveTo>
                    <a:lnTo>
                      <a:pt x="1006" y="948"/>
                    </a:lnTo>
                    <a:lnTo>
                      <a:pt x="1016" y="944"/>
                    </a:lnTo>
                    <a:lnTo>
                      <a:pt x="1026" y="934"/>
                    </a:lnTo>
                    <a:lnTo>
                      <a:pt x="1030" y="932"/>
                    </a:lnTo>
                    <a:lnTo>
                      <a:pt x="1030" y="930"/>
                    </a:lnTo>
                    <a:lnTo>
                      <a:pt x="1026" y="930"/>
                    </a:lnTo>
                    <a:lnTo>
                      <a:pt x="1018" y="930"/>
                    </a:lnTo>
                    <a:lnTo>
                      <a:pt x="1008" y="932"/>
                    </a:lnTo>
                    <a:lnTo>
                      <a:pt x="1004" y="934"/>
                    </a:lnTo>
                    <a:lnTo>
                      <a:pt x="1006" y="936"/>
                    </a:lnTo>
                    <a:lnTo>
                      <a:pt x="1006" y="938"/>
                    </a:lnTo>
                    <a:lnTo>
                      <a:pt x="1002" y="938"/>
                    </a:lnTo>
                    <a:lnTo>
                      <a:pt x="998" y="938"/>
                    </a:lnTo>
                    <a:lnTo>
                      <a:pt x="998" y="940"/>
                    </a:lnTo>
                    <a:lnTo>
                      <a:pt x="1000" y="942"/>
                    </a:lnTo>
                    <a:lnTo>
                      <a:pt x="998" y="946"/>
                    </a:lnTo>
                    <a:lnTo>
                      <a:pt x="996" y="948"/>
                    </a:lnTo>
                    <a:lnTo>
                      <a:pt x="1000" y="948"/>
                    </a:lnTo>
                    <a:lnTo>
                      <a:pt x="1006" y="948"/>
                    </a:lnTo>
                    <a:close/>
                    <a:moveTo>
                      <a:pt x="1028" y="900"/>
                    </a:moveTo>
                    <a:lnTo>
                      <a:pt x="1028" y="900"/>
                    </a:lnTo>
                    <a:lnTo>
                      <a:pt x="1024" y="900"/>
                    </a:lnTo>
                    <a:lnTo>
                      <a:pt x="1022" y="902"/>
                    </a:lnTo>
                    <a:lnTo>
                      <a:pt x="1022" y="904"/>
                    </a:lnTo>
                    <a:lnTo>
                      <a:pt x="1018" y="906"/>
                    </a:lnTo>
                    <a:lnTo>
                      <a:pt x="1016" y="904"/>
                    </a:lnTo>
                    <a:lnTo>
                      <a:pt x="1014" y="902"/>
                    </a:lnTo>
                    <a:lnTo>
                      <a:pt x="1012" y="902"/>
                    </a:lnTo>
                    <a:lnTo>
                      <a:pt x="1010" y="904"/>
                    </a:lnTo>
                    <a:lnTo>
                      <a:pt x="1008" y="904"/>
                    </a:lnTo>
                    <a:lnTo>
                      <a:pt x="1006" y="904"/>
                    </a:lnTo>
                    <a:lnTo>
                      <a:pt x="1004" y="906"/>
                    </a:lnTo>
                    <a:lnTo>
                      <a:pt x="1004" y="910"/>
                    </a:lnTo>
                    <a:lnTo>
                      <a:pt x="1002" y="912"/>
                    </a:lnTo>
                    <a:lnTo>
                      <a:pt x="1002" y="914"/>
                    </a:lnTo>
                    <a:lnTo>
                      <a:pt x="1004" y="916"/>
                    </a:lnTo>
                    <a:lnTo>
                      <a:pt x="1008" y="918"/>
                    </a:lnTo>
                    <a:lnTo>
                      <a:pt x="1012" y="916"/>
                    </a:lnTo>
                    <a:lnTo>
                      <a:pt x="1016" y="914"/>
                    </a:lnTo>
                    <a:lnTo>
                      <a:pt x="1026" y="910"/>
                    </a:lnTo>
                    <a:lnTo>
                      <a:pt x="1030" y="910"/>
                    </a:lnTo>
                    <a:lnTo>
                      <a:pt x="1026" y="914"/>
                    </a:lnTo>
                    <a:lnTo>
                      <a:pt x="1020" y="918"/>
                    </a:lnTo>
                    <a:lnTo>
                      <a:pt x="1020" y="920"/>
                    </a:lnTo>
                    <a:lnTo>
                      <a:pt x="1030" y="918"/>
                    </a:lnTo>
                    <a:lnTo>
                      <a:pt x="1040" y="916"/>
                    </a:lnTo>
                    <a:lnTo>
                      <a:pt x="1042" y="914"/>
                    </a:lnTo>
                    <a:lnTo>
                      <a:pt x="1042" y="912"/>
                    </a:lnTo>
                    <a:lnTo>
                      <a:pt x="1042" y="910"/>
                    </a:lnTo>
                    <a:lnTo>
                      <a:pt x="1040" y="906"/>
                    </a:lnTo>
                    <a:lnTo>
                      <a:pt x="1040" y="904"/>
                    </a:lnTo>
                    <a:lnTo>
                      <a:pt x="1042" y="902"/>
                    </a:lnTo>
                    <a:lnTo>
                      <a:pt x="1042" y="900"/>
                    </a:lnTo>
                    <a:lnTo>
                      <a:pt x="1038" y="896"/>
                    </a:lnTo>
                    <a:lnTo>
                      <a:pt x="1034" y="890"/>
                    </a:lnTo>
                    <a:lnTo>
                      <a:pt x="1032" y="890"/>
                    </a:lnTo>
                    <a:lnTo>
                      <a:pt x="1030" y="890"/>
                    </a:lnTo>
                    <a:lnTo>
                      <a:pt x="1028" y="890"/>
                    </a:lnTo>
                    <a:lnTo>
                      <a:pt x="1028" y="892"/>
                    </a:lnTo>
                    <a:lnTo>
                      <a:pt x="1030" y="896"/>
                    </a:lnTo>
                    <a:lnTo>
                      <a:pt x="1032" y="900"/>
                    </a:lnTo>
                    <a:lnTo>
                      <a:pt x="1028" y="900"/>
                    </a:lnTo>
                    <a:close/>
                    <a:moveTo>
                      <a:pt x="996" y="942"/>
                    </a:moveTo>
                    <a:lnTo>
                      <a:pt x="996" y="942"/>
                    </a:lnTo>
                    <a:lnTo>
                      <a:pt x="996" y="940"/>
                    </a:lnTo>
                    <a:lnTo>
                      <a:pt x="994" y="938"/>
                    </a:lnTo>
                    <a:lnTo>
                      <a:pt x="990" y="938"/>
                    </a:lnTo>
                    <a:lnTo>
                      <a:pt x="988" y="938"/>
                    </a:lnTo>
                    <a:lnTo>
                      <a:pt x="990" y="940"/>
                    </a:lnTo>
                    <a:lnTo>
                      <a:pt x="992" y="942"/>
                    </a:lnTo>
                    <a:lnTo>
                      <a:pt x="994" y="942"/>
                    </a:lnTo>
                    <a:lnTo>
                      <a:pt x="996" y="942"/>
                    </a:lnTo>
                    <a:close/>
                    <a:moveTo>
                      <a:pt x="942" y="966"/>
                    </a:moveTo>
                    <a:lnTo>
                      <a:pt x="942" y="966"/>
                    </a:lnTo>
                    <a:lnTo>
                      <a:pt x="940" y="974"/>
                    </a:lnTo>
                    <a:lnTo>
                      <a:pt x="946" y="970"/>
                    </a:lnTo>
                    <a:lnTo>
                      <a:pt x="948" y="968"/>
                    </a:lnTo>
                    <a:lnTo>
                      <a:pt x="950" y="964"/>
                    </a:lnTo>
                    <a:lnTo>
                      <a:pt x="950" y="958"/>
                    </a:lnTo>
                    <a:lnTo>
                      <a:pt x="950" y="956"/>
                    </a:lnTo>
                    <a:lnTo>
                      <a:pt x="948" y="956"/>
                    </a:lnTo>
                    <a:lnTo>
                      <a:pt x="942" y="966"/>
                    </a:lnTo>
                    <a:close/>
                    <a:moveTo>
                      <a:pt x="970" y="956"/>
                    </a:moveTo>
                    <a:lnTo>
                      <a:pt x="970" y="956"/>
                    </a:lnTo>
                    <a:lnTo>
                      <a:pt x="972" y="956"/>
                    </a:lnTo>
                    <a:lnTo>
                      <a:pt x="974" y="956"/>
                    </a:lnTo>
                    <a:lnTo>
                      <a:pt x="976" y="956"/>
                    </a:lnTo>
                    <a:lnTo>
                      <a:pt x="978" y="954"/>
                    </a:lnTo>
                    <a:lnTo>
                      <a:pt x="982" y="952"/>
                    </a:lnTo>
                    <a:lnTo>
                      <a:pt x="984" y="950"/>
                    </a:lnTo>
                    <a:lnTo>
                      <a:pt x="988" y="946"/>
                    </a:lnTo>
                    <a:lnTo>
                      <a:pt x="992" y="946"/>
                    </a:lnTo>
                    <a:lnTo>
                      <a:pt x="990" y="944"/>
                    </a:lnTo>
                    <a:lnTo>
                      <a:pt x="980" y="942"/>
                    </a:lnTo>
                    <a:lnTo>
                      <a:pt x="976" y="940"/>
                    </a:lnTo>
                    <a:lnTo>
                      <a:pt x="972" y="942"/>
                    </a:lnTo>
                    <a:lnTo>
                      <a:pt x="970" y="944"/>
                    </a:lnTo>
                    <a:lnTo>
                      <a:pt x="966" y="948"/>
                    </a:lnTo>
                    <a:lnTo>
                      <a:pt x="966" y="952"/>
                    </a:lnTo>
                    <a:lnTo>
                      <a:pt x="966" y="954"/>
                    </a:lnTo>
                    <a:lnTo>
                      <a:pt x="964" y="956"/>
                    </a:lnTo>
                    <a:lnTo>
                      <a:pt x="966" y="958"/>
                    </a:lnTo>
                    <a:lnTo>
                      <a:pt x="968" y="958"/>
                    </a:lnTo>
                    <a:lnTo>
                      <a:pt x="970" y="956"/>
                    </a:lnTo>
                    <a:close/>
                    <a:moveTo>
                      <a:pt x="958" y="954"/>
                    </a:moveTo>
                    <a:lnTo>
                      <a:pt x="958" y="954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4" y="956"/>
                    </a:lnTo>
                    <a:lnTo>
                      <a:pt x="954" y="960"/>
                    </a:lnTo>
                    <a:lnTo>
                      <a:pt x="956" y="962"/>
                    </a:lnTo>
                    <a:lnTo>
                      <a:pt x="962" y="958"/>
                    </a:lnTo>
                    <a:lnTo>
                      <a:pt x="964" y="954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4"/>
                    </a:lnTo>
                    <a:close/>
                    <a:moveTo>
                      <a:pt x="1028" y="966"/>
                    </a:moveTo>
                    <a:lnTo>
                      <a:pt x="1028" y="966"/>
                    </a:lnTo>
                    <a:lnTo>
                      <a:pt x="1032" y="966"/>
                    </a:lnTo>
                    <a:lnTo>
                      <a:pt x="1034" y="964"/>
                    </a:lnTo>
                    <a:lnTo>
                      <a:pt x="1030" y="962"/>
                    </a:lnTo>
                    <a:lnTo>
                      <a:pt x="1028" y="962"/>
                    </a:lnTo>
                    <a:lnTo>
                      <a:pt x="1026" y="964"/>
                    </a:lnTo>
                    <a:lnTo>
                      <a:pt x="1026" y="966"/>
                    </a:lnTo>
                    <a:lnTo>
                      <a:pt x="1028" y="966"/>
                    </a:lnTo>
                    <a:close/>
                    <a:moveTo>
                      <a:pt x="1078" y="890"/>
                    </a:moveTo>
                    <a:lnTo>
                      <a:pt x="1078" y="890"/>
                    </a:lnTo>
                    <a:lnTo>
                      <a:pt x="1080" y="892"/>
                    </a:lnTo>
                    <a:lnTo>
                      <a:pt x="1082" y="894"/>
                    </a:lnTo>
                    <a:lnTo>
                      <a:pt x="1088" y="896"/>
                    </a:lnTo>
                    <a:lnTo>
                      <a:pt x="1092" y="896"/>
                    </a:lnTo>
                    <a:lnTo>
                      <a:pt x="1092" y="894"/>
                    </a:lnTo>
                    <a:lnTo>
                      <a:pt x="1088" y="892"/>
                    </a:lnTo>
                    <a:lnTo>
                      <a:pt x="1082" y="890"/>
                    </a:lnTo>
                    <a:lnTo>
                      <a:pt x="1078" y="890"/>
                    </a:lnTo>
                    <a:close/>
                    <a:moveTo>
                      <a:pt x="1054" y="890"/>
                    </a:moveTo>
                    <a:lnTo>
                      <a:pt x="1054" y="890"/>
                    </a:lnTo>
                    <a:lnTo>
                      <a:pt x="1060" y="890"/>
                    </a:lnTo>
                    <a:lnTo>
                      <a:pt x="1062" y="888"/>
                    </a:lnTo>
                    <a:lnTo>
                      <a:pt x="1068" y="878"/>
                    </a:lnTo>
                    <a:lnTo>
                      <a:pt x="1072" y="872"/>
                    </a:lnTo>
                    <a:lnTo>
                      <a:pt x="1074" y="868"/>
                    </a:lnTo>
                    <a:lnTo>
                      <a:pt x="1072" y="868"/>
                    </a:lnTo>
                    <a:lnTo>
                      <a:pt x="1066" y="870"/>
                    </a:lnTo>
                    <a:lnTo>
                      <a:pt x="1054" y="878"/>
                    </a:lnTo>
                    <a:lnTo>
                      <a:pt x="1050" y="882"/>
                    </a:lnTo>
                    <a:lnTo>
                      <a:pt x="1046" y="890"/>
                    </a:lnTo>
                    <a:lnTo>
                      <a:pt x="1044" y="894"/>
                    </a:lnTo>
                    <a:lnTo>
                      <a:pt x="1044" y="896"/>
                    </a:lnTo>
                    <a:lnTo>
                      <a:pt x="1046" y="898"/>
                    </a:lnTo>
                    <a:lnTo>
                      <a:pt x="1048" y="898"/>
                    </a:lnTo>
                    <a:lnTo>
                      <a:pt x="1048" y="894"/>
                    </a:lnTo>
                    <a:lnTo>
                      <a:pt x="1050" y="892"/>
                    </a:lnTo>
                    <a:lnTo>
                      <a:pt x="1054" y="890"/>
                    </a:lnTo>
                    <a:close/>
                    <a:moveTo>
                      <a:pt x="752" y="1276"/>
                    </a:moveTo>
                    <a:lnTo>
                      <a:pt x="752" y="1276"/>
                    </a:lnTo>
                    <a:lnTo>
                      <a:pt x="750" y="1274"/>
                    </a:lnTo>
                    <a:lnTo>
                      <a:pt x="742" y="1274"/>
                    </a:lnTo>
                    <a:lnTo>
                      <a:pt x="738" y="1276"/>
                    </a:lnTo>
                    <a:lnTo>
                      <a:pt x="736" y="1278"/>
                    </a:lnTo>
                    <a:lnTo>
                      <a:pt x="742" y="1282"/>
                    </a:lnTo>
                    <a:lnTo>
                      <a:pt x="748" y="1282"/>
                    </a:lnTo>
                    <a:lnTo>
                      <a:pt x="750" y="1278"/>
                    </a:lnTo>
                    <a:lnTo>
                      <a:pt x="752" y="1276"/>
                    </a:lnTo>
                    <a:close/>
                    <a:moveTo>
                      <a:pt x="1156" y="42"/>
                    </a:moveTo>
                    <a:lnTo>
                      <a:pt x="1156" y="42"/>
                    </a:lnTo>
                    <a:lnTo>
                      <a:pt x="1164" y="44"/>
                    </a:lnTo>
                    <a:lnTo>
                      <a:pt x="1166" y="46"/>
                    </a:lnTo>
                    <a:lnTo>
                      <a:pt x="1164" y="48"/>
                    </a:lnTo>
                    <a:lnTo>
                      <a:pt x="1162" y="48"/>
                    </a:lnTo>
                    <a:lnTo>
                      <a:pt x="1160" y="50"/>
                    </a:lnTo>
                    <a:lnTo>
                      <a:pt x="1162" y="52"/>
                    </a:lnTo>
                    <a:lnTo>
                      <a:pt x="1166" y="56"/>
                    </a:lnTo>
                    <a:lnTo>
                      <a:pt x="1176" y="62"/>
                    </a:lnTo>
                    <a:lnTo>
                      <a:pt x="1186" y="66"/>
                    </a:lnTo>
                    <a:lnTo>
                      <a:pt x="1194" y="68"/>
                    </a:lnTo>
                    <a:lnTo>
                      <a:pt x="1204" y="68"/>
                    </a:lnTo>
                    <a:lnTo>
                      <a:pt x="1214" y="66"/>
                    </a:lnTo>
                    <a:lnTo>
                      <a:pt x="1238" y="62"/>
                    </a:lnTo>
                    <a:lnTo>
                      <a:pt x="1252" y="60"/>
                    </a:lnTo>
                    <a:lnTo>
                      <a:pt x="1270" y="58"/>
                    </a:lnTo>
                    <a:lnTo>
                      <a:pt x="1296" y="58"/>
                    </a:lnTo>
                    <a:lnTo>
                      <a:pt x="1298" y="60"/>
                    </a:lnTo>
                    <a:lnTo>
                      <a:pt x="1294" y="62"/>
                    </a:lnTo>
                    <a:lnTo>
                      <a:pt x="1274" y="66"/>
                    </a:lnTo>
                    <a:lnTo>
                      <a:pt x="1236" y="74"/>
                    </a:lnTo>
                    <a:lnTo>
                      <a:pt x="1220" y="78"/>
                    </a:lnTo>
                    <a:lnTo>
                      <a:pt x="1216" y="80"/>
                    </a:lnTo>
                    <a:lnTo>
                      <a:pt x="1216" y="82"/>
                    </a:lnTo>
                    <a:lnTo>
                      <a:pt x="1216" y="84"/>
                    </a:lnTo>
                    <a:lnTo>
                      <a:pt x="1220" y="86"/>
                    </a:lnTo>
                    <a:lnTo>
                      <a:pt x="1232" y="88"/>
                    </a:lnTo>
                    <a:lnTo>
                      <a:pt x="1270" y="92"/>
                    </a:lnTo>
                    <a:lnTo>
                      <a:pt x="1308" y="94"/>
                    </a:lnTo>
                    <a:lnTo>
                      <a:pt x="1324" y="96"/>
                    </a:lnTo>
                    <a:lnTo>
                      <a:pt x="1336" y="100"/>
                    </a:lnTo>
                    <a:lnTo>
                      <a:pt x="1360" y="110"/>
                    </a:lnTo>
                    <a:lnTo>
                      <a:pt x="1370" y="114"/>
                    </a:lnTo>
                    <a:lnTo>
                      <a:pt x="1380" y="114"/>
                    </a:lnTo>
                    <a:lnTo>
                      <a:pt x="1390" y="112"/>
                    </a:lnTo>
                    <a:lnTo>
                      <a:pt x="1402" y="106"/>
                    </a:lnTo>
                    <a:lnTo>
                      <a:pt x="1412" y="98"/>
                    </a:lnTo>
                    <a:lnTo>
                      <a:pt x="1420" y="96"/>
                    </a:lnTo>
                    <a:lnTo>
                      <a:pt x="1424" y="94"/>
                    </a:lnTo>
                    <a:lnTo>
                      <a:pt x="1430" y="96"/>
                    </a:lnTo>
                    <a:lnTo>
                      <a:pt x="1438" y="98"/>
                    </a:lnTo>
                    <a:lnTo>
                      <a:pt x="1446" y="98"/>
                    </a:lnTo>
                    <a:lnTo>
                      <a:pt x="1456" y="96"/>
                    </a:lnTo>
                    <a:lnTo>
                      <a:pt x="1464" y="92"/>
                    </a:lnTo>
                    <a:lnTo>
                      <a:pt x="1468" y="88"/>
                    </a:lnTo>
                    <a:lnTo>
                      <a:pt x="1468" y="84"/>
                    </a:lnTo>
                    <a:lnTo>
                      <a:pt x="1468" y="80"/>
                    </a:lnTo>
                    <a:lnTo>
                      <a:pt x="1470" y="76"/>
                    </a:lnTo>
                    <a:lnTo>
                      <a:pt x="1476" y="72"/>
                    </a:lnTo>
                    <a:lnTo>
                      <a:pt x="1488" y="66"/>
                    </a:lnTo>
                    <a:lnTo>
                      <a:pt x="1506" y="58"/>
                    </a:lnTo>
                    <a:lnTo>
                      <a:pt x="1516" y="54"/>
                    </a:lnTo>
                    <a:lnTo>
                      <a:pt x="1522" y="48"/>
                    </a:lnTo>
                    <a:lnTo>
                      <a:pt x="1520" y="42"/>
                    </a:lnTo>
                    <a:lnTo>
                      <a:pt x="1516" y="38"/>
                    </a:lnTo>
                    <a:lnTo>
                      <a:pt x="1510" y="34"/>
                    </a:lnTo>
                    <a:lnTo>
                      <a:pt x="1502" y="30"/>
                    </a:lnTo>
                    <a:lnTo>
                      <a:pt x="1492" y="28"/>
                    </a:lnTo>
                    <a:lnTo>
                      <a:pt x="1484" y="28"/>
                    </a:lnTo>
                    <a:lnTo>
                      <a:pt x="1468" y="28"/>
                    </a:lnTo>
                    <a:lnTo>
                      <a:pt x="1450" y="24"/>
                    </a:lnTo>
                    <a:lnTo>
                      <a:pt x="1430" y="18"/>
                    </a:lnTo>
                    <a:lnTo>
                      <a:pt x="1406" y="14"/>
                    </a:lnTo>
                    <a:lnTo>
                      <a:pt x="1394" y="12"/>
                    </a:lnTo>
                    <a:lnTo>
                      <a:pt x="1388" y="14"/>
                    </a:lnTo>
                    <a:lnTo>
                      <a:pt x="1384" y="16"/>
                    </a:lnTo>
                    <a:lnTo>
                      <a:pt x="1382" y="20"/>
                    </a:lnTo>
                    <a:lnTo>
                      <a:pt x="1378" y="28"/>
                    </a:lnTo>
                    <a:lnTo>
                      <a:pt x="1374" y="30"/>
                    </a:lnTo>
                    <a:lnTo>
                      <a:pt x="1366" y="30"/>
                    </a:lnTo>
                    <a:lnTo>
                      <a:pt x="1360" y="28"/>
                    </a:lnTo>
                    <a:lnTo>
                      <a:pt x="1358" y="24"/>
                    </a:lnTo>
                    <a:lnTo>
                      <a:pt x="1358" y="20"/>
                    </a:lnTo>
                    <a:lnTo>
                      <a:pt x="1360" y="16"/>
                    </a:lnTo>
                    <a:lnTo>
                      <a:pt x="1362" y="10"/>
                    </a:lnTo>
                    <a:lnTo>
                      <a:pt x="1362" y="6"/>
                    </a:lnTo>
                    <a:lnTo>
                      <a:pt x="1360" y="4"/>
                    </a:lnTo>
                    <a:lnTo>
                      <a:pt x="1350" y="0"/>
                    </a:lnTo>
                    <a:lnTo>
                      <a:pt x="1344" y="0"/>
                    </a:lnTo>
                    <a:lnTo>
                      <a:pt x="1340" y="2"/>
                    </a:lnTo>
                    <a:lnTo>
                      <a:pt x="1334" y="4"/>
                    </a:lnTo>
                    <a:lnTo>
                      <a:pt x="1332" y="8"/>
                    </a:lnTo>
                    <a:lnTo>
                      <a:pt x="1328" y="14"/>
                    </a:lnTo>
                    <a:lnTo>
                      <a:pt x="1326" y="22"/>
                    </a:lnTo>
                    <a:lnTo>
                      <a:pt x="1324" y="36"/>
                    </a:lnTo>
                    <a:lnTo>
                      <a:pt x="1322" y="40"/>
                    </a:lnTo>
                    <a:lnTo>
                      <a:pt x="1320" y="40"/>
                    </a:lnTo>
                    <a:lnTo>
                      <a:pt x="1318" y="40"/>
                    </a:lnTo>
                    <a:lnTo>
                      <a:pt x="1314" y="36"/>
                    </a:lnTo>
                    <a:lnTo>
                      <a:pt x="1306" y="24"/>
                    </a:lnTo>
                    <a:lnTo>
                      <a:pt x="1300" y="20"/>
                    </a:lnTo>
                    <a:lnTo>
                      <a:pt x="1296" y="18"/>
                    </a:lnTo>
                    <a:lnTo>
                      <a:pt x="1292" y="18"/>
                    </a:lnTo>
                    <a:lnTo>
                      <a:pt x="1286" y="18"/>
                    </a:lnTo>
                    <a:lnTo>
                      <a:pt x="1278" y="20"/>
                    </a:lnTo>
                    <a:lnTo>
                      <a:pt x="1268" y="18"/>
                    </a:lnTo>
                    <a:lnTo>
                      <a:pt x="1252" y="16"/>
                    </a:lnTo>
                    <a:lnTo>
                      <a:pt x="1232" y="8"/>
                    </a:lnTo>
                    <a:lnTo>
                      <a:pt x="1216" y="2"/>
                    </a:lnTo>
                    <a:lnTo>
                      <a:pt x="1208" y="2"/>
                    </a:lnTo>
                    <a:lnTo>
                      <a:pt x="1208" y="4"/>
                    </a:lnTo>
                    <a:lnTo>
                      <a:pt x="1212" y="10"/>
                    </a:lnTo>
                    <a:lnTo>
                      <a:pt x="1216" y="16"/>
                    </a:lnTo>
                    <a:lnTo>
                      <a:pt x="1216" y="20"/>
                    </a:lnTo>
                    <a:lnTo>
                      <a:pt x="1216" y="22"/>
                    </a:lnTo>
                    <a:lnTo>
                      <a:pt x="1212" y="22"/>
                    </a:lnTo>
                    <a:lnTo>
                      <a:pt x="1200" y="16"/>
                    </a:lnTo>
                    <a:lnTo>
                      <a:pt x="1188" y="12"/>
                    </a:lnTo>
                    <a:lnTo>
                      <a:pt x="1182" y="12"/>
                    </a:lnTo>
                    <a:lnTo>
                      <a:pt x="1184" y="14"/>
                    </a:lnTo>
                    <a:lnTo>
                      <a:pt x="1188" y="18"/>
                    </a:lnTo>
                    <a:lnTo>
                      <a:pt x="1192" y="24"/>
                    </a:lnTo>
                    <a:lnTo>
                      <a:pt x="1194" y="28"/>
                    </a:lnTo>
                    <a:lnTo>
                      <a:pt x="1194" y="30"/>
                    </a:lnTo>
                    <a:lnTo>
                      <a:pt x="1190" y="30"/>
                    </a:lnTo>
                    <a:lnTo>
                      <a:pt x="1180" y="28"/>
                    </a:lnTo>
                    <a:lnTo>
                      <a:pt x="1166" y="26"/>
                    </a:lnTo>
                    <a:lnTo>
                      <a:pt x="1154" y="24"/>
                    </a:lnTo>
                    <a:lnTo>
                      <a:pt x="1148" y="24"/>
                    </a:lnTo>
                    <a:lnTo>
                      <a:pt x="1142" y="26"/>
                    </a:lnTo>
                    <a:lnTo>
                      <a:pt x="1142" y="30"/>
                    </a:lnTo>
                    <a:lnTo>
                      <a:pt x="1144" y="34"/>
                    </a:lnTo>
                    <a:lnTo>
                      <a:pt x="1148" y="38"/>
                    </a:lnTo>
                    <a:lnTo>
                      <a:pt x="1156" y="42"/>
                    </a:lnTo>
                    <a:close/>
                    <a:moveTo>
                      <a:pt x="388" y="1446"/>
                    </a:moveTo>
                    <a:lnTo>
                      <a:pt x="388" y="1446"/>
                    </a:lnTo>
                    <a:lnTo>
                      <a:pt x="384" y="1448"/>
                    </a:lnTo>
                    <a:lnTo>
                      <a:pt x="384" y="1450"/>
                    </a:lnTo>
                    <a:lnTo>
                      <a:pt x="384" y="1452"/>
                    </a:lnTo>
                    <a:lnTo>
                      <a:pt x="386" y="1456"/>
                    </a:lnTo>
                    <a:lnTo>
                      <a:pt x="388" y="1454"/>
                    </a:lnTo>
                    <a:lnTo>
                      <a:pt x="390" y="1452"/>
                    </a:lnTo>
                    <a:lnTo>
                      <a:pt x="390" y="1448"/>
                    </a:lnTo>
                    <a:lnTo>
                      <a:pt x="388" y="1446"/>
                    </a:lnTo>
                    <a:close/>
                    <a:moveTo>
                      <a:pt x="164" y="1358"/>
                    </a:moveTo>
                    <a:lnTo>
                      <a:pt x="164" y="1358"/>
                    </a:lnTo>
                    <a:lnTo>
                      <a:pt x="166" y="1356"/>
                    </a:lnTo>
                    <a:lnTo>
                      <a:pt x="168" y="1358"/>
                    </a:lnTo>
                    <a:lnTo>
                      <a:pt x="170" y="1356"/>
                    </a:lnTo>
                    <a:lnTo>
                      <a:pt x="172" y="1354"/>
                    </a:lnTo>
                    <a:lnTo>
                      <a:pt x="170" y="1354"/>
                    </a:lnTo>
                    <a:lnTo>
                      <a:pt x="168" y="1350"/>
                    </a:lnTo>
                    <a:lnTo>
                      <a:pt x="164" y="1346"/>
                    </a:lnTo>
                    <a:lnTo>
                      <a:pt x="164" y="1348"/>
                    </a:lnTo>
                    <a:lnTo>
                      <a:pt x="164" y="1350"/>
                    </a:lnTo>
                    <a:lnTo>
                      <a:pt x="164" y="1352"/>
                    </a:lnTo>
                    <a:lnTo>
                      <a:pt x="164" y="1354"/>
                    </a:lnTo>
                    <a:lnTo>
                      <a:pt x="164" y="1358"/>
                    </a:lnTo>
                    <a:close/>
                    <a:moveTo>
                      <a:pt x="148" y="1644"/>
                    </a:moveTo>
                    <a:lnTo>
                      <a:pt x="148" y="1644"/>
                    </a:lnTo>
                    <a:lnTo>
                      <a:pt x="150" y="1642"/>
                    </a:lnTo>
                    <a:lnTo>
                      <a:pt x="150" y="1640"/>
                    </a:lnTo>
                    <a:lnTo>
                      <a:pt x="152" y="1636"/>
                    </a:lnTo>
                    <a:lnTo>
                      <a:pt x="156" y="1634"/>
                    </a:lnTo>
                    <a:lnTo>
                      <a:pt x="160" y="1634"/>
                    </a:lnTo>
                    <a:lnTo>
                      <a:pt x="162" y="1634"/>
                    </a:lnTo>
                    <a:lnTo>
                      <a:pt x="162" y="1632"/>
                    </a:lnTo>
                    <a:lnTo>
                      <a:pt x="162" y="1630"/>
                    </a:lnTo>
                    <a:lnTo>
                      <a:pt x="164" y="1630"/>
                    </a:lnTo>
                    <a:lnTo>
                      <a:pt x="166" y="1628"/>
                    </a:lnTo>
                    <a:lnTo>
                      <a:pt x="166" y="1626"/>
                    </a:lnTo>
                    <a:lnTo>
                      <a:pt x="164" y="1624"/>
                    </a:lnTo>
                    <a:lnTo>
                      <a:pt x="166" y="1622"/>
                    </a:lnTo>
                    <a:lnTo>
                      <a:pt x="164" y="1620"/>
                    </a:lnTo>
                    <a:lnTo>
                      <a:pt x="166" y="1618"/>
                    </a:lnTo>
                    <a:lnTo>
                      <a:pt x="168" y="1618"/>
                    </a:lnTo>
                    <a:lnTo>
                      <a:pt x="170" y="1618"/>
                    </a:lnTo>
                    <a:lnTo>
                      <a:pt x="174" y="1616"/>
                    </a:lnTo>
                    <a:lnTo>
                      <a:pt x="176" y="1614"/>
                    </a:lnTo>
                    <a:lnTo>
                      <a:pt x="172" y="1614"/>
                    </a:lnTo>
                    <a:lnTo>
                      <a:pt x="168" y="1614"/>
                    </a:lnTo>
                    <a:lnTo>
                      <a:pt x="172" y="1610"/>
                    </a:lnTo>
                    <a:lnTo>
                      <a:pt x="174" y="1606"/>
                    </a:lnTo>
                    <a:lnTo>
                      <a:pt x="174" y="1600"/>
                    </a:lnTo>
                    <a:lnTo>
                      <a:pt x="172" y="1598"/>
                    </a:lnTo>
                    <a:lnTo>
                      <a:pt x="170" y="1598"/>
                    </a:lnTo>
                    <a:lnTo>
                      <a:pt x="164" y="1602"/>
                    </a:lnTo>
                    <a:lnTo>
                      <a:pt x="158" y="1606"/>
                    </a:lnTo>
                    <a:lnTo>
                      <a:pt x="150" y="1610"/>
                    </a:lnTo>
                    <a:lnTo>
                      <a:pt x="148" y="1612"/>
                    </a:lnTo>
                    <a:lnTo>
                      <a:pt x="148" y="1614"/>
                    </a:lnTo>
                    <a:lnTo>
                      <a:pt x="148" y="1616"/>
                    </a:lnTo>
                    <a:lnTo>
                      <a:pt x="148" y="1620"/>
                    </a:lnTo>
                    <a:lnTo>
                      <a:pt x="146" y="1620"/>
                    </a:lnTo>
                    <a:lnTo>
                      <a:pt x="144" y="1618"/>
                    </a:lnTo>
                    <a:lnTo>
                      <a:pt x="142" y="1616"/>
                    </a:lnTo>
                    <a:lnTo>
                      <a:pt x="140" y="1616"/>
                    </a:lnTo>
                    <a:lnTo>
                      <a:pt x="136" y="1622"/>
                    </a:lnTo>
                    <a:lnTo>
                      <a:pt x="136" y="1624"/>
                    </a:lnTo>
                    <a:lnTo>
                      <a:pt x="138" y="1628"/>
                    </a:lnTo>
                    <a:lnTo>
                      <a:pt x="140" y="1630"/>
                    </a:lnTo>
                    <a:lnTo>
                      <a:pt x="138" y="1632"/>
                    </a:lnTo>
                    <a:lnTo>
                      <a:pt x="144" y="1636"/>
                    </a:lnTo>
                    <a:lnTo>
                      <a:pt x="146" y="1636"/>
                    </a:lnTo>
                    <a:lnTo>
                      <a:pt x="142" y="1638"/>
                    </a:lnTo>
                    <a:lnTo>
                      <a:pt x="138" y="1642"/>
                    </a:lnTo>
                    <a:lnTo>
                      <a:pt x="136" y="1644"/>
                    </a:lnTo>
                    <a:lnTo>
                      <a:pt x="138" y="1646"/>
                    </a:lnTo>
                    <a:lnTo>
                      <a:pt x="140" y="1648"/>
                    </a:lnTo>
                    <a:lnTo>
                      <a:pt x="142" y="1648"/>
                    </a:lnTo>
                    <a:lnTo>
                      <a:pt x="144" y="1644"/>
                    </a:lnTo>
                    <a:lnTo>
                      <a:pt x="148" y="1644"/>
                    </a:lnTo>
                    <a:close/>
                    <a:moveTo>
                      <a:pt x="84" y="2020"/>
                    </a:moveTo>
                    <a:lnTo>
                      <a:pt x="84" y="2020"/>
                    </a:lnTo>
                    <a:lnTo>
                      <a:pt x="88" y="2008"/>
                    </a:lnTo>
                    <a:lnTo>
                      <a:pt x="90" y="2008"/>
                    </a:lnTo>
                    <a:lnTo>
                      <a:pt x="92" y="2012"/>
                    </a:lnTo>
                    <a:lnTo>
                      <a:pt x="94" y="2014"/>
                    </a:lnTo>
                    <a:lnTo>
                      <a:pt x="96" y="2014"/>
                    </a:lnTo>
                    <a:lnTo>
                      <a:pt x="106" y="2008"/>
                    </a:lnTo>
                    <a:lnTo>
                      <a:pt x="120" y="2000"/>
                    </a:lnTo>
                    <a:lnTo>
                      <a:pt x="126" y="1996"/>
                    </a:lnTo>
                    <a:lnTo>
                      <a:pt x="132" y="1994"/>
                    </a:lnTo>
                    <a:lnTo>
                      <a:pt x="142" y="1992"/>
                    </a:lnTo>
                    <a:lnTo>
                      <a:pt x="148" y="1990"/>
                    </a:lnTo>
                    <a:lnTo>
                      <a:pt x="152" y="1990"/>
                    </a:lnTo>
                    <a:lnTo>
                      <a:pt x="160" y="1990"/>
                    </a:lnTo>
                    <a:lnTo>
                      <a:pt x="166" y="1992"/>
                    </a:lnTo>
                    <a:lnTo>
                      <a:pt x="168" y="1988"/>
                    </a:lnTo>
                    <a:lnTo>
                      <a:pt x="168" y="1980"/>
                    </a:lnTo>
                    <a:lnTo>
                      <a:pt x="168" y="1974"/>
                    </a:lnTo>
                    <a:lnTo>
                      <a:pt x="172" y="1966"/>
                    </a:lnTo>
                    <a:lnTo>
                      <a:pt x="176" y="1958"/>
                    </a:lnTo>
                    <a:lnTo>
                      <a:pt x="178" y="1950"/>
                    </a:lnTo>
                    <a:lnTo>
                      <a:pt x="180" y="1934"/>
                    </a:lnTo>
                    <a:lnTo>
                      <a:pt x="178" y="1920"/>
                    </a:lnTo>
                    <a:lnTo>
                      <a:pt x="174" y="1906"/>
                    </a:lnTo>
                    <a:lnTo>
                      <a:pt x="168" y="1888"/>
                    </a:lnTo>
                    <a:lnTo>
                      <a:pt x="166" y="1884"/>
                    </a:lnTo>
                    <a:lnTo>
                      <a:pt x="170" y="1884"/>
                    </a:lnTo>
                    <a:lnTo>
                      <a:pt x="172" y="1882"/>
                    </a:lnTo>
                    <a:lnTo>
                      <a:pt x="172" y="1880"/>
                    </a:lnTo>
                    <a:lnTo>
                      <a:pt x="168" y="1874"/>
                    </a:lnTo>
                    <a:lnTo>
                      <a:pt x="172" y="1874"/>
                    </a:lnTo>
                    <a:lnTo>
                      <a:pt x="176" y="1876"/>
                    </a:lnTo>
                    <a:lnTo>
                      <a:pt x="178" y="1878"/>
                    </a:lnTo>
                    <a:lnTo>
                      <a:pt x="180" y="1878"/>
                    </a:lnTo>
                    <a:lnTo>
                      <a:pt x="186" y="1870"/>
                    </a:lnTo>
                    <a:lnTo>
                      <a:pt x="190" y="1866"/>
                    </a:lnTo>
                    <a:lnTo>
                      <a:pt x="194" y="1866"/>
                    </a:lnTo>
                    <a:lnTo>
                      <a:pt x="196" y="1864"/>
                    </a:lnTo>
                    <a:lnTo>
                      <a:pt x="198" y="1862"/>
                    </a:lnTo>
                    <a:lnTo>
                      <a:pt x="196" y="1858"/>
                    </a:lnTo>
                    <a:lnTo>
                      <a:pt x="194" y="1858"/>
                    </a:lnTo>
                    <a:lnTo>
                      <a:pt x="192" y="1858"/>
                    </a:lnTo>
                    <a:lnTo>
                      <a:pt x="194" y="1854"/>
                    </a:lnTo>
                    <a:lnTo>
                      <a:pt x="196" y="1850"/>
                    </a:lnTo>
                    <a:lnTo>
                      <a:pt x="196" y="1848"/>
                    </a:lnTo>
                    <a:lnTo>
                      <a:pt x="196" y="1850"/>
                    </a:lnTo>
                    <a:lnTo>
                      <a:pt x="200" y="1858"/>
                    </a:lnTo>
                    <a:lnTo>
                      <a:pt x="202" y="1858"/>
                    </a:lnTo>
                    <a:lnTo>
                      <a:pt x="204" y="1856"/>
                    </a:lnTo>
                    <a:lnTo>
                      <a:pt x="204" y="1850"/>
                    </a:lnTo>
                    <a:lnTo>
                      <a:pt x="202" y="1844"/>
                    </a:lnTo>
                    <a:lnTo>
                      <a:pt x="198" y="1840"/>
                    </a:lnTo>
                    <a:lnTo>
                      <a:pt x="196" y="1838"/>
                    </a:lnTo>
                    <a:lnTo>
                      <a:pt x="194" y="1838"/>
                    </a:lnTo>
                    <a:lnTo>
                      <a:pt x="186" y="1840"/>
                    </a:lnTo>
                    <a:lnTo>
                      <a:pt x="184" y="1840"/>
                    </a:lnTo>
                    <a:lnTo>
                      <a:pt x="186" y="1838"/>
                    </a:lnTo>
                    <a:lnTo>
                      <a:pt x="192" y="1834"/>
                    </a:lnTo>
                    <a:lnTo>
                      <a:pt x="194" y="1832"/>
                    </a:lnTo>
                    <a:lnTo>
                      <a:pt x="192" y="1828"/>
                    </a:lnTo>
                    <a:lnTo>
                      <a:pt x="190" y="1828"/>
                    </a:lnTo>
                    <a:lnTo>
                      <a:pt x="186" y="1826"/>
                    </a:lnTo>
                    <a:lnTo>
                      <a:pt x="182" y="1820"/>
                    </a:lnTo>
                    <a:lnTo>
                      <a:pt x="176" y="1808"/>
                    </a:lnTo>
                    <a:lnTo>
                      <a:pt x="174" y="1806"/>
                    </a:lnTo>
                    <a:lnTo>
                      <a:pt x="172" y="1804"/>
                    </a:lnTo>
                    <a:lnTo>
                      <a:pt x="164" y="1806"/>
                    </a:lnTo>
                    <a:lnTo>
                      <a:pt x="156" y="1808"/>
                    </a:lnTo>
                    <a:lnTo>
                      <a:pt x="148" y="1808"/>
                    </a:lnTo>
                    <a:lnTo>
                      <a:pt x="142" y="1810"/>
                    </a:lnTo>
                    <a:lnTo>
                      <a:pt x="140" y="1812"/>
                    </a:lnTo>
                    <a:lnTo>
                      <a:pt x="138" y="1814"/>
                    </a:lnTo>
                    <a:lnTo>
                      <a:pt x="130" y="1816"/>
                    </a:lnTo>
                    <a:lnTo>
                      <a:pt x="126" y="1818"/>
                    </a:lnTo>
                    <a:lnTo>
                      <a:pt x="124" y="1822"/>
                    </a:lnTo>
                    <a:lnTo>
                      <a:pt x="122" y="1828"/>
                    </a:lnTo>
                    <a:lnTo>
                      <a:pt x="120" y="1834"/>
                    </a:lnTo>
                    <a:lnTo>
                      <a:pt x="116" y="1836"/>
                    </a:lnTo>
                    <a:lnTo>
                      <a:pt x="112" y="1836"/>
                    </a:lnTo>
                    <a:lnTo>
                      <a:pt x="116" y="1836"/>
                    </a:lnTo>
                    <a:lnTo>
                      <a:pt x="120" y="1832"/>
                    </a:lnTo>
                    <a:lnTo>
                      <a:pt x="122" y="1826"/>
                    </a:lnTo>
                    <a:lnTo>
                      <a:pt x="124" y="1818"/>
                    </a:lnTo>
                    <a:lnTo>
                      <a:pt x="128" y="1816"/>
                    </a:lnTo>
                    <a:lnTo>
                      <a:pt x="132" y="1814"/>
                    </a:lnTo>
                    <a:lnTo>
                      <a:pt x="132" y="1810"/>
                    </a:lnTo>
                    <a:lnTo>
                      <a:pt x="134" y="1808"/>
                    </a:lnTo>
                    <a:lnTo>
                      <a:pt x="138" y="1806"/>
                    </a:lnTo>
                    <a:lnTo>
                      <a:pt x="140" y="1804"/>
                    </a:lnTo>
                    <a:lnTo>
                      <a:pt x="134" y="1798"/>
                    </a:lnTo>
                    <a:lnTo>
                      <a:pt x="130" y="1796"/>
                    </a:lnTo>
                    <a:lnTo>
                      <a:pt x="126" y="1796"/>
                    </a:lnTo>
                    <a:lnTo>
                      <a:pt x="124" y="1798"/>
                    </a:lnTo>
                    <a:lnTo>
                      <a:pt x="122" y="1800"/>
                    </a:lnTo>
                    <a:lnTo>
                      <a:pt x="118" y="1804"/>
                    </a:lnTo>
                    <a:lnTo>
                      <a:pt x="116" y="1804"/>
                    </a:lnTo>
                    <a:lnTo>
                      <a:pt x="112" y="1804"/>
                    </a:lnTo>
                    <a:lnTo>
                      <a:pt x="104" y="1806"/>
                    </a:lnTo>
                    <a:lnTo>
                      <a:pt x="94" y="1810"/>
                    </a:lnTo>
                    <a:lnTo>
                      <a:pt x="86" y="1816"/>
                    </a:lnTo>
                    <a:lnTo>
                      <a:pt x="84" y="1820"/>
                    </a:lnTo>
                    <a:lnTo>
                      <a:pt x="84" y="1824"/>
                    </a:lnTo>
                    <a:lnTo>
                      <a:pt x="84" y="1828"/>
                    </a:lnTo>
                    <a:lnTo>
                      <a:pt x="82" y="1830"/>
                    </a:lnTo>
                    <a:lnTo>
                      <a:pt x="76" y="1834"/>
                    </a:lnTo>
                    <a:lnTo>
                      <a:pt x="70" y="1836"/>
                    </a:lnTo>
                    <a:lnTo>
                      <a:pt x="68" y="1838"/>
                    </a:lnTo>
                    <a:lnTo>
                      <a:pt x="68" y="1840"/>
                    </a:lnTo>
                    <a:lnTo>
                      <a:pt x="70" y="1842"/>
                    </a:lnTo>
                    <a:lnTo>
                      <a:pt x="76" y="1842"/>
                    </a:lnTo>
                    <a:lnTo>
                      <a:pt x="86" y="1842"/>
                    </a:lnTo>
                    <a:lnTo>
                      <a:pt x="94" y="1844"/>
                    </a:lnTo>
                    <a:lnTo>
                      <a:pt x="94" y="1846"/>
                    </a:lnTo>
                    <a:lnTo>
                      <a:pt x="90" y="1848"/>
                    </a:lnTo>
                    <a:lnTo>
                      <a:pt x="82" y="1856"/>
                    </a:lnTo>
                    <a:lnTo>
                      <a:pt x="78" y="1862"/>
                    </a:lnTo>
                    <a:lnTo>
                      <a:pt x="74" y="1866"/>
                    </a:lnTo>
                    <a:lnTo>
                      <a:pt x="70" y="1866"/>
                    </a:lnTo>
                    <a:lnTo>
                      <a:pt x="62" y="1864"/>
                    </a:lnTo>
                    <a:lnTo>
                      <a:pt x="58" y="1866"/>
                    </a:lnTo>
                    <a:lnTo>
                      <a:pt x="54" y="1866"/>
                    </a:lnTo>
                    <a:lnTo>
                      <a:pt x="48" y="1864"/>
                    </a:lnTo>
                    <a:lnTo>
                      <a:pt x="40" y="1860"/>
                    </a:lnTo>
                    <a:lnTo>
                      <a:pt x="30" y="1860"/>
                    </a:lnTo>
                    <a:lnTo>
                      <a:pt x="22" y="1862"/>
                    </a:lnTo>
                    <a:lnTo>
                      <a:pt x="14" y="1868"/>
                    </a:lnTo>
                    <a:lnTo>
                      <a:pt x="14" y="1870"/>
                    </a:lnTo>
                    <a:lnTo>
                      <a:pt x="18" y="1870"/>
                    </a:lnTo>
                    <a:lnTo>
                      <a:pt x="20" y="1870"/>
                    </a:lnTo>
                    <a:lnTo>
                      <a:pt x="20" y="1872"/>
                    </a:lnTo>
                    <a:lnTo>
                      <a:pt x="20" y="1874"/>
                    </a:lnTo>
                    <a:lnTo>
                      <a:pt x="18" y="1878"/>
                    </a:lnTo>
                    <a:lnTo>
                      <a:pt x="16" y="1884"/>
                    </a:lnTo>
                    <a:lnTo>
                      <a:pt x="18" y="1886"/>
                    </a:lnTo>
                    <a:lnTo>
                      <a:pt x="22" y="1888"/>
                    </a:lnTo>
                    <a:lnTo>
                      <a:pt x="28" y="1888"/>
                    </a:lnTo>
                    <a:lnTo>
                      <a:pt x="38" y="1888"/>
                    </a:lnTo>
                    <a:lnTo>
                      <a:pt x="38" y="1890"/>
                    </a:lnTo>
                    <a:lnTo>
                      <a:pt x="34" y="1892"/>
                    </a:lnTo>
                    <a:lnTo>
                      <a:pt x="24" y="1898"/>
                    </a:lnTo>
                    <a:lnTo>
                      <a:pt x="22" y="1900"/>
                    </a:lnTo>
                    <a:lnTo>
                      <a:pt x="20" y="1904"/>
                    </a:lnTo>
                    <a:lnTo>
                      <a:pt x="16" y="1908"/>
                    </a:lnTo>
                    <a:lnTo>
                      <a:pt x="14" y="1912"/>
                    </a:lnTo>
                    <a:lnTo>
                      <a:pt x="16" y="1914"/>
                    </a:lnTo>
                    <a:lnTo>
                      <a:pt x="24" y="1922"/>
                    </a:lnTo>
                    <a:lnTo>
                      <a:pt x="36" y="1928"/>
                    </a:lnTo>
                    <a:lnTo>
                      <a:pt x="40" y="1928"/>
                    </a:lnTo>
                    <a:lnTo>
                      <a:pt x="44" y="1928"/>
                    </a:lnTo>
                    <a:lnTo>
                      <a:pt x="52" y="1926"/>
                    </a:lnTo>
                    <a:lnTo>
                      <a:pt x="58" y="1928"/>
                    </a:lnTo>
                    <a:lnTo>
                      <a:pt x="60" y="1928"/>
                    </a:lnTo>
                    <a:lnTo>
                      <a:pt x="60" y="1930"/>
                    </a:lnTo>
                    <a:lnTo>
                      <a:pt x="50" y="1934"/>
                    </a:lnTo>
                    <a:lnTo>
                      <a:pt x="44" y="1936"/>
                    </a:lnTo>
                    <a:lnTo>
                      <a:pt x="42" y="1938"/>
                    </a:lnTo>
                    <a:lnTo>
                      <a:pt x="42" y="1940"/>
                    </a:lnTo>
                    <a:lnTo>
                      <a:pt x="42" y="1944"/>
                    </a:lnTo>
                    <a:lnTo>
                      <a:pt x="42" y="1948"/>
                    </a:lnTo>
                    <a:lnTo>
                      <a:pt x="40" y="1952"/>
                    </a:lnTo>
                    <a:lnTo>
                      <a:pt x="36" y="1956"/>
                    </a:lnTo>
                    <a:lnTo>
                      <a:pt x="28" y="1962"/>
                    </a:lnTo>
                    <a:lnTo>
                      <a:pt x="22" y="1966"/>
                    </a:lnTo>
                    <a:lnTo>
                      <a:pt x="22" y="1968"/>
                    </a:lnTo>
                    <a:lnTo>
                      <a:pt x="26" y="1968"/>
                    </a:lnTo>
                    <a:lnTo>
                      <a:pt x="30" y="1968"/>
                    </a:lnTo>
                    <a:lnTo>
                      <a:pt x="58" y="1960"/>
                    </a:lnTo>
                    <a:lnTo>
                      <a:pt x="64" y="1960"/>
                    </a:lnTo>
                    <a:lnTo>
                      <a:pt x="66" y="1960"/>
                    </a:lnTo>
                    <a:lnTo>
                      <a:pt x="66" y="1962"/>
                    </a:lnTo>
                    <a:lnTo>
                      <a:pt x="66" y="1964"/>
                    </a:lnTo>
                    <a:lnTo>
                      <a:pt x="62" y="1966"/>
                    </a:lnTo>
                    <a:lnTo>
                      <a:pt x="50" y="1968"/>
                    </a:lnTo>
                    <a:lnTo>
                      <a:pt x="36" y="1970"/>
                    </a:lnTo>
                    <a:lnTo>
                      <a:pt x="28" y="1974"/>
                    </a:lnTo>
                    <a:lnTo>
                      <a:pt x="24" y="1978"/>
                    </a:lnTo>
                    <a:lnTo>
                      <a:pt x="26" y="1982"/>
                    </a:lnTo>
                    <a:lnTo>
                      <a:pt x="28" y="1984"/>
                    </a:lnTo>
                    <a:lnTo>
                      <a:pt x="26" y="1986"/>
                    </a:lnTo>
                    <a:lnTo>
                      <a:pt x="22" y="1984"/>
                    </a:lnTo>
                    <a:lnTo>
                      <a:pt x="14" y="1984"/>
                    </a:lnTo>
                    <a:lnTo>
                      <a:pt x="10" y="1986"/>
                    </a:lnTo>
                    <a:lnTo>
                      <a:pt x="4" y="1988"/>
                    </a:lnTo>
                    <a:lnTo>
                      <a:pt x="0" y="1994"/>
                    </a:lnTo>
                    <a:lnTo>
                      <a:pt x="0" y="1996"/>
                    </a:lnTo>
                    <a:lnTo>
                      <a:pt x="2" y="1996"/>
                    </a:lnTo>
                    <a:lnTo>
                      <a:pt x="6" y="1996"/>
                    </a:lnTo>
                    <a:lnTo>
                      <a:pt x="10" y="1996"/>
                    </a:lnTo>
                    <a:lnTo>
                      <a:pt x="14" y="1996"/>
                    </a:lnTo>
                    <a:lnTo>
                      <a:pt x="14" y="2000"/>
                    </a:lnTo>
                    <a:lnTo>
                      <a:pt x="10" y="2004"/>
                    </a:lnTo>
                    <a:lnTo>
                      <a:pt x="6" y="2010"/>
                    </a:lnTo>
                    <a:lnTo>
                      <a:pt x="4" y="2012"/>
                    </a:lnTo>
                    <a:lnTo>
                      <a:pt x="8" y="2014"/>
                    </a:lnTo>
                    <a:lnTo>
                      <a:pt x="12" y="2016"/>
                    </a:lnTo>
                    <a:lnTo>
                      <a:pt x="18" y="2018"/>
                    </a:lnTo>
                    <a:lnTo>
                      <a:pt x="20" y="2020"/>
                    </a:lnTo>
                    <a:lnTo>
                      <a:pt x="16" y="2024"/>
                    </a:lnTo>
                    <a:lnTo>
                      <a:pt x="14" y="2026"/>
                    </a:lnTo>
                    <a:lnTo>
                      <a:pt x="16" y="2026"/>
                    </a:lnTo>
                    <a:lnTo>
                      <a:pt x="28" y="2022"/>
                    </a:lnTo>
                    <a:lnTo>
                      <a:pt x="36" y="2020"/>
                    </a:lnTo>
                    <a:lnTo>
                      <a:pt x="36" y="2022"/>
                    </a:lnTo>
                    <a:lnTo>
                      <a:pt x="30" y="2026"/>
                    </a:lnTo>
                    <a:lnTo>
                      <a:pt x="28" y="2030"/>
                    </a:lnTo>
                    <a:lnTo>
                      <a:pt x="28" y="2032"/>
                    </a:lnTo>
                    <a:lnTo>
                      <a:pt x="30" y="2034"/>
                    </a:lnTo>
                    <a:lnTo>
                      <a:pt x="38" y="2034"/>
                    </a:lnTo>
                    <a:lnTo>
                      <a:pt x="48" y="2032"/>
                    </a:lnTo>
                    <a:lnTo>
                      <a:pt x="70" y="2028"/>
                    </a:lnTo>
                    <a:lnTo>
                      <a:pt x="78" y="2024"/>
                    </a:lnTo>
                    <a:lnTo>
                      <a:pt x="84" y="2020"/>
                    </a:lnTo>
                    <a:close/>
                    <a:moveTo>
                      <a:pt x="154" y="1672"/>
                    </a:moveTo>
                    <a:lnTo>
                      <a:pt x="154" y="1672"/>
                    </a:lnTo>
                    <a:lnTo>
                      <a:pt x="156" y="1672"/>
                    </a:lnTo>
                    <a:lnTo>
                      <a:pt x="158" y="1670"/>
                    </a:lnTo>
                    <a:lnTo>
                      <a:pt x="162" y="1672"/>
                    </a:lnTo>
                    <a:lnTo>
                      <a:pt x="162" y="1674"/>
                    </a:lnTo>
                    <a:lnTo>
                      <a:pt x="162" y="1676"/>
                    </a:lnTo>
                    <a:lnTo>
                      <a:pt x="162" y="1678"/>
                    </a:lnTo>
                    <a:lnTo>
                      <a:pt x="164" y="1682"/>
                    </a:lnTo>
                    <a:lnTo>
                      <a:pt x="168" y="1684"/>
                    </a:lnTo>
                    <a:lnTo>
                      <a:pt x="170" y="1684"/>
                    </a:lnTo>
                    <a:lnTo>
                      <a:pt x="174" y="1682"/>
                    </a:lnTo>
                    <a:lnTo>
                      <a:pt x="180" y="1682"/>
                    </a:lnTo>
                    <a:lnTo>
                      <a:pt x="182" y="1684"/>
                    </a:lnTo>
                    <a:lnTo>
                      <a:pt x="182" y="1688"/>
                    </a:lnTo>
                    <a:lnTo>
                      <a:pt x="180" y="1692"/>
                    </a:lnTo>
                    <a:lnTo>
                      <a:pt x="180" y="1694"/>
                    </a:lnTo>
                    <a:lnTo>
                      <a:pt x="182" y="1692"/>
                    </a:lnTo>
                    <a:lnTo>
                      <a:pt x="186" y="1688"/>
                    </a:lnTo>
                    <a:lnTo>
                      <a:pt x="192" y="1678"/>
                    </a:lnTo>
                    <a:lnTo>
                      <a:pt x="192" y="1676"/>
                    </a:lnTo>
                    <a:lnTo>
                      <a:pt x="190" y="1676"/>
                    </a:lnTo>
                    <a:lnTo>
                      <a:pt x="184" y="1678"/>
                    </a:lnTo>
                    <a:lnTo>
                      <a:pt x="180" y="1676"/>
                    </a:lnTo>
                    <a:lnTo>
                      <a:pt x="178" y="1674"/>
                    </a:lnTo>
                    <a:lnTo>
                      <a:pt x="176" y="1672"/>
                    </a:lnTo>
                    <a:lnTo>
                      <a:pt x="174" y="1662"/>
                    </a:lnTo>
                    <a:lnTo>
                      <a:pt x="172" y="1654"/>
                    </a:lnTo>
                    <a:lnTo>
                      <a:pt x="170" y="1652"/>
                    </a:lnTo>
                    <a:lnTo>
                      <a:pt x="168" y="1650"/>
                    </a:lnTo>
                    <a:lnTo>
                      <a:pt x="166" y="1650"/>
                    </a:lnTo>
                    <a:lnTo>
                      <a:pt x="166" y="1652"/>
                    </a:lnTo>
                    <a:lnTo>
                      <a:pt x="166" y="1656"/>
                    </a:lnTo>
                    <a:lnTo>
                      <a:pt x="166" y="1662"/>
                    </a:lnTo>
                    <a:lnTo>
                      <a:pt x="166" y="1664"/>
                    </a:lnTo>
                    <a:lnTo>
                      <a:pt x="162" y="1664"/>
                    </a:lnTo>
                    <a:lnTo>
                      <a:pt x="160" y="1660"/>
                    </a:lnTo>
                    <a:lnTo>
                      <a:pt x="158" y="1658"/>
                    </a:lnTo>
                    <a:lnTo>
                      <a:pt x="154" y="1656"/>
                    </a:lnTo>
                    <a:lnTo>
                      <a:pt x="154" y="1658"/>
                    </a:lnTo>
                    <a:lnTo>
                      <a:pt x="154" y="1660"/>
                    </a:lnTo>
                    <a:lnTo>
                      <a:pt x="156" y="1664"/>
                    </a:lnTo>
                    <a:lnTo>
                      <a:pt x="154" y="1666"/>
                    </a:lnTo>
                    <a:lnTo>
                      <a:pt x="150" y="1666"/>
                    </a:lnTo>
                    <a:lnTo>
                      <a:pt x="150" y="1668"/>
                    </a:lnTo>
                    <a:lnTo>
                      <a:pt x="154" y="1672"/>
                    </a:lnTo>
                    <a:close/>
                    <a:moveTo>
                      <a:pt x="146" y="1346"/>
                    </a:moveTo>
                    <a:lnTo>
                      <a:pt x="146" y="1346"/>
                    </a:lnTo>
                    <a:lnTo>
                      <a:pt x="142" y="1346"/>
                    </a:lnTo>
                    <a:lnTo>
                      <a:pt x="144" y="1352"/>
                    </a:lnTo>
                    <a:lnTo>
                      <a:pt x="148" y="1358"/>
                    </a:lnTo>
                    <a:lnTo>
                      <a:pt x="154" y="1362"/>
                    </a:lnTo>
                    <a:lnTo>
                      <a:pt x="158" y="1364"/>
                    </a:lnTo>
                    <a:lnTo>
                      <a:pt x="160" y="1364"/>
                    </a:lnTo>
                    <a:lnTo>
                      <a:pt x="162" y="1362"/>
                    </a:lnTo>
                    <a:lnTo>
                      <a:pt x="160" y="1360"/>
                    </a:lnTo>
                    <a:lnTo>
                      <a:pt x="158" y="1358"/>
                    </a:lnTo>
                    <a:lnTo>
                      <a:pt x="160" y="1358"/>
                    </a:lnTo>
                    <a:lnTo>
                      <a:pt x="160" y="1356"/>
                    </a:lnTo>
                    <a:lnTo>
                      <a:pt x="158" y="1356"/>
                    </a:lnTo>
                    <a:lnTo>
                      <a:pt x="154" y="1354"/>
                    </a:lnTo>
                    <a:lnTo>
                      <a:pt x="154" y="1352"/>
                    </a:lnTo>
                    <a:lnTo>
                      <a:pt x="154" y="1350"/>
                    </a:lnTo>
                    <a:lnTo>
                      <a:pt x="152" y="1350"/>
                    </a:lnTo>
                    <a:lnTo>
                      <a:pt x="148" y="1350"/>
                    </a:lnTo>
                    <a:lnTo>
                      <a:pt x="148" y="1348"/>
                    </a:lnTo>
                    <a:lnTo>
                      <a:pt x="148" y="1346"/>
                    </a:lnTo>
                    <a:lnTo>
                      <a:pt x="146" y="1346"/>
                    </a:lnTo>
                    <a:close/>
                    <a:moveTo>
                      <a:pt x="166" y="1740"/>
                    </a:moveTo>
                    <a:lnTo>
                      <a:pt x="166" y="1740"/>
                    </a:lnTo>
                    <a:lnTo>
                      <a:pt x="166" y="1742"/>
                    </a:lnTo>
                    <a:lnTo>
                      <a:pt x="168" y="1742"/>
                    </a:lnTo>
                    <a:lnTo>
                      <a:pt x="174" y="1740"/>
                    </a:lnTo>
                    <a:lnTo>
                      <a:pt x="188" y="1736"/>
                    </a:lnTo>
                    <a:lnTo>
                      <a:pt x="194" y="1734"/>
                    </a:lnTo>
                    <a:lnTo>
                      <a:pt x="192" y="1732"/>
                    </a:lnTo>
                    <a:lnTo>
                      <a:pt x="190" y="1728"/>
                    </a:lnTo>
                    <a:lnTo>
                      <a:pt x="184" y="1724"/>
                    </a:lnTo>
                    <a:lnTo>
                      <a:pt x="178" y="1722"/>
                    </a:lnTo>
                    <a:lnTo>
                      <a:pt x="176" y="1718"/>
                    </a:lnTo>
                    <a:lnTo>
                      <a:pt x="174" y="1718"/>
                    </a:lnTo>
                    <a:lnTo>
                      <a:pt x="170" y="1720"/>
                    </a:lnTo>
                    <a:lnTo>
                      <a:pt x="168" y="1722"/>
                    </a:lnTo>
                    <a:lnTo>
                      <a:pt x="166" y="1724"/>
                    </a:lnTo>
                    <a:lnTo>
                      <a:pt x="174" y="1728"/>
                    </a:lnTo>
                    <a:lnTo>
                      <a:pt x="176" y="1730"/>
                    </a:lnTo>
                    <a:lnTo>
                      <a:pt x="174" y="1730"/>
                    </a:lnTo>
                    <a:lnTo>
                      <a:pt x="172" y="1732"/>
                    </a:lnTo>
                    <a:lnTo>
                      <a:pt x="172" y="1734"/>
                    </a:lnTo>
                    <a:lnTo>
                      <a:pt x="172" y="1736"/>
                    </a:lnTo>
                    <a:lnTo>
                      <a:pt x="170" y="1736"/>
                    </a:lnTo>
                    <a:lnTo>
                      <a:pt x="168" y="1738"/>
                    </a:lnTo>
                    <a:lnTo>
                      <a:pt x="166" y="1740"/>
                    </a:lnTo>
                    <a:close/>
                    <a:moveTo>
                      <a:pt x="362" y="2084"/>
                    </a:moveTo>
                    <a:lnTo>
                      <a:pt x="362" y="2084"/>
                    </a:lnTo>
                    <a:lnTo>
                      <a:pt x="370" y="2088"/>
                    </a:lnTo>
                    <a:lnTo>
                      <a:pt x="376" y="2088"/>
                    </a:lnTo>
                    <a:lnTo>
                      <a:pt x="380" y="2086"/>
                    </a:lnTo>
                    <a:lnTo>
                      <a:pt x="378" y="2082"/>
                    </a:lnTo>
                    <a:lnTo>
                      <a:pt x="376" y="2080"/>
                    </a:lnTo>
                    <a:lnTo>
                      <a:pt x="372" y="2078"/>
                    </a:lnTo>
                    <a:lnTo>
                      <a:pt x="366" y="2080"/>
                    </a:lnTo>
                    <a:lnTo>
                      <a:pt x="362" y="2084"/>
                    </a:lnTo>
                    <a:close/>
                    <a:moveTo>
                      <a:pt x="174" y="1354"/>
                    </a:moveTo>
                    <a:lnTo>
                      <a:pt x="174" y="1354"/>
                    </a:lnTo>
                    <a:lnTo>
                      <a:pt x="176" y="1352"/>
                    </a:lnTo>
                    <a:lnTo>
                      <a:pt x="176" y="1350"/>
                    </a:lnTo>
                    <a:lnTo>
                      <a:pt x="174" y="1348"/>
                    </a:lnTo>
                    <a:lnTo>
                      <a:pt x="174" y="1350"/>
                    </a:lnTo>
                    <a:lnTo>
                      <a:pt x="172" y="1350"/>
                    </a:lnTo>
                    <a:lnTo>
                      <a:pt x="172" y="1352"/>
                    </a:lnTo>
                    <a:lnTo>
                      <a:pt x="174" y="1354"/>
                    </a:lnTo>
                    <a:close/>
                    <a:moveTo>
                      <a:pt x="168" y="1784"/>
                    </a:moveTo>
                    <a:lnTo>
                      <a:pt x="168" y="1784"/>
                    </a:lnTo>
                    <a:lnTo>
                      <a:pt x="170" y="1784"/>
                    </a:lnTo>
                    <a:lnTo>
                      <a:pt x="176" y="1780"/>
                    </a:lnTo>
                    <a:lnTo>
                      <a:pt x="178" y="1776"/>
                    </a:lnTo>
                    <a:lnTo>
                      <a:pt x="178" y="1772"/>
                    </a:lnTo>
                    <a:lnTo>
                      <a:pt x="176" y="1768"/>
                    </a:lnTo>
                    <a:lnTo>
                      <a:pt x="176" y="1764"/>
                    </a:lnTo>
                    <a:lnTo>
                      <a:pt x="176" y="1762"/>
                    </a:lnTo>
                    <a:lnTo>
                      <a:pt x="174" y="1762"/>
                    </a:lnTo>
                    <a:lnTo>
                      <a:pt x="172" y="1764"/>
                    </a:lnTo>
                    <a:lnTo>
                      <a:pt x="170" y="1766"/>
                    </a:lnTo>
                    <a:lnTo>
                      <a:pt x="168" y="1766"/>
                    </a:lnTo>
                    <a:lnTo>
                      <a:pt x="166" y="1764"/>
                    </a:lnTo>
                    <a:lnTo>
                      <a:pt x="166" y="1766"/>
                    </a:lnTo>
                    <a:lnTo>
                      <a:pt x="162" y="1768"/>
                    </a:lnTo>
                    <a:lnTo>
                      <a:pt x="158" y="1772"/>
                    </a:lnTo>
                    <a:lnTo>
                      <a:pt x="158" y="1774"/>
                    </a:lnTo>
                    <a:lnTo>
                      <a:pt x="160" y="1776"/>
                    </a:lnTo>
                    <a:lnTo>
                      <a:pt x="162" y="1776"/>
                    </a:lnTo>
                    <a:lnTo>
                      <a:pt x="166" y="1774"/>
                    </a:lnTo>
                    <a:lnTo>
                      <a:pt x="168" y="1774"/>
                    </a:lnTo>
                    <a:lnTo>
                      <a:pt x="170" y="1776"/>
                    </a:lnTo>
                    <a:lnTo>
                      <a:pt x="170" y="1778"/>
                    </a:lnTo>
                    <a:lnTo>
                      <a:pt x="168" y="1780"/>
                    </a:lnTo>
                    <a:lnTo>
                      <a:pt x="166" y="1782"/>
                    </a:lnTo>
                    <a:lnTo>
                      <a:pt x="168" y="1784"/>
                    </a:lnTo>
                    <a:close/>
                    <a:moveTo>
                      <a:pt x="190" y="1748"/>
                    </a:moveTo>
                    <a:lnTo>
                      <a:pt x="190" y="1748"/>
                    </a:lnTo>
                    <a:lnTo>
                      <a:pt x="186" y="1752"/>
                    </a:lnTo>
                    <a:lnTo>
                      <a:pt x="182" y="1756"/>
                    </a:lnTo>
                    <a:lnTo>
                      <a:pt x="178" y="1762"/>
                    </a:lnTo>
                    <a:lnTo>
                      <a:pt x="178" y="1768"/>
                    </a:lnTo>
                    <a:lnTo>
                      <a:pt x="180" y="1768"/>
                    </a:lnTo>
                    <a:lnTo>
                      <a:pt x="182" y="1766"/>
                    </a:lnTo>
                    <a:lnTo>
                      <a:pt x="188" y="1758"/>
                    </a:lnTo>
                    <a:lnTo>
                      <a:pt x="192" y="1750"/>
                    </a:lnTo>
                    <a:lnTo>
                      <a:pt x="192" y="1748"/>
                    </a:lnTo>
                    <a:lnTo>
                      <a:pt x="190" y="1748"/>
                    </a:lnTo>
                    <a:close/>
                    <a:moveTo>
                      <a:pt x="700" y="1324"/>
                    </a:moveTo>
                    <a:lnTo>
                      <a:pt x="700" y="1324"/>
                    </a:lnTo>
                    <a:lnTo>
                      <a:pt x="698" y="1322"/>
                    </a:lnTo>
                    <a:lnTo>
                      <a:pt x="694" y="1322"/>
                    </a:lnTo>
                    <a:lnTo>
                      <a:pt x="690" y="1324"/>
                    </a:lnTo>
                    <a:lnTo>
                      <a:pt x="690" y="1326"/>
                    </a:lnTo>
                    <a:lnTo>
                      <a:pt x="692" y="1326"/>
                    </a:lnTo>
                    <a:lnTo>
                      <a:pt x="696" y="1326"/>
                    </a:lnTo>
                    <a:lnTo>
                      <a:pt x="700" y="1326"/>
                    </a:lnTo>
                    <a:lnTo>
                      <a:pt x="700" y="1324"/>
                    </a:lnTo>
                    <a:close/>
                    <a:moveTo>
                      <a:pt x="494" y="1970"/>
                    </a:moveTo>
                    <a:lnTo>
                      <a:pt x="494" y="1970"/>
                    </a:lnTo>
                    <a:lnTo>
                      <a:pt x="492" y="1962"/>
                    </a:lnTo>
                    <a:lnTo>
                      <a:pt x="486" y="1954"/>
                    </a:lnTo>
                    <a:lnTo>
                      <a:pt x="478" y="1948"/>
                    </a:lnTo>
                    <a:lnTo>
                      <a:pt x="470" y="1944"/>
                    </a:lnTo>
                    <a:lnTo>
                      <a:pt x="460" y="1942"/>
                    </a:lnTo>
                    <a:lnTo>
                      <a:pt x="452" y="1942"/>
                    </a:lnTo>
                    <a:lnTo>
                      <a:pt x="446" y="1944"/>
                    </a:lnTo>
                    <a:lnTo>
                      <a:pt x="442" y="1948"/>
                    </a:lnTo>
                    <a:lnTo>
                      <a:pt x="438" y="1954"/>
                    </a:lnTo>
                    <a:lnTo>
                      <a:pt x="434" y="1954"/>
                    </a:lnTo>
                    <a:lnTo>
                      <a:pt x="432" y="1952"/>
                    </a:lnTo>
                    <a:lnTo>
                      <a:pt x="428" y="1950"/>
                    </a:lnTo>
                    <a:lnTo>
                      <a:pt x="424" y="1948"/>
                    </a:lnTo>
                    <a:lnTo>
                      <a:pt x="424" y="1946"/>
                    </a:lnTo>
                    <a:lnTo>
                      <a:pt x="428" y="1942"/>
                    </a:lnTo>
                    <a:lnTo>
                      <a:pt x="434" y="1938"/>
                    </a:lnTo>
                    <a:lnTo>
                      <a:pt x="436" y="1936"/>
                    </a:lnTo>
                    <a:lnTo>
                      <a:pt x="438" y="1932"/>
                    </a:lnTo>
                    <a:lnTo>
                      <a:pt x="434" y="1924"/>
                    </a:lnTo>
                    <a:lnTo>
                      <a:pt x="428" y="1914"/>
                    </a:lnTo>
                    <a:lnTo>
                      <a:pt x="418" y="1906"/>
                    </a:lnTo>
                    <a:lnTo>
                      <a:pt x="410" y="1902"/>
                    </a:lnTo>
                    <a:lnTo>
                      <a:pt x="408" y="1898"/>
                    </a:lnTo>
                    <a:lnTo>
                      <a:pt x="410" y="1898"/>
                    </a:lnTo>
                    <a:lnTo>
                      <a:pt x="418" y="1902"/>
                    </a:lnTo>
                    <a:lnTo>
                      <a:pt x="424" y="1906"/>
                    </a:lnTo>
                    <a:lnTo>
                      <a:pt x="428" y="1906"/>
                    </a:lnTo>
                    <a:lnTo>
                      <a:pt x="430" y="1904"/>
                    </a:lnTo>
                    <a:lnTo>
                      <a:pt x="428" y="1902"/>
                    </a:lnTo>
                    <a:lnTo>
                      <a:pt x="422" y="1894"/>
                    </a:lnTo>
                    <a:lnTo>
                      <a:pt x="418" y="1888"/>
                    </a:lnTo>
                    <a:lnTo>
                      <a:pt x="416" y="1884"/>
                    </a:lnTo>
                    <a:lnTo>
                      <a:pt x="416" y="1876"/>
                    </a:lnTo>
                    <a:lnTo>
                      <a:pt x="416" y="1872"/>
                    </a:lnTo>
                    <a:lnTo>
                      <a:pt x="416" y="1870"/>
                    </a:lnTo>
                    <a:lnTo>
                      <a:pt x="412" y="1868"/>
                    </a:lnTo>
                    <a:lnTo>
                      <a:pt x="408" y="1866"/>
                    </a:lnTo>
                    <a:lnTo>
                      <a:pt x="406" y="1864"/>
                    </a:lnTo>
                    <a:lnTo>
                      <a:pt x="404" y="1858"/>
                    </a:lnTo>
                    <a:lnTo>
                      <a:pt x="400" y="1852"/>
                    </a:lnTo>
                    <a:lnTo>
                      <a:pt x="396" y="1850"/>
                    </a:lnTo>
                    <a:lnTo>
                      <a:pt x="390" y="1848"/>
                    </a:lnTo>
                    <a:lnTo>
                      <a:pt x="380" y="1844"/>
                    </a:lnTo>
                    <a:lnTo>
                      <a:pt x="376" y="1842"/>
                    </a:lnTo>
                    <a:lnTo>
                      <a:pt x="372" y="1836"/>
                    </a:lnTo>
                    <a:lnTo>
                      <a:pt x="366" y="1822"/>
                    </a:lnTo>
                    <a:lnTo>
                      <a:pt x="360" y="1806"/>
                    </a:lnTo>
                    <a:lnTo>
                      <a:pt x="358" y="1794"/>
                    </a:lnTo>
                    <a:lnTo>
                      <a:pt x="356" y="1786"/>
                    </a:lnTo>
                    <a:lnTo>
                      <a:pt x="354" y="1782"/>
                    </a:lnTo>
                    <a:lnTo>
                      <a:pt x="352" y="1780"/>
                    </a:lnTo>
                    <a:lnTo>
                      <a:pt x="346" y="1774"/>
                    </a:lnTo>
                    <a:lnTo>
                      <a:pt x="342" y="1768"/>
                    </a:lnTo>
                    <a:lnTo>
                      <a:pt x="336" y="1762"/>
                    </a:lnTo>
                    <a:lnTo>
                      <a:pt x="322" y="1756"/>
                    </a:lnTo>
                    <a:lnTo>
                      <a:pt x="314" y="1754"/>
                    </a:lnTo>
                    <a:lnTo>
                      <a:pt x="310" y="1754"/>
                    </a:lnTo>
                    <a:lnTo>
                      <a:pt x="308" y="1754"/>
                    </a:lnTo>
                    <a:lnTo>
                      <a:pt x="306" y="1756"/>
                    </a:lnTo>
                    <a:lnTo>
                      <a:pt x="302" y="1758"/>
                    </a:lnTo>
                    <a:lnTo>
                      <a:pt x="298" y="1760"/>
                    </a:lnTo>
                    <a:lnTo>
                      <a:pt x="290" y="1758"/>
                    </a:lnTo>
                    <a:lnTo>
                      <a:pt x="286" y="1758"/>
                    </a:lnTo>
                    <a:lnTo>
                      <a:pt x="288" y="1756"/>
                    </a:lnTo>
                    <a:lnTo>
                      <a:pt x="294" y="1754"/>
                    </a:lnTo>
                    <a:lnTo>
                      <a:pt x="300" y="1748"/>
                    </a:lnTo>
                    <a:lnTo>
                      <a:pt x="302" y="1746"/>
                    </a:lnTo>
                    <a:lnTo>
                      <a:pt x="304" y="1746"/>
                    </a:lnTo>
                    <a:lnTo>
                      <a:pt x="308" y="1746"/>
                    </a:lnTo>
                    <a:lnTo>
                      <a:pt x="316" y="1742"/>
                    </a:lnTo>
                    <a:lnTo>
                      <a:pt x="318" y="1742"/>
                    </a:lnTo>
                    <a:lnTo>
                      <a:pt x="318" y="1740"/>
                    </a:lnTo>
                    <a:lnTo>
                      <a:pt x="316" y="1738"/>
                    </a:lnTo>
                    <a:lnTo>
                      <a:pt x="310" y="1736"/>
                    </a:lnTo>
                    <a:lnTo>
                      <a:pt x="308" y="1734"/>
                    </a:lnTo>
                    <a:lnTo>
                      <a:pt x="308" y="1730"/>
                    </a:lnTo>
                    <a:lnTo>
                      <a:pt x="304" y="1728"/>
                    </a:lnTo>
                    <a:lnTo>
                      <a:pt x="304" y="1726"/>
                    </a:lnTo>
                    <a:lnTo>
                      <a:pt x="306" y="1728"/>
                    </a:lnTo>
                    <a:lnTo>
                      <a:pt x="312" y="1728"/>
                    </a:lnTo>
                    <a:lnTo>
                      <a:pt x="314" y="1728"/>
                    </a:lnTo>
                    <a:lnTo>
                      <a:pt x="318" y="1726"/>
                    </a:lnTo>
                    <a:lnTo>
                      <a:pt x="326" y="1716"/>
                    </a:lnTo>
                    <a:lnTo>
                      <a:pt x="334" y="1696"/>
                    </a:lnTo>
                    <a:lnTo>
                      <a:pt x="342" y="1678"/>
                    </a:lnTo>
                    <a:lnTo>
                      <a:pt x="348" y="1668"/>
                    </a:lnTo>
                    <a:lnTo>
                      <a:pt x="350" y="1664"/>
                    </a:lnTo>
                    <a:lnTo>
                      <a:pt x="348" y="1656"/>
                    </a:lnTo>
                    <a:lnTo>
                      <a:pt x="346" y="1652"/>
                    </a:lnTo>
                    <a:lnTo>
                      <a:pt x="342" y="1650"/>
                    </a:lnTo>
                    <a:lnTo>
                      <a:pt x="332" y="1650"/>
                    </a:lnTo>
                    <a:lnTo>
                      <a:pt x="320" y="1650"/>
                    </a:lnTo>
                    <a:lnTo>
                      <a:pt x="302" y="1650"/>
                    </a:lnTo>
                    <a:lnTo>
                      <a:pt x="286" y="1650"/>
                    </a:lnTo>
                    <a:lnTo>
                      <a:pt x="274" y="1652"/>
                    </a:lnTo>
                    <a:lnTo>
                      <a:pt x="268" y="1656"/>
                    </a:lnTo>
                    <a:lnTo>
                      <a:pt x="262" y="1658"/>
                    </a:lnTo>
                    <a:lnTo>
                      <a:pt x="258" y="1658"/>
                    </a:lnTo>
                    <a:lnTo>
                      <a:pt x="258" y="1654"/>
                    </a:lnTo>
                    <a:lnTo>
                      <a:pt x="268" y="1644"/>
                    </a:lnTo>
                    <a:lnTo>
                      <a:pt x="270" y="1642"/>
                    </a:lnTo>
                    <a:lnTo>
                      <a:pt x="268" y="1642"/>
                    </a:lnTo>
                    <a:lnTo>
                      <a:pt x="264" y="1642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70" y="1632"/>
                    </a:lnTo>
                    <a:lnTo>
                      <a:pt x="284" y="1620"/>
                    </a:lnTo>
                    <a:lnTo>
                      <a:pt x="296" y="1608"/>
                    </a:lnTo>
                    <a:lnTo>
                      <a:pt x="300" y="1604"/>
                    </a:lnTo>
                    <a:lnTo>
                      <a:pt x="300" y="1600"/>
                    </a:lnTo>
                    <a:lnTo>
                      <a:pt x="298" y="1598"/>
                    </a:lnTo>
                    <a:lnTo>
                      <a:pt x="298" y="1596"/>
                    </a:lnTo>
                    <a:lnTo>
                      <a:pt x="300" y="1592"/>
                    </a:lnTo>
                    <a:lnTo>
                      <a:pt x="300" y="1590"/>
                    </a:lnTo>
                    <a:lnTo>
                      <a:pt x="292" y="1588"/>
                    </a:lnTo>
                    <a:lnTo>
                      <a:pt x="286" y="1588"/>
                    </a:lnTo>
                    <a:lnTo>
                      <a:pt x="284" y="1590"/>
                    </a:lnTo>
                    <a:lnTo>
                      <a:pt x="284" y="1592"/>
                    </a:lnTo>
                    <a:lnTo>
                      <a:pt x="280" y="1592"/>
                    </a:lnTo>
                    <a:lnTo>
                      <a:pt x="272" y="1592"/>
                    </a:lnTo>
                    <a:lnTo>
                      <a:pt x="262" y="1594"/>
                    </a:lnTo>
                    <a:lnTo>
                      <a:pt x="254" y="1596"/>
                    </a:lnTo>
                    <a:lnTo>
                      <a:pt x="246" y="1596"/>
                    </a:lnTo>
                    <a:lnTo>
                      <a:pt x="242" y="1594"/>
                    </a:lnTo>
                    <a:lnTo>
                      <a:pt x="238" y="1596"/>
                    </a:lnTo>
                    <a:lnTo>
                      <a:pt x="236" y="1596"/>
                    </a:lnTo>
                    <a:lnTo>
                      <a:pt x="232" y="1594"/>
                    </a:lnTo>
                    <a:lnTo>
                      <a:pt x="226" y="1592"/>
                    </a:lnTo>
                    <a:lnTo>
                      <a:pt x="222" y="1590"/>
                    </a:lnTo>
                    <a:lnTo>
                      <a:pt x="218" y="1594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18" y="1604"/>
                    </a:lnTo>
                    <a:lnTo>
                      <a:pt x="214" y="1606"/>
                    </a:lnTo>
                    <a:lnTo>
                      <a:pt x="212" y="1606"/>
                    </a:lnTo>
                    <a:lnTo>
                      <a:pt x="216" y="1612"/>
                    </a:lnTo>
                    <a:lnTo>
                      <a:pt x="218" y="1616"/>
                    </a:lnTo>
                    <a:lnTo>
                      <a:pt x="212" y="1616"/>
                    </a:lnTo>
                    <a:lnTo>
                      <a:pt x="206" y="1614"/>
                    </a:lnTo>
                    <a:lnTo>
                      <a:pt x="206" y="1618"/>
                    </a:lnTo>
                    <a:lnTo>
                      <a:pt x="210" y="1622"/>
                    </a:lnTo>
                    <a:lnTo>
                      <a:pt x="210" y="1624"/>
                    </a:lnTo>
                    <a:lnTo>
                      <a:pt x="210" y="1626"/>
                    </a:lnTo>
                    <a:lnTo>
                      <a:pt x="208" y="1626"/>
                    </a:lnTo>
                    <a:lnTo>
                      <a:pt x="204" y="1626"/>
                    </a:lnTo>
                    <a:lnTo>
                      <a:pt x="202" y="1626"/>
                    </a:lnTo>
                    <a:lnTo>
                      <a:pt x="204" y="1628"/>
                    </a:lnTo>
                    <a:lnTo>
                      <a:pt x="206" y="1632"/>
                    </a:lnTo>
                    <a:lnTo>
                      <a:pt x="206" y="1636"/>
                    </a:lnTo>
                    <a:lnTo>
                      <a:pt x="206" y="1638"/>
                    </a:lnTo>
                    <a:lnTo>
                      <a:pt x="202" y="1638"/>
                    </a:lnTo>
                    <a:lnTo>
                      <a:pt x="190" y="1638"/>
                    </a:lnTo>
                    <a:lnTo>
                      <a:pt x="188" y="1640"/>
                    </a:lnTo>
                    <a:lnTo>
                      <a:pt x="188" y="1646"/>
                    </a:lnTo>
                    <a:lnTo>
                      <a:pt x="190" y="1650"/>
                    </a:lnTo>
                    <a:lnTo>
                      <a:pt x="190" y="1654"/>
                    </a:lnTo>
                    <a:lnTo>
                      <a:pt x="188" y="1660"/>
                    </a:lnTo>
                    <a:lnTo>
                      <a:pt x="188" y="1668"/>
                    </a:lnTo>
                    <a:lnTo>
                      <a:pt x="188" y="1672"/>
                    </a:lnTo>
                    <a:lnTo>
                      <a:pt x="190" y="1674"/>
                    </a:lnTo>
                    <a:lnTo>
                      <a:pt x="194" y="1674"/>
                    </a:lnTo>
                    <a:lnTo>
                      <a:pt x="196" y="1676"/>
                    </a:lnTo>
                    <a:lnTo>
                      <a:pt x="194" y="1682"/>
                    </a:lnTo>
                    <a:lnTo>
                      <a:pt x="192" y="1686"/>
                    </a:lnTo>
                    <a:lnTo>
                      <a:pt x="190" y="1690"/>
                    </a:lnTo>
                    <a:lnTo>
                      <a:pt x="188" y="1690"/>
                    </a:lnTo>
                    <a:lnTo>
                      <a:pt x="190" y="1692"/>
                    </a:lnTo>
                    <a:lnTo>
                      <a:pt x="190" y="1694"/>
                    </a:lnTo>
                    <a:lnTo>
                      <a:pt x="190" y="1696"/>
                    </a:lnTo>
                    <a:lnTo>
                      <a:pt x="186" y="1698"/>
                    </a:lnTo>
                    <a:lnTo>
                      <a:pt x="184" y="1700"/>
                    </a:lnTo>
                    <a:lnTo>
                      <a:pt x="188" y="1702"/>
                    </a:lnTo>
                    <a:lnTo>
                      <a:pt x="188" y="1704"/>
                    </a:lnTo>
                    <a:lnTo>
                      <a:pt x="186" y="1706"/>
                    </a:lnTo>
                    <a:lnTo>
                      <a:pt x="182" y="1708"/>
                    </a:lnTo>
                    <a:lnTo>
                      <a:pt x="178" y="1708"/>
                    </a:lnTo>
                    <a:lnTo>
                      <a:pt x="174" y="1708"/>
                    </a:lnTo>
                    <a:lnTo>
                      <a:pt x="172" y="1710"/>
                    </a:lnTo>
                    <a:lnTo>
                      <a:pt x="172" y="1712"/>
                    </a:lnTo>
                    <a:lnTo>
                      <a:pt x="174" y="1714"/>
                    </a:lnTo>
                    <a:lnTo>
                      <a:pt x="182" y="1714"/>
                    </a:lnTo>
                    <a:lnTo>
                      <a:pt x="190" y="1712"/>
                    </a:lnTo>
                    <a:lnTo>
                      <a:pt x="192" y="1714"/>
                    </a:lnTo>
                    <a:lnTo>
                      <a:pt x="184" y="1716"/>
                    </a:lnTo>
                    <a:lnTo>
                      <a:pt x="180" y="1718"/>
                    </a:lnTo>
                    <a:lnTo>
                      <a:pt x="180" y="1720"/>
                    </a:lnTo>
                    <a:lnTo>
                      <a:pt x="184" y="1722"/>
                    </a:lnTo>
                    <a:lnTo>
                      <a:pt x="188" y="1722"/>
                    </a:lnTo>
                    <a:lnTo>
                      <a:pt x="190" y="1722"/>
                    </a:lnTo>
                    <a:lnTo>
                      <a:pt x="192" y="1724"/>
                    </a:lnTo>
                    <a:lnTo>
                      <a:pt x="196" y="1724"/>
                    </a:lnTo>
                    <a:lnTo>
                      <a:pt x="200" y="1720"/>
                    </a:lnTo>
                    <a:lnTo>
                      <a:pt x="208" y="1714"/>
                    </a:lnTo>
                    <a:lnTo>
                      <a:pt x="206" y="1720"/>
                    </a:lnTo>
                    <a:lnTo>
                      <a:pt x="202" y="1726"/>
                    </a:lnTo>
                    <a:lnTo>
                      <a:pt x="202" y="1730"/>
                    </a:lnTo>
                    <a:lnTo>
                      <a:pt x="202" y="1734"/>
                    </a:lnTo>
                    <a:lnTo>
                      <a:pt x="198" y="1738"/>
                    </a:lnTo>
                    <a:lnTo>
                      <a:pt x="196" y="1740"/>
                    </a:lnTo>
                    <a:lnTo>
                      <a:pt x="196" y="1744"/>
                    </a:lnTo>
                    <a:lnTo>
                      <a:pt x="198" y="1748"/>
                    </a:lnTo>
                    <a:lnTo>
                      <a:pt x="194" y="1754"/>
                    </a:lnTo>
                    <a:lnTo>
                      <a:pt x="192" y="1758"/>
                    </a:lnTo>
                    <a:lnTo>
                      <a:pt x="192" y="1762"/>
                    </a:lnTo>
                    <a:lnTo>
                      <a:pt x="194" y="1764"/>
                    </a:lnTo>
                    <a:lnTo>
                      <a:pt x="194" y="1768"/>
                    </a:lnTo>
                    <a:lnTo>
                      <a:pt x="194" y="1772"/>
                    </a:lnTo>
                    <a:lnTo>
                      <a:pt x="194" y="1774"/>
                    </a:lnTo>
                    <a:lnTo>
                      <a:pt x="200" y="1770"/>
                    </a:lnTo>
                    <a:lnTo>
                      <a:pt x="198" y="1774"/>
                    </a:lnTo>
                    <a:lnTo>
                      <a:pt x="194" y="1784"/>
                    </a:lnTo>
                    <a:lnTo>
                      <a:pt x="188" y="1794"/>
                    </a:lnTo>
                    <a:lnTo>
                      <a:pt x="188" y="1800"/>
                    </a:lnTo>
                    <a:lnTo>
                      <a:pt x="192" y="1802"/>
                    </a:lnTo>
                    <a:lnTo>
                      <a:pt x="194" y="1802"/>
                    </a:lnTo>
                    <a:lnTo>
                      <a:pt x="196" y="1800"/>
                    </a:lnTo>
                    <a:lnTo>
                      <a:pt x="198" y="1792"/>
                    </a:lnTo>
                    <a:lnTo>
                      <a:pt x="202" y="1780"/>
                    </a:lnTo>
                    <a:lnTo>
                      <a:pt x="204" y="1776"/>
                    </a:lnTo>
                    <a:lnTo>
                      <a:pt x="206" y="1772"/>
                    </a:lnTo>
                    <a:lnTo>
                      <a:pt x="208" y="1770"/>
                    </a:lnTo>
                    <a:lnTo>
                      <a:pt x="208" y="1768"/>
                    </a:lnTo>
                    <a:lnTo>
                      <a:pt x="204" y="1764"/>
                    </a:lnTo>
                    <a:lnTo>
                      <a:pt x="202" y="1760"/>
                    </a:lnTo>
                    <a:lnTo>
                      <a:pt x="204" y="1758"/>
                    </a:lnTo>
                    <a:lnTo>
                      <a:pt x="206" y="1756"/>
                    </a:lnTo>
                    <a:lnTo>
                      <a:pt x="210" y="1754"/>
                    </a:lnTo>
                    <a:lnTo>
                      <a:pt x="208" y="1756"/>
                    </a:lnTo>
                    <a:lnTo>
                      <a:pt x="208" y="1762"/>
                    </a:lnTo>
                    <a:lnTo>
                      <a:pt x="208" y="1764"/>
                    </a:lnTo>
                    <a:lnTo>
                      <a:pt x="210" y="1766"/>
                    </a:lnTo>
                    <a:lnTo>
                      <a:pt x="214" y="1766"/>
                    </a:lnTo>
                    <a:lnTo>
                      <a:pt x="216" y="1764"/>
                    </a:lnTo>
                    <a:lnTo>
                      <a:pt x="216" y="1762"/>
                    </a:lnTo>
                    <a:lnTo>
                      <a:pt x="220" y="1764"/>
                    </a:lnTo>
                    <a:lnTo>
                      <a:pt x="222" y="1764"/>
                    </a:lnTo>
                    <a:lnTo>
                      <a:pt x="224" y="1758"/>
                    </a:lnTo>
                    <a:lnTo>
                      <a:pt x="224" y="1756"/>
                    </a:lnTo>
                    <a:lnTo>
                      <a:pt x="228" y="1756"/>
                    </a:lnTo>
                    <a:lnTo>
                      <a:pt x="232" y="1758"/>
                    </a:lnTo>
                    <a:lnTo>
                      <a:pt x="238" y="1762"/>
                    </a:lnTo>
                    <a:lnTo>
                      <a:pt x="230" y="1764"/>
                    </a:lnTo>
                    <a:lnTo>
                      <a:pt x="224" y="1766"/>
                    </a:lnTo>
                    <a:lnTo>
                      <a:pt x="224" y="1768"/>
                    </a:lnTo>
                    <a:lnTo>
                      <a:pt x="224" y="1772"/>
                    </a:lnTo>
                    <a:lnTo>
                      <a:pt x="230" y="1780"/>
                    </a:lnTo>
                    <a:lnTo>
                      <a:pt x="234" y="1786"/>
                    </a:lnTo>
                    <a:lnTo>
                      <a:pt x="234" y="1790"/>
                    </a:lnTo>
                    <a:lnTo>
                      <a:pt x="234" y="1794"/>
                    </a:lnTo>
                    <a:lnTo>
                      <a:pt x="230" y="1798"/>
                    </a:lnTo>
                    <a:lnTo>
                      <a:pt x="224" y="1806"/>
                    </a:lnTo>
                    <a:lnTo>
                      <a:pt x="222" y="1810"/>
                    </a:lnTo>
                    <a:lnTo>
                      <a:pt x="220" y="1816"/>
                    </a:lnTo>
                    <a:lnTo>
                      <a:pt x="222" y="1822"/>
                    </a:lnTo>
                    <a:lnTo>
                      <a:pt x="220" y="1822"/>
                    </a:lnTo>
                    <a:lnTo>
                      <a:pt x="216" y="1818"/>
                    </a:lnTo>
                    <a:lnTo>
                      <a:pt x="214" y="1820"/>
                    </a:lnTo>
                    <a:lnTo>
                      <a:pt x="214" y="1822"/>
                    </a:lnTo>
                    <a:lnTo>
                      <a:pt x="214" y="1826"/>
                    </a:lnTo>
                    <a:lnTo>
                      <a:pt x="220" y="1834"/>
                    </a:lnTo>
                    <a:lnTo>
                      <a:pt x="224" y="1840"/>
                    </a:lnTo>
                    <a:lnTo>
                      <a:pt x="224" y="1838"/>
                    </a:lnTo>
                    <a:lnTo>
                      <a:pt x="224" y="1836"/>
                    </a:lnTo>
                    <a:lnTo>
                      <a:pt x="222" y="1830"/>
                    </a:lnTo>
                    <a:lnTo>
                      <a:pt x="224" y="1828"/>
                    </a:lnTo>
                    <a:lnTo>
                      <a:pt x="228" y="1828"/>
                    </a:lnTo>
                    <a:lnTo>
                      <a:pt x="234" y="1832"/>
                    </a:lnTo>
                    <a:lnTo>
                      <a:pt x="240" y="1838"/>
                    </a:lnTo>
                    <a:lnTo>
                      <a:pt x="244" y="1840"/>
                    </a:lnTo>
                    <a:lnTo>
                      <a:pt x="246" y="1838"/>
                    </a:lnTo>
                    <a:lnTo>
                      <a:pt x="246" y="1834"/>
                    </a:lnTo>
                    <a:lnTo>
                      <a:pt x="246" y="1828"/>
                    </a:lnTo>
                    <a:lnTo>
                      <a:pt x="246" y="1826"/>
                    </a:lnTo>
                    <a:lnTo>
                      <a:pt x="246" y="1828"/>
                    </a:lnTo>
                    <a:lnTo>
                      <a:pt x="252" y="1830"/>
                    </a:lnTo>
                    <a:lnTo>
                      <a:pt x="260" y="1834"/>
                    </a:lnTo>
                    <a:lnTo>
                      <a:pt x="264" y="1834"/>
                    </a:lnTo>
                    <a:lnTo>
                      <a:pt x="266" y="1830"/>
                    </a:lnTo>
                    <a:lnTo>
                      <a:pt x="270" y="1826"/>
                    </a:lnTo>
                    <a:lnTo>
                      <a:pt x="274" y="1826"/>
                    </a:lnTo>
                    <a:lnTo>
                      <a:pt x="276" y="1828"/>
                    </a:lnTo>
                    <a:lnTo>
                      <a:pt x="278" y="1824"/>
                    </a:lnTo>
                    <a:lnTo>
                      <a:pt x="282" y="1822"/>
                    </a:lnTo>
                    <a:lnTo>
                      <a:pt x="286" y="1820"/>
                    </a:lnTo>
                    <a:lnTo>
                      <a:pt x="292" y="1820"/>
                    </a:lnTo>
                    <a:lnTo>
                      <a:pt x="292" y="1822"/>
                    </a:lnTo>
                    <a:lnTo>
                      <a:pt x="288" y="1826"/>
                    </a:lnTo>
                    <a:lnTo>
                      <a:pt x="280" y="1838"/>
                    </a:lnTo>
                    <a:lnTo>
                      <a:pt x="276" y="1844"/>
                    </a:lnTo>
                    <a:lnTo>
                      <a:pt x="276" y="1850"/>
                    </a:lnTo>
                    <a:lnTo>
                      <a:pt x="276" y="1854"/>
                    </a:lnTo>
                    <a:lnTo>
                      <a:pt x="278" y="1858"/>
                    </a:lnTo>
                    <a:lnTo>
                      <a:pt x="286" y="1866"/>
                    </a:lnTo>
                    <a:lnTo>
                      <a:pt x="292" y="1872"/>
                    </a:lnTo>
                    <a:lnTo>
                      <a:pt x="294" y="1876"/>
                    </a:lnTo>
                    <a:lnTo>
                      <a:pt x="296" y="1874"/>
                    </a:lnTo>
                    <a:lnTo>
                      <a:pt x="300" y="1872"/>
                    </a:lnTo>
                    <a:lnTo>
                      <a:pt x="302" y="1870"/>
                    </a:lnTo>
                    <a:lnTo>
                      <a:pt x="304" y="1870"/>
                    </a:lnTo>
                    <a:lnTo>
                      <a:pt x="308" y="1870"/>
                    </a:lnTo>
                    <a:lnTo>
                      <a:pt x="308" y="1872"/>
                    </a:lnTo>
                    <a:lnTo>
                      <a:pt x="308" y="1874"/>
                    </a:lnTo>
                    <a:lnTo>
                      <a:pt x="306" y="1878"/>
                    </a:lnTo>
                    <a:lnTo>
                      <a:pt x="306" y="1880"/>
                    </a:lnTo>
                    <a:lnTo>
                      <a:pt x="306" y="1882"/>
                    </a:lnTo>
                    <a:lnTo>
                      <a:pt x="308" y="1882"/>
                    </a:lnTo>
                    <a:lnTo>
                      <a:pt x="306" y="1884"/>
                    </a:lnTo>
                    <a:lnTo>
                      <a:pt x="300" y="1888"/>
                    </a:lnTo>
                    <a:lnTo>
                      <a:pt x="298" y="1890"/>
                    </a:lnTo>
                    <a:lnTo>
                      <a:pt x="298" y="1892"/>
                    </a:lnTo>
                    <a:lnTo>
                      <a:pt x="298" y="1894"/>
                    </a:lnTo>
                    <a:lnTo>
                      <a:pt x="302" y="1896"/>
                    </a:lnTo>
                    <a:lnTo>
                      <a:pt x="304" y="1898"/>
                    </a:lnTo>
                    <a:lnTo>
                      <a:pt x="302" y="1900"/>
                    </a:lnTo>
                    <a:lnTo>
                      <a:pt x="300" y="1902"/>
                    </a:lnTo>
                    <a:lnTo>
                      <a:pt x="300" y="1906"/>
                    </a:lnTo>
                    <a:lnTo>
                      <a:pt x="300" y="1910"/>
                    </a:lnTo>
                    <a:lnTo>
                      <a:pt x="302" y="1916"/>
                    </a:lnTo>
                    <a:lnTo>
                      <a:pt x="308" y="1924"/>
                    </a:lnTo>
                    <a:lnTo>
                      <a:pt x="304" y="1922"/>
                    </a:lnTo>
                    <a:lnTo>
                      <a:pt x="300" y="1918"/>
                    </a:lnTo>
                    <a:lnTo>
                      <a:pt x="296" y="1916"/>
                    </a:lnTo>
                    <a:lnTo>
                      <a:pt x="294" y="1918"/>
                    </a:lnTo>
                    <a:lnTo>
                      <a:pt x="296" y="1922"/>
                    </a:lnTo>
                    <a:lnTo>
                      <a:pt x="298" y="1926"/>
                    </a:lnTo>
                    <a:lnTo>
                      <a:pt x="294" y="1924"/>
                    </a:lnTo>
                    <a:lnTo>
                      <a:pt x="290" y="1922"/>
                    </a:lnTo>
                    <a:lnTo>
                      <a:pt x="286" y="1922"/>
                    </a:lnTo>
                    <a:lnTo>
                      <a:pt x="282" y="1922"/>
                    </a:lnTo>
                    <a:lnTo>
                      <a:pt x="276" y="1924"/>
                    </a:lnTo>
                    <a:lnTo>
                      <a:pt x="272" y="1924"/>
                    </a:lnTo>
                    <a:lnTo>
                      <a:pt x="270" y="1922"/>
                    </a:lnTo>
                    <a:lnTo>
                      <a:pt x="266" y="1924"/>
                    </a:lnTo>
                    <a:lnTo>
                      <a:pt x="264" y="1926"/>
                    </a:lnTo>
                    <a:lnTo>
                      <a:pt x="260" y="1926"/>
                    </a:lnTo>
                    <a:lnTo>
                      <a:pt x="256" y="1928"/>
                    </a:lnTo>
                    <a:lnTo>
                      <a:pt x="252" y="1932"/>
                    </a:lnTo>
                    <a:lnTo>
                      <a:pt x="246" y="1940"/>
                    </a:lnTo>
                    <a:lnTo>
                      <a:pt x="240" y="1944"/>
                    </a:lnTo>
                    <a:lnTo>
                      <a:pt x="236" y="1946"/>
                    </a:lnTo>
                    <a:lnTo>
                      <a:pt x="232" y="1950"/>
                    </a:lnTo>
                    <a:lnTo>
                      <a:pt x="230" y="1956"/>
                    </a:lnTo>
                    <a:lnTo>
                      <a:pt x="234" y="1954"/>
                    </a:lnTo>
                    <a:lnTo>
                      <a:pt x="238" y="1954"/>
                    </a:lnTo>
                    <a:lnTo>
                      <a:pt x="240" y="1954"/>
                    </a:lnTo>
                    <a:lnTo>
                      <a:pt x="244" y="1952"/>
                    </a:lnTo>
                    <a:lnTo>
                      <a:pt x="252" y="1948"/>
                    </a:lnTo>
                    <a:lnTo>
                      <a:pt x="256" y="1946"/>
                    </a:lnTo>
                    <a:lnTo>
                      <a:pt x="258" y="1946"/>
                    </a:lnTo>
                    <a:lnTo>
                      <a:pt x="256" y="1948"/>
                    </a:lnTo>
                    <a:lnTo>
                      <a:pt x="256" y="1954"/>
                    </a:lnTo>
                    <a:lnTo>
                      <a:pt x="258" y="1954"/>
                    </a:lnTo>
                    <a:lnTo>
                      <a:pt x="260" y="1956"/>
                    </a:lnTo>
                    <a:lnTo>
                      <a:pt x="258" y="1960"/>
                    </a:lnTo>
                    <a:lnTo>
                      <a:pt x="256" y="1964"/>
                    </a:lnTo>
                    <a:lnTo>
                      <a:pt x="256" y="1968"/>
                    </a:lnTo>
                    <a:lnTo>
                      <a:pt x="258" y="1974"/>
                    </a:lnTo>
                    <a:lnTo>
                      <a:pt x="258" y="1978"/>
                    </a:lnTo>
                    <a:lnTo>
                      <a:pt x="256" y="1982"/>
                    </a:lnTo>
                    <a:lnTo>
                      <a:pt x="252" y="1986"/>
                    </a:lnTo>
                    <a:lnTo>
                      <a:pt x="246" y="1990"/>
                    </a:lnTo>
                    <a:lnTo>
                      <a:pt x="232" y="1998"/>
                    </a:lnTo>
                    <a:lnTo>
                      <a:pt x="222" y="2000"/>
                    </a:lnTo>
                    <a:lnTo>
                      <a:pt x="216" y="2000"/>
                    </a:lnTo>
                    <a:lnTo>
                      <a:pt x="210" y="2006"/>
                    </a:lnTo>
                    <a:lnTo>
                      <a:pt x="208" y="2008"/>
                    </a:lnTo>
                    <a:lnTo>
                      <a:pt x="208" y="2010"/>
                    </a:lnTo>
                    <a:lnTo>
                      <a:pt x="212" y="2012"/>
                    </a:lnTo>
                    <a:lnTo>
                      <a:pt x="216" y="2012"/>
                    </a:lnTo>
                    <a:lnTo>
                      <a:pt x="216" y="2014"/>
                    </a:lnTo>
                    <a:lnTo>
                      <a:pt x="214" y="2016"/>
                    </a:lnTo>
                    <a:lnTo>
                      <a:pt x="214" y="2020"/>
                    </a:lnTo>
                    <a:lnTo>
                      <a:pt x="216" y="2024"/>
                    </a:lnTo>
                    <a:lnTo>
                      <a:pt x="224" y="2024"/>
                    </a:lnTo>
                    <a:lnTo>
                      <a:pt x="232" y="2022"/>
                    </a:lnTo>
                    <a:lnTo>
                      <a:pt x="240" y="2018"/>
                    </a:lnTo>
                    <a:lnTo>
                      <a:pt x="246" y="2018"/>
                    </a:lnTo>
                    <a:lnTo>
                      <a:pt x="250" y="2022"/>
                    </a:lnTo>
                    <a:lnTo>
                      <a:pt x="250" y="2026"/>
                    </a:lnTo>
                    <a:lnTo>
                      <a:pt x="248" y="2028"/>
                    </a:lnTo>
                    <a:lnTo>
                      <a:pt x="250" y="2030"/>
                    </a:lnTo>
                    <a:lnTo>
                      <a:pt x="256" y="2028"/>
                    </a:lnTo>
                    <a:lnTo>
                      <a:pt x="260" y="2028"/>
                    </a:lnTo>
                    <a:lnTo>
                      <a:pt x="264" y="2028"/>
                    </a:lnTo>
                    <a:lnTo>
                      <a:pt x="270" y="2030"/>
                    </a:lnTo>
                    <a:lnTo>
                      <a:pt x="274" y="2034"/>
                    </a:lnTo>
                    <a:lnTo>
                      <a:pt x="280" y="2038"/>
                    </a:lnTo>
                    <a:lnTo>
                      <a:pt x="284" y="2040"/>
                    </a:lnTo>
                    <a:lnTo>
                      <a:pt x="288" y="2040"/>
                    </a:lnTo>
                    <a:lnTo>
                      <a:pt x="292" y="2038"/>
                    </a:lnTo>
                    <a:lnTo>
                      <a:pt x="298" y="2032"/>
                    </a:lnTo>
                    <a:lnTo>
                      <a:pt x="302" y="2030"/>
                    </a:lnTo>
                    <a:lnTo>
                      <a:pt x="304" y="2028"/>
                    </a:lnTo>
                    <a:lnTo>
                      <a:pt x="310" y="2026"/>
                    </a:lnTo>
                    <a:lnTo>
                      <a:pt x="314" y="2024"/>
                    </a:lnTo>
                    <a:lnTo>
                      <a:pt x="320" y="2020"/>
                    </a:lnTo>
                    <a:lnTo>
                      <a:pt x="326" y="2016"/>
                    </a:lnTo>
                    <a:lnTo>
                      <a:pt x="322" y="2022"/>
                    </a:lnTo>
                    <a:lnTo>
                      <a:pt x="318" y="2026"/>
                    </a:lnTo>
                    <a:lnTo>
                      <a:pt x="312" y="2032"/>
                    </a:lnTo>
                    <a:lnTo>
                      <a:pt x="306" y="2036"/>
                    </a:lnTo>
                    <a:lnTo>
                      <a:pt x="304" y="2044"/>
                    </a:lnTo>
                    <a:lnTo>
                      <a:pt x="302" y="2048"/>
                    </a:lnTo>
                    <a:lnTo>
                      <a:pt x="294" y="2050"/>
                    </a:lnTo>
                    <a:lnTo>
                      <a:pt x="284" y="2050"/>
                    </a:lnTo>
                    <a:lnTo>
                      <a:pt x="280" y="2050"/>
                    </a:lnTo>
                    <a:lnTo>
                      <a:pt x="274" y="2048"/>
                    </a:lnTo>
                    <a:lnTo>
                      <a:pt x="262" y="2048"/>
                    </a:lnTo>
                    <a:lnTo>
                      <a:pt x="256" y="2048"/>
                    </a:lnTo>
                    <a:lnTo>
                      <a:pt x="252" y="2050"/>
                    </a:lnTo>
                    <a:lnTo>
                      <a:pt x="252" y="2052"/>
                    </a:lnTo>
                    <a:lnTo>
                      <a:pt x="252" y="2054"/>
                    </a:lnTo>
                    <a:lnTo>
                      <a:pt x="252" y="2058"/>
                    </a:lnTo>
                    <a:lnTo>
                      <a:pt x="250" y="2058"/>
                    </a:lnTo>
                    <a:lnTo>
                      <a:pt x="246" y="2060"/>
                    </a:lnTo>
                    <a:lnTo>
                      <a:pt x="242" y="2060"/>
                    </a:lnTo>
                    <a:lnTo>
                      <a:pt x="238" y="2062"/>
                    </a:lnTo>
                    <a:lnTo>
                      <a:pt x="238" y="2066"/>
                    </a:lnTo>
                    <a:lnTo>
                      <a:pt x="238" y="2070"/>
                    </a:lnTo>
                    <a:lnTo>
                      <a:pt x="238" y="2074"/>
                    </a:lnTo>
                    <a:lnTo>
                      <a:pt x="236" y="2076"/>
                    </a:lnTo>
                    <a:lnTo>
                      <a:pt x="232" y="2078"/>
                    </a:lnTo>
                    <a:lnTo>
                      <a:pt x="230" y="2082"/>
                    </a:lnTo>
                    <a:lnTo>
                      <a:pt x="230" y="2084"/>
                    </a:lnTo>
                    <a:lnTo>
                      <a:pt x="226" y="2086"/>
                    </a:lnTo>
                    <a:lnTo>
                      <a:pt x="220" y="2092"/>
                    </a:lnTo>
                    <a:lnTo>
                      <a:pt x="214" y="2100"/>
                    </a:lnTo>
                    <a:lnTo>
                      <a:pt x="210" y="2106"/>
                    </a:lnTo>
                    <a:lnTo>
                      <a:pt x="206" y="2106"/>
                    </a:lnTo>
                    <a:lnTo>
                      <a:pt x="202" y="2108"/>
                    </a:lnTo>
                    <a:lnTo>
                      <a:pt x="198" y="2108"/>
                    </a:lnTo>
                    <a:lnTo>
                      <a:pt x="194" y="2108"/>
                    </a:lnTo>
                    <a:lnTo>
                      <a:pt x="192" y="2112"/>
                    </a:lnTo>
                    <a:lnTo>
                      <a:pt x="192" y="2114"/>
                    </a:lnTo>
                    <a:lnTo>
                      <a:pt x="192" y="2118"/>
                    </a:lnTo>
                    <a:lnTo>
                      <a:pt x="194" y="2118"/>
                    </a:lnTo>
                    <a:lnTo>
                      <a:pt x="196" y="2118"/>
                    </a:lnTo>
                    <a:lnTo>
                      <a:pt x="200" y="2116"/>
                    </a:lnTo>
                    <a:lnTo>
                      <a:pt x="202" y="2116"/>
                    </a:lnTo>
                    <a:lnTo>
                      <a:pt x="206" y="2118"/>
                    </a:lnTo>
                    <a:lnTo>
                      <a:pt x="210" y="2122"/>
                    </a:lnTo>
                    <a:lnTo>
                      <a:pt x="212" y="2122"/>
                    </a:lnTo>
                    <a:lnTo>
                      <a:pt x="214" y="2122"/>
                    </a:lnTo>
                    <a:lnTo>
                      <a:pt x="216" y="2120"/>
                    </a:lnTo>
                    <a:lnTo>
                      <a:pt x="216" y="2118"/>
                    </a:lnTo>
                    <a:lnTo>
                      <a:pt x="218" y="2116"/>
                    </a:lnTo>
                    <a:lnTo>
                      <a:pt x="222" y="2112"/>
                    </a:lnTo>
                    <a:lnTo>
                      <a:pt x="226" y="2110"/>
                    </a:lnTo>
                    <a:lnTo>
                      <a:pt x="230" y="2106"/>
                    </a:lnTo>
                    <a:lnTo>
                      <a:pt x="234" y="2102"/>
                    </a:lnTo>
                    <a:lnTo>
                      <a:pt x="244" y="2100"/>
                    </a:lnTo>
                    <a:lnTo>
                      <a:pt x="252" y="2100"/>
                    </a:lnTo>
                    <a:lnTo>
                      <a:pt x="258" y="2102"/>
                    </a:lnTo>
                    <a:lnTo>
                      <a:pt x="270" y="2108"/>
                    </a:lnTo>
                    <a:lnTo>
                      <a:pt x="274" y="2110"/>
                    </a:lnTo>
                    <a:lnTo>
                      <a:pt x="276" y="2108"/>
                    </a:lnTo>
                    <a:lnTo>
                      <a:pt x="280" y="2098"/>
                    </a:lnTo>
                    <a:lnTo>
                      <a:pt x="282" y="2088"/>
                    </a:lnTo>
                    <a:lnTo>
                      <a:pt x="284" y="2086"/>
                    </a:lnTo>
                    <a:lnTo>
                      <a:pt x="286" y="2084"/>
                    </a:lnTo>
                    <a:lnTo>
                      <a:pt x="288" y="2086"/>
                    </a:lnTo>
                    <a:lnTo>
                      <a:pt x="290" y="2084"/>
                    </a:lnTo>
                    <a:lnTo>
                      <a:pt x="298" y="2080"/>
                    </a:lnTo>
                    <a:lnTo>
                      <a:pt x="302" y="2078"/>
                    </a:lnTo>
                    <a:lnTo>
                      <a:pt x="306" y="2078"/>
                    </a:lnTo>
                    <a:lnTo>
                      <a:pt x="312" y="2080"/>
                    </a:lnTo>
                    <a:lnTo>
                      <a:pt x="316" y="2084"/>
                    </a:lnTo>
                    <a:lnTo>
                      <a:pt x="322" y="2088"/>
                    </a:lnTo>
                    <a:lnTo>
                      <a:pt x="324" y="2088"/>
                    </a:lnTo>
                    <a:lnTo>
                      <a:pt x="328" y="2086"/>
                    </a:lnTo>
                    <a:lnTo>
                      <a:pt x="330" y="2086"/>
                    </a:lnTo>
                    <a:lnTo>
                      <a:pt x="334" y="2086"/>
                    </a:lnTo>
                    <a:lnTo>
                      <a:pt x="342" y="2086"/>
                    </a:lnTo>
                    <a:lnTo>
                      <a:pt x="344" y="2084"/>
                    </a:lnTo>
                    <a:lnTo>
                      <a:pt x="346" y="2082"/>
                    </a:lnTo>
                    <a:lnTo>
                      <a:pt x="356" y="2078"/>
                    </a:lnTo>
                    <a:lnTo>
                      <a:pt x="366" y="2076"/>
                    </a:lnTo>
                    <a:lnTo>
                      <a:pt x="368" y="2074"/>
                    </a:lnTo>
                    <a:lnTo>
                      <a:pt x="368" y="2072"/>
                    </a:lnTo>
                    <a:lnTo>
                      <a:pt x="374" y="2074"/>
                    </a:lnTo>
                    <a:lnTo>
                      <a:pt x="380" y="2076"/>
                    </a:lnTo>
                    <a:lnTo>
                      <a:pt x="382" y="2076"/>
                    </a:lnTo>
                    <a:lnTo>
                      <a:pt x="384" y="2074"/>
                    </a:lnTo>
                    <a:lnTo>
                      <a:pt x="386" y="2076"/>
                    </a:lnTo>
                    <a:lnTo>
                      <a:pt x="388" y="2078"/>
                    </a:lnTo>
                    <a:lnTo>
                      <a:pt x="392" y="2078"/>
                    </a:lnTo>
                    <a:lnTo>
                      <a:pt x="400" y="2074"/>
                    </a:lnTo>
                    <a:lnTo>
                      <a:pt x="410" y="2072"/>
                    </a:lnTo>
                    <a:lnTo>
                      <a:pt x="416" y="2074"/>
                    </a:lnTo>
                    <a:lnTo>
                      <a:pt x="422" y="2074"/>
                    </a:lnTo>
                    <a:lnTo>
                      <a:pt x="428" y="2076"/>
                    </a:lnTo>
                    <a:lnTo>
                      <a:pt x="432" y="2076"/>
                    </a:lnTo>
                    <a:lnTo>
                      <a:pt x="440" y="2074"/>
                    </a:lnTo>
                    <a:lnTo>
                      <a:pt x="448" y="2070"/>
                    </a:lnTo>
                    <a:lnTo>
                      <a:pt x="456" y="2068"/>
                    </a:lnTo>
                    <a:lnTo>
                      <a:pt x="460" y="2068"/>
                    </a:lnTo>
                    <a:lnTo>
                      <a:pt x="462" y="2064"/>
                    </a:lnTo>
                    <a:lnTo>
                      <a:pt x="464" y="2060"/>
                    </a:lnTo>
                    <a:lnTo>
                      <a:pt x="470" y="2056"/>
                    </a:lnTo>
                    <a:lnTo>
                      <a:pt x="478" y="2052"/>
                    </a:lnTo>
                    <a:lnTo>
                      <a:pt x="480" y="2048"/>
                    </a:lnTo>
                    <a:lnTo>
                      <a:pt x="480" y="2044"/>
                    </a:lnTo>
                    <a:lnTo>
                      <a:pt x="480" y="2040"/>
                    </a:lnTo>
                    <a:lnTo>
                      <a:pt x="480" y="2038"/>
                    </a:lnTo>
                    <a:lnTo>
                      <a:pt x="478" y="2038"/>
                    </a:lnTo>
                    <a:lnTo>
                      <a:pt x="472" y="2038"/>
                    </a:lnTo>
                    <a:lnTo>
                      <a:pt x="462" y="2040"/>
                    </a:lnTo>
                    <a:lnTo>
                      <a:pt x="456" y="2040"/>
                    </a:lnTo>
                    <a:lnTo>
                      <a:pt x="450" y="2038"/>
                    </a:lnTo>
                    <a:lnTo>
                      <a:pt x="448" y="2036"/>
                    </a:lnTo>
                    <a:lnTo>
                      <a:pt x="450" y="2036"/>
                    </a:lnTo>
                    <a:lnTo>
                      <a:pt x="446" y="2034"/>
                    </a:lnTo>
                    <a:lnTo>
                      <a:pt x="444" y="2032"/>
                    </a:lnTo>
                    <a:lnTo>
                      <a:pt x="448" y="2030"/>
                    </a:lnTo>
                    <a:lnTo>
                      <a:pt x="456" y="2030"/>
                    </a:lnTo>
                    <a:lnTo>
                      <a:pt x="458" y="2028"/>
                    </a:lnTo>
                    <a:lnTo>
                      <a:pt x="460" y="2026"/>
                    </a:lnTo>
                    <a:lnTo>
                      <a:pt x="460" y="2020"/>
                    </a:lnTo>
                    <a:lnTo>
                      <a:pt x="458" y="2020"/>
                    </a:lnTo>
                    <a:lnTo>
                      <a:pt x="456" y="2020"/>
                    </a:lnTo>
                    <a:lnTo>
                      <a:pt x="458" y="2016"/>
                    </a:lnTo>
                    <a:lnTo>
                      <a:pt x="462" y="2014"/>
                    </a:lnTo>
                    <a:lnTo>
                      <a:pt x="464" y="2014"/>
                    </a:lnTo>
                    <a:lnTo>
                      <a:pt x="472" y="2014"/>
                    </a:lnTo>
                    <a:lnTo>
                      <a:pt x="476" y="2014"/>
                    </a:lnTo>
                    <a:lnTo>
                      <a:pt x="476" y="2012"/>
                    </a:lnTo>
                    <a:lnTo>
                      <a:pt x="474" y="2010"/>
                    </a:lnTo>
                    <a:lnTo>
                      <a:pt x="474" y="2008"/>
                    </a:lnTo>
                    <a:lnTo>
                      <a:pt x="474" y="2006"/>
                    </a:lnTo>
                    <a:lnTo>
                      <a:pt x="482" y="2000"/>
                    </a:lnTo>
                    <a:lnTo>
                      <a:pt x="486" y="1996"/>
                    </a:lnTo>
                    <a:lnTo>
                      <a:pt x="490" y="1990"/>
                    </a:lnTo>
                    <a:lnTo>
                      <a:pt x="494" y="1982"/>
                    </a:lnTo>
                    <a:lnTo>
                      <a:pt x="494" y="1970"/>
                    </a:lnTo>
                    <a:close/>
                    <a:moveTo>
                      <a:pt x="662" y="1344"/>
                    </a:moveTo>
                    <a:lnTo>
                      <a:pt x="662" y="1344"/>
                    </a:lnTo>
                    <a:lnTo>
                      <a:pt x="660" y="1344"/>
                    </a:lnTo>
                    <a:lnTo>
                      <a:pt x="656" y="1346"/>
                    </a:lnTo>
                    <a:lnTo>
                      <a:pt x="656" y="1350"/>
                    </a:lnTo>
                    <a:lnTo>
                      <a:pt x="656" y="1354"/>
                    </a:lnTo>
                    <a:lnTo>
                      <a:pt x="660" y="1354"/>
                    </a:lnTo>
                    <a:lnTo>
                      <a:pt x="662" y="1352"/>
                    </a:lnTo>
                    <a:lnTo>
                      <a:pt x="664" y="1348"/>
                    </a:lnTo>
                    <a:lnTo>
                      <a:pt x="664" y="1346"/>
                    </a:lnTo>
                    <a:lnTo>
                      <a:pt x="662" y="1344"/>
                    </a:lnTo>
                    <a:close/>
                    <a:moveTo>
                      <a:pt x="652" y="1354"/>
                    </a:moveTo>
                    <a:lnTo>
                      <a:pt x="652" y="1354"/>
                    </a:lnTo>
                    <a:lnTo>
                      <a:pt x="650" y="1352"/>
                    </a:lnTo>
                    <a:lnTo>
                      <a:pt x="648" y="1352"/>
                    </a:lnTo>
                    <a:lnTo>
                      <a:pt x="646" y="1352"/>
                    </a:lnTo>
                    <a:lnTo>
                      <a:pt x="644" y="1356"/>
                    </a:lnTo>
                    <a:lnTo>
                      <a:pt x="646" y="1358"/>
                    </a:lnTo>
                    <a:lnTo>
                      <a:pt x="648" y="1358"/>
                    </a:lnTo>
                    <a:lnTo>
                      <a:pt x="652" y="1356"/>
                    </a:lnTo>
                    <a:lnTo>
                      <a:pt x="652" y="1354"/>
                    </a:lnTo>
                    <a:close/>
                    <a:moveTo>
                      <a:pt x="150" y="1398"/>
                    </a:moveTo>
                    <a:lnTo>
                      <a:pt x="150" y="1398"/>
                    </a:lnTo>
                    <a:lnTo>
                      <a:pt x="148" y="1396"/>
                    </a:lnTo>
                    <a:lnTo>
                      <a:pt x="146" y="1394"/>
                    </a:lnTo>
                    <a:lnTo>
                      <a:pt x="146" y="1396"/>
                    </a:lnTo>
                    <a:lnTo>
                      <a:pt x="144" y="1398"/>
                    </a:lnTo>
                    <a:lnTo>
                      <a:pt x="146" y="1402"/>
                    </a:lnTo>
                    <a:lnTo>
                      <a:pt x="152" y="1410"/>
                    </a:lnTo>
                    <a:lnTo>
                      <a:pt x="154" y="1412"/>
                    </a:lnTo>
                    <a:lnTo>
                      <a:pt x="156" y="1412"/>
                    </a:lnTo>
                    <a:lnTo>
                      <a:pt x="158" y="1412"/>
                    </a:lnTo>
                    <a:lnTo>
                      <a:pt x="156" y="1410"/>
                    </a:lnTo>
                    <a:lnTo>
                      <a:pt x="154" y="1404"/>
                    </a:lnTo>
                    <a:lnTo>
                      <a:pt x="154" y="1400"/>
                    </a:lnTo>
                    <a:lnTo>
                      <a:pt x="150" y="1398"/>
                    </a:lnTo>
                    <a:close/>
                    <a:moveTo>
                      <a:pt x="732" y="1304"/>
                    </a:moveTo>
                    <a:lnTo>
                      <a:pt x="732" y="1304"/>
                    </a:lnTo>
                    <a:lnTo>
                      <a:pt x="734" y="1302"/>
                    </a:lnTo>
                    <a:lnTo>
                      <a:pt x="732" y="1300"/>
                    </a:lnTo>
                    <a:lnTo>
                      <a:pt x="730" y="1298"/>
                    </a:lnTo>
                    <a:lnTo>
                      <a:pt x="728" y="1300"/>
                    </a:lnTo>
                    <a:lnTo>
                      <a:pt x="726" y="1302"/>
                    </a:lnTo>
                    <a:lnTo>
                      <a:pt x="724" y="1302"/>
                    </a:lnTo>
                    <a:lnTo>
                      <a:pt x="722" y="1300"/>
                    </a:lnTo>
                    <a:lnTo>
                      <a:pt x="720" y="1302"/>
                    </a:lnTo>
                    <a:lnTo>
                      <a:pt x="720" y="1304"/>
                    </a:lnTo>
                    <a:lnTo>
                      <a:pt x="724" y="1306"/>
                    </a:lnTo>
                    <a:lnTo>
                      <a:pt x="732" y="1304"/>
                    </a:lnTo>
                    <a:close/>
                    <a:moveTo>
                      <a:pt x="618" y="1384"/>
                    </a:moveTo>
                    <a:lnTo>
                      <a:pt x="618" y="1384"/>
                    </a:lnTo>
                    <a:lnTo>
                      <a:pt x="622" y="1384"/>
                    </a:lnTo>
                    <a:lnTo>
                      <a:pt x="626" y="1382"/>
                    </a:lnTo>
                    <a:lnTo>
                      <a:pt x="628" y="1380"/>
                    </a:lnTo>
                    <a:lnTo>
                      <a:pt x="628" y="1378"/>
                    </a:lnTo>
                    <a:lnTo>
                      <a:pt x="622" y="1378"/>
                    </a:lnTo>
                    <a:lnTo>
                      <a:pt x="618" y="1378"/>
                    </a:lnTo>
                    <a:lnTo>
                      <a:pt x="616" y="1380"/>
                    </a:lnTo>
                    <a:lnTo>
                      <a:pt x="618" y="1384"/>
                    </a:lnTo>
                    <a:close/>
                    <a:moveTo>
                      <a:pt x="620" y="1456"/>
                    </a:moveTo>
                    <a:lnTo>
                      <a:pt x="620" y="1456"/>
                    </a:lnTo>
                    <a:lnTo>
                      <a:pt x="616" y="1454"/>
                    </a:lnTo>
                    <a:lnTo>
                      <a:pt x="618" y="1456"/>
                    </a:lnTo>
                    <a:lnTo>
                      <a:pt x="622" y="1462"/>
                    </a:lnTo>
                    <a:lnTo>
                      <a:pt x="624" y="1462"/>
                    </a:lnTo>
                    <a:lnTo>
                      <a:pt x="626" y="1464"/>
                    </a:lnTo>
                    <a:lnTo>
                      <a:pt x="624" y="1462"/>
                    </a:lnTo>
                    <a:lnTo>
                      <a:pt x="622" y="1458"/>
                    </a:lnTo>
                    <a:lnTo>
                      <a:pt x="620" y="1456"/>
                    </a:lnTo>
                    <a:close/>
                    <a:moveTo>
                      <a:pt x="630" y="1474"/>
                    </a:moveTo>
                    <a:lnTo>
                      <a:pt x="630" y="1474"/>
                    </a:lnTo>
                    <a:lnTo>
                      <a:pt x="626" y="1468"/>
                    </a:lnTo>
                    <a:lnTo>
                      <a:pt x="622" y="1466"/>
                    </a:lnTo>
                    <a:lnTo>
                      <a:pt x="622" y="1468"/>
                    </a:lnTo>
                    <a:lnTo>
                      <a:pt x="626" y="1474"/>
                    </a:lnTo>
                    <a:lnTo>
                      <a:pt x="628" y="1476"/>
                    </a:lnTo>
                    <a:lnTo>
                      <a:pt x="630" y="1474"/>
                    </a:lnTo>
                    <a:close/>
                    <a:moveTo>
                      <a:pt x="624" y="1490"/>
                    </a:moveTo>
                    <a:lnTo>
                      <a:pt x="624" y="1490"/>
                    </a:lnTo>
                    <a:lnTo>
                      <a:pt x="626" y="1490"/>
                    </a:lnTo>
                    <a:lnTo>
                      <a:pt x="626" y="1486"/>
                    </a:lnTo>
                    <a:lnTo>
                      <a:pt x="624" y="1476"/>
                    </a:lnTo>
                    <a:lnTo>
                      <a:pt x="622" y="1474"/>
                    </a:lnTo>
                    <a:lnTo>
                      <a:pt x="622" y="1476"/>
                    </a:lnTo>
                    <a:lnTo>
                      <a:pt x="622" y="1480"/>
                    </a:lnTo>
                    <a:lnTo>
                      <a:pt x="622" y="1486"/>
                    </a:lnTo>
                    <a:lnTo>
                      <a:pt x="622" y="1490"/>
                    </a:lnTo>
                    <a:lnTo>
                      <a:pt x="624" y="1490"/>
                    </a:lnTo>
                    <a:close/>
                    <a:moveTo>
                      <a:pt x="302" y="1578"/>
                    </a:moveTo>
                    <a:lnTo>
                      <a:pt x="302" y="1578"/>
                    </a:lnTo>
                    <a:lnTo>
                      <a:pt x="300" y="1580"/>
                    </a:lnTo>
                    <a:lnTo>
                      <a:pt x="300" y="1582"/>
                    </a:lnTo>
                    <a:lnTo>
                      <a:pt x="302" y="1582"/>
                    </a:lnTo>
                    <a:lnTo>
                      <a:pt x="304" y="1584"/>
                    </a:lnTo>
                    <a:lnTo>
                      <a:pt x="306" y="1582"/>
                    </a:lnTo>
                    <a:lnTo>
                      <a:pt x="306" y="1580"/>
                    </a:lnTo>
                    <a:lnTo>
                      <a:pt x="304" y="1578"/>
                    </a:lnTo>
                    <a:lnTo>
                      <a:pt x="302" y="1578"/>
                    </a:lnTo>
                    <a:close/>
                    <a:moveTo>
                      <a:pt x="160" y="1386"/>
                    </a:moveTo>
                    <a:lnTo>
                      <a:pt x="160" y="1386"/>
                    </a:lnTo>
                    <a:lnTo>
                      <a:pt x="158" y="1382"/>
                    </a:lnTo>
                    <a:lnTo>
                      <a:pt x="154" y="1378"/>
                    </a:lnTo>
                    <a:lnTo>
                      <a:pt x="150" y="1378"/>
                    </a:lnTo>
                    <a:lnTo>
                      <a:pt x="148" y="1378"/>
                    </a:lnTo>
                    <a:lnTo>
                      <a:pt x="148" y="1380"/>
                    </a:lnTo>
                    <a:lnTo>
                      <a:pt x="148" y="1382"/>
                    </a:lnTo>
                    <a:lnTo>
                      <a:pt x="152" y="1384"/>
                    </a:lnTo>
                    <a:lnTo>
                      <a:pt x="156" y="1386"/>
                    </a:lnTo>
                    <a:lnTo>
                      <a:pt x="160" y="1386"/>
                    </a:lnTo>
                    <a:close/>
                    <a:moveTo>
                      <a:pt x="320" y="1546"/>
                    </a:moveTo>
                    <a:lnTo>
                      <a:pt x="320" y="1546"/>
                    </a:lnTo>
                    <a:lnTo>
                      <a:pt x="318" y="1546"/>
                    </a:lnTo>
                    <a:lnTo>
                      <a:pt x="316" y="1546"/>
                    </a:lnTo>
                    <a:lnTo>
                      <a:pt x="314" y="1548"/>
                    </a:lnTo>
                    <a:lnTo>
                      <a:pt x="312" y="1552"/>
                    </a:lnTo>
                    <a:lnTo>
                      <a:pt x="314" y="1552"/>
                    </a:lnTo>
                    <a:lnTo>
                      <a:pt x="318" y="1552"/>
                    </a:lnTo>
                    <a:lnTo>
                      <a:pt x="318" y="1550"/>
                    </a:lnTo>
                    <a:lnTo>
                      <a:pt x="320" y="1548"/>
                    </a:lnTo>
                    <a:lnTo>
                      <a:pt x="322" y="1546"/>
                    </a:lnTo>
                    <a:lnTo>
                      <a:pt x="320" y="1546"/>
                    </a:lnTo>
                    <a:close/>
                    <a:moveTo>
                      <a:pt x="354" y="1486"/>
                    </a:moveTo>
                    <a:lnTo>
                      <a:pt x="354" y="1486"/>
                    </a:lnTo>
                    <a:lnTo>
                      <a:pt x="356" y="1488"/>
                    </a:lnTo>
                    <a:lnTo>
                      <a:pt x="356" y="1490"/>
                    </a:lnTo>
                    <a:lnTo>
                      <a:pt x="358" y="1488"/>
                    </a:lnTo>
                    <a:lnTo>
                      <a:pt x="362" y="1490"/>
                    </a:lnTo>
                    <a:lnTo>
                      <a:pt x="364" y="1492"/>
                    </a:lnTo>
                    <a:lnTo>
                      <a:pt x="364" y="1490"/>
                    </a:lnTo>
                    <a:lnTo>
                      <a:pt x="366" y="1488"/>
                    </a:lnTo>
                    <a:lnTo>
                      <a:pt x="370" y="1490"/>
                    </a:lnTo>
                    <a:lnTo>
                      <a:pt x="372" y="1492"/>
                    </a:lnTo>
                    <a:lnTo>
                      <a:pt x="372" y="1494"/>
                    </a:lnTo>
                    <a:lnTo>
                      <a:pt x="370" y="1500"/>
                    </a:lnTo>
                    <a:lnTo>
                      <a:pt x="368" y="1506"/>
                    </a:lnTo>
                    <a:lnTo>
                      <a:pt x="368" y="1508"/>
                    </a:lnTo>
                    <a:lnTo>
                      <a:pt x="370" y="1512"/>
                    </a:lnTo>
                    <a:lnTo>
                      <a:pt x="372" y="1512"/>
                    </a:lnTo>
                    <a:lnTo>
                      <a:pt x="372" y="1510"/>
                    </a:lnTo>
                    <a:lnTo>
                      <a:pt x="374" y="1502"/>
                    </a:lnTo>
                    <a:lnTo>
                      <a:pt x="376" y="1496"/>
                    </a:lnTo>
                    <a:lnTo>
                      <a:pt x="374" y="1490"/>
                    </a:lnTo>
                    <a:lnTo>
                      <a:pt x="374" y="1488"/>
                    </a:lnTo>
                    <a:lnTo>
                      <a:pt x="376" y="1484"/>
                    </a:lnTo>
                    <a:lnTo>
                      <a:pt x="380" y="1476"/>
                    </a:lnTo>
                    <a:lnTo>
                      <a:pt x="380" y="1472"/>
                    </a:lnTo>
                    <a:lnTo>
                      <a:pt x="378" y="1474"/>
                    </a:lnTo>
                    <a:lnTo>
                      <a:pt x="376" y="1476"/>
                    </a:lnTo>
                    <a:lnTo>
                      <a:pt x="376" y="1474"/>
                    </a:lnTo>
                    <a:lnTo>
                      <a:pt x="376" y="1472"/>
                    </a:lnTo>
                    <a:lnTo>
                      <a:pt x="374" y="1470"/>
                    </a:lnTo>
                    <a:lnTo>
                      <a:pt x="372" y="1470"/>
                    </a:lnTo>
                    <a:lnTo>
                      <a:pt x="372" y="1472"/>
                    </a:lnTo>
                    <a:lnTo>
                      <a:pt x="370" y="1474"/>
                    </a:lnTo>
                    <a:lnTo>
                      <a:pt x="370" y="1472"/>
                    </a:lnTo>
                    <a:lnTo>
                      <a:pt x="370" y="1462"/>
                    </a:lnTo>
                    <a:lnTo>
                      <a:pt x="370" y="1460"/>
                    </a:lnTo>
                    <a:lnTo>
                      <a:pt x="368" y="1460"/>
                    </a:lnTo>
                    <a:lnTo>
                      <a:pt x="364" y="1464"/>
                    </a:lnTo>
                    <a:lnTo>
                      <a:pt x="358" y="1468"/>
                    </a:lnTo>
                    <a:lnTo>
                      <a:pt x="358" y="1470"/>
                    </a:lnTo>
                    <a:lnTo>
                      <a:pt x="364" y="1474"/>
                    </a:lnTo>
                    <a:lnTo>
                      <a:pt x="368" y="1476"/>
                    </a:lnTo>
                    <a:lnTo>
                      <a:pt x="368" y="1480"/>
                    </a:lnTo>
                    <a:lnTo>
                      <a:pt x="366" y="1482"/>
                    </a:lnTo>
                    <a:lnTo>
                      <a:pt x="360" y="1482"/>
                    </a:lnTo>
                    <a:lnTo>
                      <a:pt x="356" y="1482"/>
                    </a:lnTo>
                    <a:lnTo>
                      <a:pt x="356" y="1484"/>
                    </a:lnTo>
                    <a:lnTo>
                      <a:pt x="354" y="1486"/>
                    </a:lnTo>
                    <a:close/>
                    <a:moveTo>
                      <a:pt x="312" y="1560"/>
                    </a:moveTo>
                    <a:lnTo>
                      <a:pt x="312" y="1560"/>
                    </a:lnTo>
                    <a:lnTo>
                      <a:pt x="312" y="1562"/>
                    </a:lnTo>
                    <a:lnTo>
                      <a:pt x="314" y="1562"/>
                    </a:lnTo>
                    <a:lnTo>
                      <a:pt x="318" y="1560"/>
                    </a:lnTo>
                    <a:lnTo>
                      <a:pt x="316" y="1558"/>
                    </a:lnTo>
                    <a:lnTo>
                      <a:pt x="314" y="1556"/>
                    </a:lnTo>
                    <a:lnTo>
                      <a:pt x="312" y="1560"/>
                    </a:lnTo>
                    <a:close/>
                    <a:moveTo>
                      <a:pt x="744" y="1294"/>
                    </a:moveTo>
                    <a:lnTo>
                      <a:pt x="744" y="1294"/>
                    </a:lnTo>
                    <a:lnTo>
                      <a:pt x="746" y="1296"/>
                    </a:lnTo>
                    <a:lnTo>
                      <a:pt x="748" y="1296"/>
                    </a:lnTo>
                    <a:lnTo>
                      <a:pt x="750" y="1294"/>
                    </a:lnTo>
                    <a:lnTo>
                      <a:pt x="752" y="1292"/>
                    </a:lnTo>
                    <a:lnTo>
                      <a:pt x="748" y="1288"/>
                    </a:lnTo>
                    <a:lnTo>
                      <a:pt x="746" y="1288"/>
                    </a:lnTo>
                    <a:lnTo>
                      <a:pt x="744" y="1290"/>
                    </a:lnTo>
                    <a:lnTo>
                      <a:pt x="744" y="1294"/>
                    </a:lnTo>
                    <a:close/>
                    <a:moveTo>
                      <a:pt x="380" y="1462"/>
                    </a:moveTo>
                    <a:lnTo>
                      <a:pt x="380" y="1462"/>
                    </a:lnTo>
                    <a:lnTo>
                      <a:pt x="382" y="1460"/>
                    </a:lnTo>
                    <a:lnTo>
                      <a:pt x="382" y="1456"/>
                    </a:lnTo>
                    <a:lnTo>
                      <a:pt x="382" y="1454"/>
                    </a:lnTo>
                    <a:lnTo>
                      <a:pt x="380" y="1454"/>
                    </a:lnTo>
                    <a:lnTo>
                      <a:pt x="378" y="1454"/>
                    </a:lnTo>
                    <a:lnTo>
                      <a:pt x="378" y="1456"/>
                    </a:lnTo>
                    <a:lnTo>
                      <a:pt x="376" y="1460"/>
                    </a:lnTo>
                    <a:lnTo>
                      <a:pt x="374" y="1462"/>
                    </a:lnTo>
                    <a:lnTo>
                      <a:pt x="376" y="1468"/>
                    </a:lnTo>
                    <a:lnTo>
                      <a:pt x="378" y="1468"/>
                    </a:lnTo>
                    <a:lnTo>
                      <a:pt x="378" y="1466"/>
                    </a:lnTo>
                    <a:lnTo>
                      <a:pt x="380" y="1464"/>
                    </a:lnTo>
                    <a:lnTo>
                      <a:pt x="380" y="1462"/>
                    </a:lnTo>
                    <a:close/>
                    <a:moveTo>
                      <a:pt x="134" y="1090"/>
                    </a:moveTo>
                    <a:lnTo>
                      <a:pt x="134" y="1090"/>
                    </a:lnTo>
                    <a:lnTo>
                      <a:pt x="148" y="1086"/>
                    </a:lnTo>
                    <a:lnTo>
                      <a:pt x="158" y="1086"/>
                    </a:lnTo>
                    <a:lnTo>
                      <a:pt x="190" y="1088"/>
                    </a:lnTo>
                    <a:lnTo>
                      <a:pt x="200" y="1088"/>
                    </a:lnTo>
                    <a:lnTo>
                      <a:pt x="202" y="1090"/>
                    </a:lnTo>
                    <a:lnTo>
                      <a:pt x="202" y="1092"/>
                    </a:lnTo>
                    <a:lnTo>
                      <a:pt x="198" y="1094"/>
                    </a:lnTo>
                    <a:lnTo>
                      <a:pt x="186" y="1100"/>
                    </a:lnTo>
                    <a:lnTo>
                      <a:pt x="182" y="1104"/>
                    </a:lnTo>
                    <a:lnTo>
                      <a:pt x="180" y="1108"/>
                    </a:lnTo>
                    <a:lnTo>
                      <a:pt x="182" y="1110"/>
                    </a:lnTo>
                    <a:lnTo>
                      <a:pt x="186" y="1112"/>
                    </a:lnTo>
                    <a:lnTo>
                      <a:pt x="196" y="1112"/>
                    </a:lnTo>
                    <a:lnTo>
                      <a:pt x="204" y="1114"/>
                    </a:lnTo>
                    <a:lnTo>
                      <a:pt x="198" y="1118"/>
                    </a:lnTo>
                    <a:lnTo>
                      <a:pt x="190" y="1120"/>
                    </a:lnTo>
                    <a:lnTo>
                      <a:pt x="182" y="1120"/>
                    </a:lnTo>
                    <a:lnTo>
                      <a:pt x="174" y="1118"/>
                    </a:lnTo>
                    <a:lnTo>
                      <a:pt x="166" y="1116"/>
                    </a:lnTo>
                    <a:lnTo>
                      <a:pt x="162" y="1116"/>
                    </a:lnTo>
                    <a:lnTo>
                      <a:pt x="156" y="1120"/>
                    </a:lnTo>
                    <a:lnTo>
                      <a:pt x="150" y="1122"/>
                    </a:lnTo>
                    <a:lnTo>
                      <a:pt x="144" y="1124"/>
                    </a:lnTo>
                    <a:lnTo>
                      <a:pt x="132" y="1124"/>
                    </a:lnTo>
                    <a:lnTo>
                      <a:pt x="122" y="1126"/>
                    </a:lnTo>
                    <a:lnTo>
                      <a:pt x="120" y="1130"/>
                    </a:lnTo>
                    <a:lnTo>
                      <a:pt x="120" y="1132"/>
                    </a:lnTo>
                    <a:lnTo>
                      <a:pt x="122" y="1136"/>
                    </a:lnTo>
                    <a:lnTo>
                      <a:pt x="124" y="1138"/>
                    </a:lnTo>
                    <a:lnTo>
                      <a:pt x="134" y="1136"/>
                    </a:lnTo>
                    <a:lnTo>
                      <a:pt x="152" y="1134"/>
                    </a:lnTo>
                    <a:lnTo>
                      <a:pt x="162" y="1134"/>
                    </a:lnTo>
                    <a:lnTo>
                      <a:pt x="174" y="1136"/>
                    </a:lnTo>
                    <a:lnTo>
                      <a:pt x="180" y="1138"/>
                    </a:lnTo>
                    <a:lnTo>
                      <a:pt x="184" y="1140"/>
                    </a:lnTo>
                    <a:lnTo>
                      <a:pt x="186" y="1142"/>
                    </a:lnTo>
                    <a:lnTo>
                      <a:pt x="186" y="1146"/>
                    </a:lnTo>
                    <a:lnTo>
                      <a:pt x="186" y="1152"/>
                    </a:lnTo>
                    <a:lnTo>
                      <a:pt x="188" y="1154"/>
                    </a:lnTo>
                    <a:lnTo>
                      <a:pt x="190" y="1156"/>
                    </a:lnTo>
                    <a:lnTo>
                      <a:pt x="198" y="1160"/>
                    </a:lnTo>
                    <a:lnTo>
                      <a:pt x="202" y="1166"/>
                    </a:lnTo>
                    <a:lnTo>
                      <a:pt x="202" y="1174"/>
                    </a:lnTo>
                    <a:lnTo>
                      <a:pt x="198" y="1184"/>
                    </a:lnTo>
                    <a:lnTo>
                      <a:pt x="196" y="1186"/>
                    </a:lnTo>
                    <a:lnTo>
                      <a:pt x="190" y="1186"/>
                    </a:lnTo>
                    <a:lnTo>
                      <a:pt x="180" y="1184"/>
                    </a:lnTo>
                    <a:lnTo>
                      <a:pt x="172" y="1184"/>
                    </a:lnTo>
                    <a:lnTo>
                      <a:pt x="170" y="1186"/>
                    </a:lnTo>
                    <a:lnTo>
                      <a:pt x="170" y="1190"/>
                    </a:lnTo>
                    <a:lnTo>
                      <a:pt x="172" y="1196"/>
                    </a:lnTo>
                    <a:lnTo>
                      <a:pt x="174" y="1198"/>
                    </a:lnTo>
                    <a:lnTo>
                      <a:pt x="176" y="1200"/>
                    </a:lnTo>
                    <a:lnTo>
                      <a:pt x="182" y="1202"/>
                    </a:lnTo>
                    <a:lnTo>
                      <a:pt x="196" y="1202"/>
                    </a:lnTo>
                    <a:lnTo>
                      <a:pt x="220" y="1200"/>
                    </a:lnTo>
                    <a:lnTo>
                      <a:pt x="232" y="1200"/>
                    </a:lnTo>
                    <a:lnTo>
                      <a:pt x="242" y="1202"/>
                    </a:lnTo>
                    <a:lnTo>
                      <a:pt x="252" y="1206"/>
                    </a:lnTo>
                    <a:lnTo>
                      <a:pt x="260" y="1208"/>
                    </a:lnTo>
                    <a:lnTo>
                      <a:pt x="274" y="1216"/>
                    </a:lnTo>
                    <a:lnTo>
                      <a:pt x="282" y="1218"/>
                    </a:lnTo>
                    <a:lnTo>
                      <a:pt x="292" y="1220"/>
                    </a:lnTo>
                    <a:lnTo>
                      <a:pt x="300" y="1220"/>
                    </a:lnTo>
                    <a:lnTo>
                      <a:pt x="308" y="1224"/>
                    </a:lnTo>
                    <a:lnTo>
                      <a:pt x="318" y="1228"/>
                    </a:lnTo>
                    <a:lnTo>
                      <a:pt x="322" y="1230"/>
                    </a:lnTo>
                    <a:lnTo>
                      <a:pt x="328" y="1232"/>
                    </a:lnTo>
                    <a:lnTo>
                      <a:pt x="336" y="1232"/>
                    </a:lnTo>
                    <a:lnTo>
                      <a:pt x="346" y="1230"/>
                    </a:lnTo>
                    <a:lnTo>
                      <a:pt x="356" y="1226"/>
                    </a:lnTo>
                    <a:lnTo>
                      <a:pt x="362" y="1222"/>
                    </a:lnTo>
                    <a:lnTo>
                      <a:pt x="368" y="1214"/>
                    </a:lnTo>
                    <a:lnTo>
                      <a:pt x="370" y="1210"/>
                    </a:lnTo>
                    <a:lnTo>
                      <a:pt x="374" y="1206"/>
                    </a:lnTo>
                    <a:lnTo>
                      <a:pt x="380" y="1206"/>
                    </a:lnTo>
                    <a:lnTo>
                      <a:pt x="388" y="1206"/>
                    </a:lnTo>
                    <a:lnTo>
                      <a:pt x="396" y="1204"/>
                    </a:lnTo>
                    <a:lnTo>
                      <a:pt x="404" y="1204"/>
                    </a:lnTo>
                    <a:lnTo>
                      <a:pt x="418" y="1198"/>
                    </a:lnTo>
                    <a:lnTo>
                      <a:pt x="452" y="1176"/>
                    </a:lnTo>
                    <a:lnTo>
                      <a:pt x="462" y="1172"/>
                    </a:lnTo>
                    <a:lnTo>
                      <a:pt x="470" y="1170"/>
                    </a:lnTo>
                    <a:lnTo>
                      <a:pt x="484" y="1168"/>
                    </a:lnTo>
                    <a:lnTo>
                      <a:pt x="488" y="1166"/>
                    </a:lnTo>
                    <a:lnTo>
                      <a:pt x="494" y="1164"/>
                    </a:lnTo>
                    <a:lnTo>
                      <a:pt x="500" y="1160"/>
                    </a:lnTo>
                    <a:lnTo>
                      <a:pt x="504" y="1154"/>
                    </a:lnTo>
                    <a:lnTo>
                      <a:pt x="514" y="1142"/>
                    </a:lnTo>
                    <a:lnTo>
                      <a:pt x="522" y="1136"/>
                    </a:lnTo>
                    <a:lnTo>
                      <a:pt x="528" y="1134"/>
                    </a:lnTo>
                    <a:lnTo>
                      <a:pt x="534" y="1126"/>
                    </a:lnTo>
                    <a:lnTo>
                      <a:pt x="540" y="1112"/>
                    </a:lnTo>
                    <a:lnTo>
                      <a:pt x="542" y="1104"/>
                    </a:lnTo>
                    <a:lnTo>
                      <a:pt x="542" y="1098"/>
                    </a:lnTo>
                    <a:lnTo>
                      <a:pt x="542" y="1090"/>
                    </a:lnTo>
                    <a:lnTo>
                      <a:pt x="538" y="1086"/>
                    </a:lnTo>
                    <a:lnTo>
                      <a:pt x="532" y="1082"/>
                    </a:lnTo>
                    <a:lnTo>
                      <a:pt x="526" y="1080"/>
                    </a:lnTo>
                    <a:lnTo>
                      <a:pt x="518" y="1078"/>
                    </a:lnTo>
                    <a:lnTo>
                      <a:pt x="514" y="1076"/>
                    </a:lnTo>
                    <a:lnTo>
                      <a:pt x="510" y="1072"/>
                    </a:lnTo>
                    <a:lnTo>
                      <a:pt x="506" y="1068"/>
                    </a:lnTo>
                    <a:lnTo>
                      <a:pt x="502" y="1066"/>
                    </a:lnTo>
                    <a:lnTo>
                      <a:pt x="496" y="1068"/>
                    </a:lnTo>
                    <a:lnTo>
                      <a:pt x="494" y="1066"/>
                    </a:lnTo>
                    <a:lnTo>
                      <a:pt x="492" y="1064"/>
                    </a:lnTo>
                    <a:lnTo>
                      <a:pt x="496" y="1058"/>
                    </a:lnTo>
                    <a:lnTo>
                      <a:pt x="500" y="1052"/>
                    </a:lnTo>
                    <a:lnTo>
                      <a:pt x="500" y="1048"/>
                    </a:lnTo>
                    <a:lnTo>
                      <a:pt x="496" y="1046"/>
                    </a:lnTo>
                    <a:lnTo>
                      <a:pt x="492" y="1046"/>
                    </a:lnTo>
                    <a:lnTo>
                      <a:pt x="486" y="1044"/>
                    </a:lnTo>
                    <a:lnTo>
                      <a:pt x="484" y="1044"/>
                    </a:lnTo>
                    <a:lnTo>
                      <a:pt x="484" y="1040"/>
                    </a:lnTo>
                    <a:lnTo>
                      <a:pt x="488" y="1036"/>
                    </a:lnTo>
                    <a:lnTo>
                      <a:pt x="500" y="1028"/>
                    </a:lnTo>
                    <a:lnTo>
                      <a:pt x="500" y="1024"/>
                    </a:lnTo>
                    <a:lnTo>
                      <a:pt x="500" y="1022"/>
                    </a:lnTo>
                    <a:lnTo>
                      <a:pt x="494" y="1022"/>
                    </a:lnTo>
                    <a:lnTo>
                      <a:pt x="484" y="1026"/>
                    </a:lnTo>
                    <a:lnTo>
                      <a:pt x="474" y="1032"/>
                    </a:lnTo>
                    <a:lnTo>
                      <a:pt x="466" y="1036"/>
                    </a:lnTo>
                    <a:lnTo>
                      <a:pt x="462" y="1036"/>
                    </a:lnTo>
                    <a:lnTo>
                      <a:pt x="460" y="1034"/>
                    </a:lnTo>
                    <a:lnTo>
                      <a:pt x="456" y="1028"/>
                    </a:lnTo>
                    <a:lnTo>
                      <a:pt x="450" y="1020"/>
                    </a:lnTo>
                    <a:lnTo>
                      <a:pt x="446" y="1016"/>
                    </a:lnTo>
                    <a:lnTo>
                      <a:pt x="442" y="1012"/>
                    </a:lnTo>
                    <a:lnTo>
                      <a:pt x="436" y="1012"/>
                    </a:lnTo>
                    <a:lnTo>
                      <a:pt x="430" y="1012"/>
                    </a:lnTo>
                    <a:lnTo>
                      <a:pt x="424" y="1014"/>
                    </a:lnTo>
                    <a:lnTo>
                      <a:pt x="420" y="1018"/>
                    </a:lnTo>
                    <a:lnTo>
                      <a:pt x="418" y="1022"/>
                    </a:lnTo>
                    <a:lnTo>
                      <a:pt x="420" y="1026"/>
                    </a:lnTo>
                    <a:lnTo>
                      <a:pt x="424" y="1034"/>
                    </a:lnTo>
                    <a:lnTo>
                      <a:pt x="424" y="1038"/>
                    </a:lnTo>
                    <a:lnTo>
                      <a:pt x="424" y="1040"/>
                    </a:lnTo>
                    <a:lnTo>
                      <a:pt x="420" y="1042"/>
                    </a:lnTo>
                    <a:lnTo>
                      <a:pt x="418" y="1042"/>
                    </a:lnTo>
                    <a:lnTo>
                      <a:pt x="406" y="1038"/>
                    </a:lnTo>
                    <a:lnTo>
                      <a:pt x="402" y="1036"/>
                    </a:lnTo>
                    <a:lnTo>
                      <a:pt x="396" y="1038"/>
                    </a:lnTo>
                    <a:lnTo>
                      <a:pt x="390" y="1046"/>
                    </a:lnTo>
                    <a:lnTo>
                      <a:pt x="386" y="1050"/>
                    </a:lnTo>
                    <a:lnTo>
                      <a:pt x="382" y="1052"/>
                    </a:lnTo>
                    <a:lnTo>
                      <a:pt x="378" y="1052"/>
                    </a:lnTo>
                    <a:lnTo>
                      <a:pt x="374" y="1048"/>
                    </a:lnTo>
                    <a:lnTo>
                      <a:pt x="362" y="1038"/>
                    </a:lnTo>
                    <a:lnTo>
                      <a:pt x="358" y="1038"/>
                    </a:lnTo>
                    <a:lnTo>
                      <a:pt x="356" y="1038"/>
                    </a:lnTo>
                    <a:lnTo>
                      <a:pt x="354" y="1038"/>
                    </a:lnTo>
                    <a:lnTo>
                      <a:pt x="352" y="1042"/>
                    </a:lnTo>
                    <a:lnTo>
                      <a:pt x="352" y="1052"/>
                    </a:lnTo>
                    <a:lnTo>
                      <a:pt x="352" y="1056"/>
                    </a:lnTo>
                    <a:lnTo>
                      <a:pt x="350" y="1058"/>
                    </a:lnTo>
                    <a:lnTo>
                      <a:pt x="350" y="1060"/>
                    </a:lnTo>
                    <a:lnTo>
                      <a:pt x="346" y="1058"/>
                    </a:lnTo>
                    <a:lnTo>
                      <a:pt x="342" y="1052"/>
                    </a:lnTo>
                    <a:lnTo>
                      <a:pt x="338" y="1042"/>
                    </a:lnTo>
                    <a:lnTo>
                      <a:pt x="336" y="1038"/>
                    </a:lnTo>
                    <a:lnTo>
                      <a:pt x="330" y="1036"/>
                    </a:lnTo>
                    <a:lnTo>
                      <a:pt x="326" y="1036"/>
                    </a:lnTo>
                    <a:lnTo>
                      <a:pt x="320" y="1038"/>
                    </a:lnTo>
                    <a:lnTo>
                      <a:pt x="314" y="1042"/>
                    </a:lnTo>
                    <a:lnTo>
                      <a:pt x="308" y="1048"/>
                    </a:lnTo>
                    <a:lnTo>
                      <a:pt x="306" y="1054"/>
                    </a:lnTo>
                    <a:lnTo>
                      <a:pt x="306" y="1060"/>
                    </a:lnTo>
                    <a:lnTo>
                      <a:pt x="304" y="1070"/>
                    </a:lnTo>
                    <a:lnTo>
                      <a:pt x="304" y="1072"/>
                    </a:lnTo>
                    <a:lnTo>
                      <a:pt x="302" y="1072"/>
                    </a:lnTo>
                    <a:lnTo>
                      <a:pt x="294" y="1066"/>
                    </a:lnTo>
                    <a:lnTo>
                      <a:pt x="286" y="1052"/>
                    </a:lnTo>
                    <a:lnTo>
                      <a:pt x="280" y="1044"/>
                    </a:lnTo>
                    <a:lnTo>
                      <a:pt x="276" y="1042"/>
                    </a:lnTo>
                    <a:lnTo>
                      <a:pt x="272" y="1040"/>
                    </a:lnTo>
                    <a:lnTo>
                      <a:pt x="268" y="1042"/>
                    </a:lnTo>
                    <a:lnTo>
                      <a:pt x="266" y="1046"/>
                    </a:lnTo>
                    <a:lnTo>
                      <a:pt x="266" y="1052"/>
                    </a:lnTo>
                    <a:lnTo>
                      <a:pt x="266" y="1056"/>
                    </a:lnTo>
                    <a:lnTo>
                      <a:pt x="268" y="1062"/>
                    </a:lnTo>
                    <a:lnTo>
                      <a:pt x="270" y="1074"/>
                    </a:lnTo>
                    <a:lnTo>
                      <a:pt x="270" y="1078"/>
                    </a:lnTo>
                    <a:lnTo>
                      <a:pt x="270" y="1080"/>
                    </a:lnTo>
                    <a:lnTo>
                      <a:pt x="266" y="1082"/>
                    </a:lnTo>
                    <a:lnTo>
                      <a:pt x="264" y="1082"/>
                    </a:lnTo>
                    <a:lnTo>
                      <a:pt x="260" y="1080"/>
                    </a:lnTo>
                    <a:lnTo>
                      <a:pt x="256" y="1074"/>
                    </a:lnTo>
                    <a:lnTo>
                      <a:pt x="252" y="1070"/>
                    </a:lnTo>
                    <a:lnTo>
                      <a:pt x="248" y="1072"/>
                    </a:lnTo>
                    <a:lnTo>
                      <a:pt x="246" y="1076"/>
                    </a:lnTo>
                    <a:lnTo>
                      <a:pt x="242" y="1082"/>
                    </a:lnTo>
                    <a:lnTo>
                      <a:pt x="240" y="1088"/>
                    </a:lnTo>
                    <a:lnTo>
                      <a:pt x="236" y="1090"/>
                    </a:lnTo>
                    <a:lnTo>
                      <a:pt x="234" y="1092"/>
                    </a:lnTo>
                    <a:lnTo>
                      <a:pt x="232" y="1090"/>
                    </a:lnTo>
                    <a:lnTo>
                      <a:pt x="228" y="1084"/>
                    </a:lnTo>
                    <a:lnTo>
                      <a:pt x="226" y="1076"/>
                    </a:lnTo>
                    <a:lnTo>
                      <a:pt x="226" y="1070"/>
                    </a:lnTo>
                    <a:lnTo>
                      <a:pt x="228" y="1060"/>
                    </a:lnTo>
                    <a:lnTo>
                      <a:pt x="228" y="1058"/>
                    </a:lnTo>
                    <a:lnTo>
                      <a:pt x="228" y="1054"/>
                    </a:lnTo>
                    <a:lnTo>
                      <a:pt x="224" y="1050"/>
                    </a:lnTo>
                    <a:lnTo>
                      <a:pt x="216" y="1046"/>
                    </a:lnTo>
                    <a:lnTo>
                      <a:pt x="204" y="1036"/>
                    </a:lnTo>
                    <a:lnTo>
                      <a:pt x="200" y="1030"/>
                    </a:lnTo>
                    <a:lnTo>
                      <a:pt x="194" y="1026"/>
                    </a:lnTo>
                    <a:lnTo>
                      <a:pt x="184" y="1020"/>
                    </a:lnTo>
                    <a:lnTo>
                      <a:pt x="174" y="1018"/>
                    </a:lnTo>
                    <a:lnTo>
                      <a:pt x="168" y="1018"/>
                    </a:lnTo>
                    <a:lnTo>
                      <a:pt x="162" y="1018"/>
                    </a:lnTo>
                    <a:lnTo>
                      <a:pt x="158" y="1020"/>
                    </a:lnTo>
                    <a:lnTo>
                      <a:pt x="154" y="1024"/>
                    </a:lnTo>
                    <a:lnTo>
                      <a:pt x="152" y="1026"/>
                    </a:lnTo>
                    <a:lnTo>
                      <a:pt x="152" y="1030"/>
                    </a:lnTo>
                    <a:lnTo>
                      <a:pt x="154" y="1032"/>
                    </a:lnTo>
                    <a:lnTo>
                      <a:pt x="162" y="1038"/>
                    </a:lnTo>
                    <a:lnTo>
                      <a:pt x="170" y="1042"/>
                    </a:lnTo>
                    <a:lnTo>
                      <a:pt x="180" y="1048"/>
                    </a:lnTo>
                    <a:lnTo>
                      <a:pt x="186" y="1054"/>
                    </a:lnTo>
                    <a:lnTo>
                      <a:pt x="188" y="1058"/>
                    </a:lnTo>
                    <a:lnTo>
                      <a:pt x="186" y="1058"/>
                    </a:lnTo>
                    <a:lnTo>
                      <a:pt x="178" y="1056"/>
                    </a:lnTo>
                    <a:lnTo>
                      <a:pt x="166" y="1048"/>
                    </a:lnTo>
                    <a:lnTo>
                      <a:pt x="154" y="1040"/>
                    </a:lnTo>
                    <a:lnTo>
                      <a:pt x="148" y="1038"/>
                    </a:lnTo>
                    <a:lnTo>
                      <a:pt x="144" y="1036"/>
                    </a:lnTo>
                    <a:lnTo>
                      <a:pt x="140" y="1038"/>
                    </a:lnTo>
                    <a:lnTo>
                      <a:pt x="136" y="1040"/>
                    </a:lnTo>
                    <a:lnTo>
                      <a:pt x="130" y="1048"/>
                    </a:lnTo>
                    <a:lnTo>
                      <a:pt x="128" y="1058"/>
                    </a:lnTo>
                    <a:lnTo>
                      <a:pt x="128" y="1064"/>
                    </a:lnTo>
                    <a:lnTo>
                      <a:pt x="126" y="1066"/>
                    </a:lnTo>
                    <a:lnTo>
                      <a:pt x="122" y="1068"/>
                    </a:lnTo>
                    <a:lnTo>
                      <a:pt x="118" y="1068"/>
                    </a:lnTo>
                    <a:lnTo>
                      <a:pt x="116" y="1070"/>
                    </a:lnTo>
                    <a:lnTo>
                      <a:pt x="116" y="1074"/>
                    </a:lnTo>
                    <a:lnTo>
                      <a:pt x="114" y="1080"/>
                    </a:lnTo>
                    <a:lnTo>
                      <a:pt x="112" y="1080"/>
                    </a:lnTo>
                    <a:lnTo>
                      <a:pt x="106" y="1078"/>
                    </a:lnTo>
                    <a:lnTo>
                      <a:pt x="102" y="1078"/>
                    </a:lnTo>
                    <a:lnTo>
                      <a:pt x="98" y="1080"/>
                    </a:lnTo>
                    <a:lnTo>
                      <a:pt x="96" y="1082"/>
                    </a:lnTo>
                    <a:lnTo>
                      <a:pt x="96" y="1084"/>
                    </a:lnTo>
                    <a:lnTo>
                      <a:pt x="100" y="1086"/>
                    </a:lnTo>
                    <a:lnTo>
                      <a:pt x="104" y="1090"/>
                    </a:lnTo>
                    <a:lnTo>
                      <a:pt x="118" y="1092"/>
                    </a:lnTo>
                    <a:lnTo>
                      <a:pt x="126" y="1092"/>
                    </a:lnTo>
                    <a:lnTo>
                      <a:pt x="134" y="1090"/>
                    </a:lnTo>
                    <a:close/>
                    <a:moveTo>
                      <a:pt x="306" y="1550"/>
                    </a:moveTo>
                    <a:lnTo>
                      <a:pt x="306" y="1550"/>
                    </a:lnTo>
                    <a:lnTo>
                      <a:pt x="304" y="1546"/>
                    </a:lnTo>
                    <a:lnTo>
                      <a:pt x="302" y="1544"/>
                    </a:lnTo>
                    <a:lnTo>
                      <a:pt x="300" y="1544"/>
                    </a:lnTo>
                    <a:lnTo>
                      <a:pt x="300" y="1546"/>
                    </a:lnTo>
                    <a:lnTo>
                      <a:pt x="302" y="1548"/>
                    </a:lnTo>
                    <a:lnTo>
                      <a:pt x="306" y="1550"/>
                    </a:lnTo>
                    <a:close/>
                    <a:moveTo>
                      <a:pt x="294" y="1582"/>
                    </a:moveTo>
                    <a:lnTo>
                      <a:pt x="294" y="1582"/>
                    </a:lnTo>
                    <a:lnTo>
                      <a:pt x="296" y="1580"/>
                    </a:lnTo>
                    <a:lnTo>
                      <a:pt x="294" y="1576"/>
                    </a:lnTo>
                    <a:lnTo>
                      <a:pt x="290" y="1572"/>
                    </a:lnTo>
                    <a:lnTo>
                      <a:pt x="288" y="1572"/>
                    </a:lnTo>
                    <a:lnTo>
                      <a:pt x="286" y="1574"/>
                    </a:lnTo>
                    <a:lnTo>
                      <a:pt x="286" y="1576"/>
                    </a:lnTo>
                    <a:lnTo>
                      <a:pt x="290" y="1580"/>
                    </a:lnTo>
                    <a:lnTo>
                      <a:pt x="294" y="1582"/>
                    </a:lnTo>
                    <a:close/>
                    <a:moveTo>
                      <a:pt x="134" y="1350"/>
                    </a:moveTo>
                    <a:lnTo>
                      <a:pt x="134" y="1350"/>
                    </a:lnTo>
                    <a:lnTo>
                      <a:pt x="134" y="1354"/>
                    </a:lnTo>
                    <a:lnTo>
                      <a:pt x="134" y="1356"/>
                    </a:lnTo>
                    <a:lnTo>
                      <a:pt x="138" y="1360"/>
                    </a:lnTo>
                    <a:lnTo>
                      <a:pt x="140" y="1362"/>
                    </a:lnTo>
                    <a:lnTo>
                      <a:pt x="144" y="1364"/>
                    </a:lnTo>
                    <a:lnTo>
                      <a:pt x="150" y="1372"/>
                    </a:lnTo>
                    <a:lnTo>
                      <a:pt x="154" y="1374"/>
                    </a:lnTo>
                    <a:lnTo>
                      <a:pt x="154" y="1370"/>
                    </a:lnTo>
                    <a:lnTo>
                      <a:pt x="152" y="1364"/>
                    </a:lnTo>
                    <a:lnTo>
                      <a:pt x="148" y="1360"/>
                    </a:lnTo>
                    <a:lnTo>
                      <a:pt x="146" y="1358"/>
                    </a:lnTo>
                    <a:lnTo>
                      <a:pt x="144" y="1358"/>
                    </a:lnTo>
                    <a:lnTo>
                      <a:pt x="142" y="1354"/>
                    </a:lnTo>
                    <a:lnTo>
                      <a:pt x="140" y="1350"/>
                    </a:lnTo>
                    <a:lnTo>
                      <a:pt x="136" y="1348"/>
                    </a:lnTo>
                    <a:lnTo>
                      <a:pt x="134" y="1348"/>
                    </a:lnTo>
                    <a:lnTo>
                      <a:pt x="134" y="1350"/>
                    </a:lnTo>
                    <a:close/>
                    <a:moveTo>
                      <a:pt x="138" y="1658"/>
                    </a:moveTo>
                    <a:lnTo>
                      <a:pt x="138" y="1658"/>
                    </a:lnTo>
                    <a:lnTo>
                      <a:pt x="140" y="1652"/>
                    </a:lnTo>
                    <a:lnTo>
                      <a:pt x="138" y="1650"/>
                    </a:lnTo>
                    <a:lnTo>
                      <a:pt x="136" y="1650"/>
                    </a:lnTo>
                    <a:lnTo>
                      <a:pt x="132" y="1652"/>
                    </a:lnTo>
                    <a:lnTo>
                      <a:pt x="128" y="1652"/>
                    </a:lnTo>
                    <a:lnTo>
                      <a:pt x="124" y="1652"/>
                    </a:lnTo>
                    <a:lnTo>
                      <a:pt x="122" y="1654"/>
                    </a:lnTo>
                    <a:lnTo>
                      <a:pt x="120" y="1656"/>
                    </a:lnTo>
                    <a:lnTo>
                      <a:pt x="122" y="1656"/>
                    </a:lnTo>
                    <a:lnTo>
                      <a:pt x="126" y="1660"/>
                    </a:lnTo>
                    <a:lnTo>
                      <a:pt x="134" y="1660"/>
                    </a:lnTo>
                    <a:lnTo>
                      <a:pt x="136" y="1660"/>
                    </a:lnTo>
                    <a:lnTo>
                      <a:pt x="138" y="1658"/>
                    </a:lnTo>
                    <a:close/>
                    <a:moveTo>
                      <a:pt x="124" y="1360"/>
                    </a:moveTo>
                    <a:lnTo>
                      <a:pt x="124" y="1360"/>
                    </a:lnTo>
                    <a:lnTo>
                      <a:pt x="122" y="1360"/>
                    </a:lnTo>
                    <a:lnTo>
                      <a:pt x="124" y="1362"/>
                    </a:lnTo>
                    <a:lnTo>
                      <a:pt x="132" y="1368"/>
                    </a:lnTo>
                    <a:lnTo>
                      <a:pt x="134" y="1370"/>
                    </a:lnTo>
                    <a:lnTo>
                      <a:pt x="138" y="1368"/>
                    </a:lnTo>
                    <a:lnTo>
                      <a:pt x="138" y="1366"/>
                    </a:lnTo>
                    <a:lnTo>
                      <a:pt x="136" y="1362"/>
                    </a:lnTo>
                    <a:lnTo>
                      <a:pt x="132" y="1358"/>
                    </a:lnTo>
                    <a:lnTo>
                      <a:pt x="130" y="1358"/>
                    </a:lnTo>
                    <a:lnTo>
                      <a:pt x="124" y="1360"/>
                    </a:lnTo>
                    <a:close/>
                    <a:moveTo>
                      <a:pt x="162" y="1352"/>
                    </a:moveTo>
                    <a:lnTo>
                      <a:pt x="162" y="1352"/>
                    </a:lnTo>
                    <a:lnTo>
                      <a:pt x="162" y="1348"/>
                    </a:lnTo>
                    <a:lnTo>
                      <a:pt x="160" y="1344"/>
                    </a:lnTo>
                    <a:lnTo>
                      <a:pt x="160" y="1350"/>
                    </a:lnTo>
                    <a:lnTo>
                      <a:pt x="160" y="1352"/>
                    </a:lnTo>
                    <a:lnTo>
                      <a:pt x="162" y="1352"/>
                    </a:lnTo>
                    <a:close/>
                    <a:moveTo>
                      <a:pt x="128" y="1670"/>
                    </a:moveTo>
                    <a:lnTo>
                      <a:pt x="128" y="1670"/>
                    </a:lnTo>
                    <a:lnTo>
                      <a:pt x="126" y="1670"/>
                    </a:lnTo>
                    <a:lnTo>
                      <a:pt x="124" y="1672"/>
                    </a:lnTo>
                    <a:lnTo>
                      <a:pt x="122" y="1678"/>
                    </a:lnTo>
                    <a:lnTo>
                      <a:pt x="124" y="1686"/>
                    </a:lnTo>
                    <a:lnTo>
                      <a:pt x="126" y="1688"/>
                    </a:lnTo>
                    <a:lnTo>
                      <a:pt x="128" y="1688"/>
                    </a:lnTo>
                    <a:lnTo>
                      <a:pt x="130" y="1688"/>
                    </a:lnTo>
                    <a:lnTo>
                      <a:pt x="130" y="1684"/>
                    </a:lnTo>
                    <a:lnTo>
                      <a:pt x="128" y="1682"/>
                    </a:lnTo>
                    <a:lnTo>
                      <a:pt x="128" y="1680"/>
                    </a:lnTo>
                    <a:lnTo>
                      <a:pt x="130" y="1678"/>
                    </a:lnTo>
                    <a:lnTo>
                      <a:pt x="132" y="1674"/>
                    </a:lnTo>
                    <a:lnTo>
                      <a:pt x="130" y="1672"/>
                    </a:lnTo>
                    <a:lnTo>
                      <a:pt x="128" y="1670"/>
                    </a:lnTo>
                    <a:close/>
                    <a:moveTo>
                      <a:pt x="238" y="1920"/>
                    </a:moveTo>
                    <a:lnTo>
                      <a:pt x="238" y="1920"/>
                    </a:lnTo>
                    <a:lnTo>
                      <a:pt x="236" y="1924"/>
                    </a:lnTo>
                    <a:lnTo>
                      <a:pt x="238" y="1926"/>
                    </a:lnTo>
                    <a:lnTo>
                      <a:pt x="240" y="1930"/>
                    </a:lnTo>
                    <a:lnTo>
                      <a:pt x="246" y="1930"/>
                    </a:lnTo>
                    <a:lnTo>
                      <a:pt x="248" y="1930"/>
                    </a:lnTo>
                    <a:lnTo>
                      <a:pt x="252" y="1926"/>
                    </a:lnTo>
                    <a:lnTo>
                      <a:pt x="252" y="1924"/>
                    </a:lnTo>
                    <a:lnTo>
                      <a:pt x="254" y="1920"/>
                    </a:lnTo>
                    <a:lnTo>
                      <a:pt x="252" y="1918"/>
                    </a:lnTo>
                    <a:lnTo>
                      <a:pt x="250" y="1916"/>
                    </a:lnTo>
                    <a:lnTo>
                      <a:pt x="248" y="1914"/>
                    </a:lnTo>
                    <a:lnTo>
                      <a:pt x="244" y="1916"/>
                    </a:lnTo>
                    <a:lnTo>
                      <a:pt x="240" y="1916"/>
                    </a:lnTo>
                    <a:lnTo>
                      <a:pt x="238" y="1920"/>
                    </a:lnTo>
                    <a:close/>
                    <a:moveTo>
                      <a:pt x="232" y="1878"/>
                    </a:moveTo>
                    <a:lnTo>
                      <a:pt x="232" y="1878"/>
                    </a:lnTo>
                    <a:lnTo>
                      <a:pt x="236" y="1878"/>
                    </a:lnTo>
                    <a:lnTo>
                      <a:pt x="240" y="1876"/>
                    </a:lnTo>
                    <a:lnTo>
                      <a:pt x="246" y="1870"/>
                    </a:lnTo>
                    <a:lnTo>
                      <a:pt x="248" y="1862"/>
                    </a:lnTo>
                    <a:lnTo>
                      <a:pt x="246" y="1858"/>
                    </a:lnTo>
                    <a:lnTo>
                      <a:pt x="244" y="1856"/>
                    </a:lnTo>
                    <a:lnTo>
                      <a:pt x="240" y="1858"/>
                    </a:lnTo>
                    <a:lnTo>
                      <a:pt x="234" y="1866"/>
                    </a:lnTo>
                    <a:lnTo>
                      <a:pt x="230" y="1874"/>
                    </a:lnTo>
                    <a:lnTo>
                      <a:pt x="230" y="1876"/>
                    </a:lnTo>
                    <a:lnTo>
                      <a:pt x="232" y="1878"/>
                    </a:lnTo>
                    <a:close/>
                    <a:moveTo>
                      <a:pt x="290" y="1568"/>
                    </a:moveTo>
                    <a:lnTo>
                      <a:pt x="290" y="1568"/>
                    </a:lnTo>
                    <a:lnTo>
                      <a:pt x="294" y="1572"/>
                    </a:lnTo>
                    <a:lnTo>
                      <a:pt x="298" y="1572"/>
                    </a:lnTo>
                    <a:lnTo>
                      <a:pt x="302" y="1572"/>
                    </a:lnTo>
                    <a:lnTo>
                      <a:pt x="304" y="1572"/>
                    </a:lnTo>
                    <a:lnTo>
                      <a:pt x="306" y="1574"/>
                    </a:lnTo>
                    <a:lnTo>
                      <a:pt x="310" y="1574"/>
                    </a:lnTo>
                    <a:lnTo>
                      <a:pt x="312" y="1572"/>
                    </a:lnTo>
                    <a:lnTo>
                      <a:pt x="312" y="1570"/>
                    </a:lnTo>
                    <a:lnTo>
                      <a:pt x="310" y="1568"/>
                    </a:lnTo>
                    <a:lnTo>
                      <a:pt x="310" y="1570"/>
                    </a:lnTo>
                    <a:lnTo>
                      <a:pt x="308" y="1570"/>
                    </a:lnTo>
                    <a:lnTo>
                      <a:pt x="308" y="1568"/>
                    </a:lnTo>
                    <a:lnTo>
                      <a:pt x="304" y="1566"/>
                    </a:lnTo>
                    <a:lnTo>
                      <a:pt x="302" y="1566"/>
                    </a:lnTo>
                    <a:lnTo>
                      <a:pt x="300" y="1566"/>
                    </a:lnTo>
                    <a:lnTo>
                      <a:pt x="300" y="1564"/>
                    </a:lnTo>
                    <a:lnTo>
                      <a:pt x="302" y="1560"/>
                    </a:lnTo>
                    <a:lnTo>
                      <a:pt x="300" y="1560"/>
                    </a:lnTo>
                    <a:lnTo>
                      <a:pt x="296" y="1556"/>
                    </a:lnTo>
                    <a:lnTo>
                      <a:pt x="292" y="1556"/>
                    </a:lnTo>
                    <a:lnTo>
                      <a:pt x="290" y="1560"/>
                    </a:lnTo>
                    <a:lnTo>
                      <a:pt x="288" y="1564"/>
                    </a:lnTo>
                    <a:lnTo>
                      <a:pt x="290" y="1568"/>
                    </a:lnTo>
                    <a:close/>
                    <a:moveTo>
                      <a:pt x="208" y="1778"/>
                    </a:moveTo>
                    <a:lnTo>
                      <a:pt x="208" y="1778"/>
                    </a:lnTo>
                    <a:lnTo>
                      <a:pt x="206" y="1784"/>
                    </a:lnTo>
                    <a:lnTo>
                      <a:pt x="206" y="1788"/>
                    </a:lnTo>
                    <a:lnTo>
                      <a:pt x="210" y="1792"/>
                    </a:lnTo>
                    <a:lnTo>
                      <a:pt x="214" y="1792"/>
                    </a:lnTo>
                    <a:lnTo>
                      <a:pt x="216" y="1792"/>
                    </a:lnTo>
                    <a:lnTo>
                      <a:pt x="218" y="1788"/>
                    </a:lnTo>
                    <a:lnTo>
                      <a:pt x="216" y="1782"/>
                    </a:lnTo>
                    <a:lnTo>
                      <a:pt x="212" y="1776"/>
                    </a:lnTo>
                    <a:lnTo>
                      <a:pt x="210" y="1776"/>
                    </a:lnTo>
                    <a:lnTo>
                      <a:pt x="208" y="1778"/>
                    </a:lnTo>
                    <a:close/>
                    <a:moveTo>
                      <a:pt x="618" y="1434"/>
                    </a:moveTo>
                    <a:lnTo>
                      <a:pt x="618" y="1434"/>
                    </a:lnTo>
                    <a:lnTo>
                      <a:pt x="620" y="1434"/>
                    </a:lnTo>
                    <a:lnTo>
                      <a:pt x="622" y="1430"/>
                    </a:lnTo>
                    <a:lnTo>
                      <a:pt x="622" y="1428"/>
                    </a:lnTo>
                    <a:lnTo>
                      <a:pt x="620" y="1426"/>
                    </a:lnTo>
                    <a:lnTo>
                      <a:pt x="616" y="1430"/>
                    </a:lnTo>
                    <a:lnTo>
                      <a:pt x="616" y="1432"/>
                    </a:lnTo>
                    <a:lnTo>
                      <a:pt x="618" y="1434"/>
                    </a:lnTo>
                    <a:close/>
                    <a:moveTo>
                      <a:pt x="882" y="1770"/>
                    </a:moveTo>
                    <a:lnTo>
                      <a:pt x="882" y="1770"/>
                    </a:lnTo>
                    <a:lnTo>
                      <a:pt x="876" y="1774"/>
                    </a:lnTo>
                    <a:lnTo>
                      <a:pt x="870" y="1774"/>
                    </a:lnTo>
                    <a:lnTo>
                      <a:pt x="866" y="1772"/>
                    </a:lnTo>
                    <a:lnTo>
                      <a:pt x="860" y="1774"/>
                    </a:lnTo>
                    <a:lnTo>
                      <a:pt x="860" y="1776"/>
                    </a:lnTo>
                    <a:lnTo>
                      <a:pt x="864" y="1778"/>
                    </a:lnTo>
                    <a:lnTo>
                      <a:pt x="870" y="1782"/>
                    </a:lnTo>
                    <a:lnTo>
                      <a:pt x="870" y="1784"/>
                    </a:lnTo>
                    <a:lnTo>
                      <a:pt x="870" y="1786"/>
                    </a:lnTo>
                    <a:lnTo>
                      <a:pt x="870" y="1788"/>
                    </a:lnTo>
                    <a:lnTo>
                      <a:pt x="872" y="1790"/>
                    </a:lnTo>
                    <a:lnTo>
                      <a:pt x="874" y="1792"/>
                    </a:lnTo>
                    <a:lnTo>
                      <a:pt x="872" y="1796"/>
                    </a:lnTo>
                    <a:lnTo>
                      <a:pt x="870" y="1798"/>
                    </a:lnTo>
                    <a:lnTo>
                      <a:pt x="872" y="1800"/>
                    </a:lnTo>
                    <a:lnTo>
                      <a:pt x="874" y="1800"/>
                    </a:lnTo>
                    <a:lnTo>
                      <a:pt x="876" y="1804"/>
                    </a:lnTo>
                    <a:lnTo>
                      <a:pt x="876" y="1806"/>
                    </a:lnTo>
                    <a:lnTo>
                      <a:pt x="878" y="1806"/>
                    </a:lnTo>
                    <a:lnTo>
                      <a:pt x="882" y="1806"/>
                    </a:lnTo>
                    <a:lnTo>
                      <a:pt x="886" y="1806"/>
                    </a:lnTo>
                    <a:lnTo>
                      <a:pt x="888" y="1808"/>
                    </a:lnTo>
                    <a:lnTo>
                      <a:pt x="892" y="1806"/>
                    </a:lnTo>
                    <a:lnTo>
                      <a:pt x="894" y="1808"/>
                    </a:lnTo>
                    <a:lnTo>
                      <a:pt x="896" y="1810"/>
                    </a:lnTo>
                    <a:lnTo>
                      <a:pt x="896" y="1814"/>
                    </a:lnTo>
                    <a:lnTo>
                      <a:pt x="894" y="1814"/>
                    </a:lnTo>
                    <a:lnTo>
                      <a:pt x="892" y="1814"/>
                    </a:lnTo>
                    <a:lnTo>
                      <a:pt x="890" y="1816"/>
                    </a:lnTo>
                    <a:lnTo>
                      <a:pt x="892" y="1816"/>
                    </a:lnTo>
                    <a:lnTo>
                      <a:pt x="894" y="1818"/>
                    </a:lnTo>
                    <a:lnTo>
                      <a:pt x="898" y="1820"/>
                    </a:lnTo>
                    <a:lnTo>
                      <a:pt x="898" y="1822"/>
                    </a:lnTo>
                    <a:lnTo>
                      <a:pt x="896" y="1824"/>
                    </a:lnTo>
                    <a:lnTo>
                      <a:pt x="896" y="1826"/>
                    </a:lnTo>
                    <a:lnTo>
                      <a:pt x="900" y="1832"/>
                    </a:lnTo>
                    <a:lnTo>
                      <a:pt x="902" y="1836"/>
                    </a:lnTo>
                    <a:lnTo>
                      <a:pt x="904" y="1840"/>
                    </a:lnTo>
                    <a:lnTo>
                      <a:pt x="904" y="1844"/>
                    </a:lnTo>
                    <a:lnTo>
                      <a:pt x="906" y="1846"/>
                    </a:lnTo>
                    <a:lnTo>
                      <a:pt x="906" y="1848"/>
                    </a:lnTo>
                    <a:lnTo>
                      <a:pt x="908" y="1848"/>
                    </a:lnTo>
                    <a:lnTo>
                      <a:pt x="908" y="1844"/>
                    </a:lnTo>
                    <a:lnTo>
                      <a:pt x="908" y="1838"/>
                    </a:lnTo>
                    <a:lnTo>
                      <a:pt x="910" y="1834"/>
                    </a:lnTo>
                    <a:lnTo>
                      <a:pt x="912" y="1832"/>
                    </a:lnTo>
                    <a:lnTo>
                      <a:pt x="912" y="1828"/>
                    </a:lnTo>
                    <a:lnTo>
                      <a:pt x="908" y="1824"/>
                    </a:lnTo>
                    <a:lnTo>
                      <a:pt x="902" y="1822"/>
                    </a:lnTo>
                    <a:lnTo>
                      <a:pt x="904" y="1822"/>
                    </a:lnTo>
                    <a:lnTo>
                      <a:pt x="906" y="1820"/>
                    </a:lnTo>
                    <a:lnTo>
                      <a:pt x="910" y="1820"/>
                    </a:lnTo>
                    <a:lnTo>
                      <a:pt x="912" y="1818"/>
                    </a:lnTo>
                    <a:lnTo>
                      <a:pt x="912" y="1816"/>
                    </a:lnTo>
                    <a:lnTo>
                      <a:pt x="912" y="1812"/>
                    </a:lnTo>
                    <a:lnTo>
                      <a:pt x="912" y="1810"/>
                    </a:lnTo>
                    <a:lnTo>
                      <a:pt x="912" y="1808"/>
                    </a:lnTo>
                    <a:lnTo>
                      <a:pt x="918" y="1804"/>
                    </a:lnTo>
                    <a:lnTo>
                      <a:pt x="924" y="1802"/>
                    </a:lnTo>
                    <a:lnTo>
                      <a:pt x="926" y="1800"/>
                    </a:lnTo>
                    <a:lnTo>
                      <a:pt x="924" y="1798"/>
                    </a:lnTo>
                    <a:lnTo>
                      <a:pt x="918" y="1794"/>
                    </a:lnTo>
                    <a:lnTo>
                      <a:pt x="914" y="1790"/>
                    </a:lnTo>
                    <a:lnTo>
                      <a:pt x="914" y="1788"/>
                    </a:lnTo>
                    <a:lnTo>
                      <a:pt x="916" y="1784"/>
                    </a:lnTo>
                    <a:lnTo>
                      <a:pt x="922" y="1782"/>
                    </a:lnTo>
                    <a:lnTo>
                      <a:pt x="926" y="1782"/>
                    </a:lnTo>
                    <a:lnTo>
                      <a:pt x="928" y="1778"/>
                    </a:lnTo>
                    <a:lnTo>
                      <a:pt x="928" y="1772"/>
                    </a:lnTo>
                    <a:lnTo>
                      <a:pt x="928" y="1764"/>
                    </a:lnTo>
                    <a:lnTo>
                      <a:pt x="930" y="1758"/>
                    </a:lnTo>
                    <a:lnTo>
                      <a:pt x="932" y="1754"/>
                    </a:lnTo>
                    <a:lnTo>
                      <a:pt x="930" y="1752"/>
                    </a:lnTo>
                    <a:lnTo>
                      <a:pt x="920" y="1750"/>
                    </a:lnTo>
                    <a:lnTo>
                      <a:pt x="914" y="1750"/>
                    </a:lnTo>
                    <a:lnTo>
                      <a:pt x="908" y="1752"/>
                    </a:lnTo>
                    <a:lnTo>
                      <a:pt x="904" y="1756"/>
                    </a:lnTo>
                    <a:lnTo>
                      <a:pt x="902" y="1760"/>
                    </a:lnTo>
                    <a:lnTo>
                      <a:pt x="904" y="1762"/>
                    </a:lnTo>
                    <a:lnTo>
                      <a:pt x="904" y="1764"/>
                    </a:lnTo>
                    <a:lnTo>
                      <a:pt x="900" y="1772"/>
                    </a:lnTo>
                    <a:lnTo>
                      <a:pt x="898" y="1776"/>
                    </a:lnTo>
                    <a:lnTo>
                      <a:pt x="896" y="1774"/>
                    </a:lnTo>
                    <a:lnTo>
                      <a:pt x="896" y="1770"/>
                    </a:lnTo>
                    <a:lnTo>
                      <a:pt x="898" y="1762"/>
                    </a:lnTo>
                    <a:lnTo>
                      <a:pt x="896" y="1760"/>
                    </a:lnTo>
                    <a:lnTo>
                      <a:pt x="894" y="1760"/>
                    </a:lnTo>
                    <a:lnTo>
                      <a:pt x="890" y="1760"/>
                    </a:lnTo>
                    <a:lnTo>
                      <a:pt x="884" y="1758"/>
                    </a:lnTo>
                    <a:lnTo>
                      <a:pt x="880" y="1758"/>
                    </a:lnTo>
                    <a:lnTo>
                      <a:pt x="876" y="1758"/>
                    </a:lnTo>
                    <a:lnTo>
                      <a:pt x="878" y="1760"/>
                    </a:lnTo>
                    <a:lnTo>
                      <a:pt x="882" y="1762"/>
                    </a:lnTo>
                    <a:lnTo>
                      <a:pt x="886" y="1764"/>
                    </a:lnTo>
                    <a:lnTo>
                      <a:pt x="884" y="1768"/>
                    </a:lnTo>
                    <a:lnTo>
                      <a:pt x="882" y="1770"/>
                    </a:lnTo>
                    <a:close/>
                    <a:moveTo>
                      <a:pt x="850" y="1762"/>
                    </a:moveTo>
                    <a:lnTo>
                      <a:pt x="850" y="1762"/>
                    </a:lnTo>
                    <a:lnTo>
                      <a:pt x="848" y="1760"/>
                    </a:lnTo>
                    <a:lnTo>
                      <a:pt x="846" y="1764"/>
                    </a:lnTo>
                    <a:lnTo>
                      <a:pt x="848" y="1768"/>
                    </a:lnTo>
                    <a:lnTo>
                      <a:pt x="848" y="1772"/>
                    </a:lnTo>
                    <a:lnTo>
                      <a:pt x="850" y="1772"/>
                    </a:lnTo>
                    <a:lnTo>
                      <a:pt x="850" y="1770"/>
                    </a:lnTo>
                    <a:lnTo>
                      <a:pt x="852" y="1766"/>
                    </a:lnTo>
                    <a:lnTo>
                      <a:pt x="850" y="1762"/>
                    </a:lnTo>
                    <a:close/>
                    <a:moveTo>
                      <a:pt x="834" y="1814"/>
                    </a:moveTo>
                    <a:lnTo>
                      <a:pt x="834" y="1814"/>
                    </a:lnTo>
                    <a:lnTo>
                      <a:pt x="846" y="1816"/>
                    </a:lnTo>
                    <a:lnTo>
                      <a:pt x="852" y="1814"/>
                    </a:lnTo>
                    <a:lnTo>
                      <a:pt x="856" y="1812"/>
                    </a:lnTo>
                    <a:lnTo>
                      <a:pt x="858" y="1808"/>
                    </a:lnTo>
                    <a:lnTo>
                      <a:pt x="858" y="1806"/>
                    </a:lnTo>
                    <a:lnTo>
                      <a:pt x="858" y="1800"/>
                    </a:lnTo>
                    <a:lnTo>
                      <a:pt x="856" y="1794"/>
                    </a:lnTo>
                    <a:lnTo>
                      <a:pt x="856" y="1790"/>
                    </a:lnTo>
                    <a:lnTo>
                      <a:pt x="856" y="1788"/>
                    </a:lnTo>
                    <a:lnTo>
                      <a:pt x="852" y="1784"/>
                    </a:lnTo>
                    <a:lnTo>
                      <a:pt x="850" y="1782"/>
                    </a:lnTo>
                    <a:lnTo>
                      <a:pt x="850" y="1784"/>
                    </a:lnTo>
                    <a:lnTo>
                      <a:pt x="848" y="1786"/>
                    </a:lnTo>
                    <a:lnTo>
                      <a:pt x="840" y="1782"/>
                    </a:lnTo>
                    <a:lnTo>
                      <a:pt x="836" y="1782"/>
                    </a:lnTo>
                    <a:lnTo>
                      <a:pt x="830" y="1784"/>
                    </a:lnTo>
                    <a:lnTo>
                      <a:pt x="824" y="1786"/>
                    </a:lnTo>
                    <a:lnTo>
                      <a:pt x="818" y="1786"/>
                    </a:lnTo>
                    <a:lnTo>
                      <a:pt x="816" y="1786"/>
                    </a:lnTo>
                    <a:lnTo>
                      <a:pt x="814" y="1788"/>
                    </a:lnTo>
                    <a:lnTo>
                      <a:pt x="814" y="1790"/>
                    </a:lnTo>
                    <a:lnTo>
                      <a:pt x="816" y="1792"/>
                    </a:lnTo>
                    <a:lnTo>
                      <a:pt x="820" y="1798"/>
                    </a:lnTo>
                    <a:lnTo>
                      <a:pt x="824" y="1806"/>
                    </a:lnTo>
                    <a:lnTo>
                      <a:pt x="824" y="1810"/>
                    </a:lnTo>
                    <a:lnTo>
                      <a:pt x="826" y="1808"/>
                    </a:lnTo>
                    <a:lnTo>
                      <a:pt x="828" y="1808"/>
                    </a:lnTo>
                    <a:lnTo>
                      <a:pt x="830" y="1808"/>
                    </a:lnTo>
                    <a:lnTo>
                      <a:pt x="830" y="1810"/>
                    </a:lnTo>
                    <a:lnTo>
                      <a:pt x="830" y="1812"/>
                    </a:lnTo>
                    <a:lnTo>
                      <a:pt x="830" y="1814"/>
                    </a:lnTo>
                    <a:lnTo>
                      <a:pt x="834" y="1814"/>
                    </a:lnTo>
                    <a:close/>
                    <a:moveTo>
                      <a:pt x="898" y="1832"/>
                    </a:moveTo>
                    <a:lnTo>
                      <a:pt x="898" y="1832"/>
                    </a:lnTo>
                    <a:lnTo>
                      <a:pt x="894" y="1826"/>
                    </a:lnTo>
                    <a:lnTo>
                      <a:pt x="892" y="1826"/>
                    </a:lnTo>
                    <a:lnTo>
                      <a:pt x="890" y="1828"/>
                    </a:lnTo>
                    <a:lnTo>
                      <a:pt x="890" y="1830"/>
                    </a:lnTo>
                    <a:lnTo>
                      <a:pt x="888" y="1830"/>
                    </a:lnTo>
                    <a:lnTo>
                      <a:pt x="878" y="1824"/>
                    </a:lnTo>
                    <a:lnTo>
                      <a:pt x="872" y="1822"/>
                    </a:lnTo>
                    <a:lnTo>
                      <a:pt x="868" y="1822"/>
                    </a:lnTo>
                    <a:lnTo>
                      <a:pt x="866" y="1826"/>
                    </a:lnTo>
                    <a:lnTo>
                      <a:pt x="866" y="1830"/>
                    </a:lnTo>
                    <a:lnTo>
                      <a:pt x="870" y="1834"/>
                    </a:lnTo>
                    <a:lnTo>
                      <a:pt x="876" y="1838"/>
                    </a:lnTo>
                    <a:lnTo>
                      <a:pt x="886" y="1840"/>
                    </a:lnTo>
                    <a:lnTo>
                      <a:pt x="894" y="1842"/>
                    </a:lnTo>
                    <a:lnTo>
                      <a:pt x="898" y="1842"/>
                    </a:lnTo>
                    <a:lnTo>
                      <a:pt x="900" y="1840"/>
                    </a:lnTo>
                    <a:lnTo>
                      <a:pt x="898" y="1832"/>
                    </a:lnTo>
                    <a:close/>
                    <a:moveTo>
                      <a:pt x="914" y="1822"/>
                    </a:moveTo>
                    <a:lnTo>
                      <a:pt x="914" y="1822"/>
                    </a:lnTo>
                    <a:lnTo>
                      <a:pt x="912" y="1824"/>
                    </a:lnTo>
                    <a:lnTo>
                      <a:pt x="914" y="1826"/>
                    </a:lnTo>
                    <a:lnTo>
                      <a:pt x="918" y="1824"/>
                    </a:lnTo>
                    <a:lnTo>
                      <a:pt x="924" y="1820"/>
                    </a:lnTo>
                    <a:lnTo>
                      <a:pt x="926" y="1820"/>
                    </a:lnTo>
                    <a:lnTo>
                      <a:pt x="926" y="1818"/>
                    </a:lnTo>
                    <a:lnTo>
                      <a:pt x="922" y="1816"/>
                    </a:lnTo>
                    <a:lnTo>
                      <a:pt x="918" y="1816"/>
                    </a:lnTo>
                    <a:lnTo>
                      <a:pt x="914" y="1822"/>
                    </a:lnTo>
                    <a:close/>
                    <a:moveTo>
                      <a:pt x="868" y="1848"/>
                    </a:moveTo>
                    <a:lnTo>
                      <a:pt x="868" y="1848"/>
                    </a:lnTo>
                    <a:lnTo>
                      <a:pt x="866" y="1850"/>
                    </a:lnTo>
                    <a:lnTo>
                      <a:pt x="868" y="1852"/>
                    </a:lnTo>
                    <a:lnTo>
                      <a:pt x="872" y="1854"/>
                    </a:lnTo>
                    <a:lnTo>
                      <a:pt x="876" y="1854"/>
                    </a:lnTo>
                    <a:lnTo>
                      <a:pt x="880" y="1854"/>
                    </a:lnTo>
                    <a:lnTo>
                      <a:pt x="878" y="1852"/>
                    </a:lnTo>
                    <a:lnTo>
                      <a:pt x="876" y="1848"/>
                    </a:lnTo>
                    <a:lnTo>
                      <a:pt x="872" y="1848"/>
                    </a:lnTo>
                    <a:lnTo>
                      <a:pt x="868" y="1848"/>
                    </a:lnTo>
                    <a:close/>
                    <a:moveTo>
                      <a:pt x="1030" y="1820"/>
                    </a:moveTo>
                    <a:lnTo>
                      <a:pt x="1030" y="1820"/>
                    </a:lnTo>
                    <a:lnTo>
                      <a:pt x="1032" y="1818"/>
                    </a:lnTo>
                    <a:lnTo>
                      <a:pt x="1034" y="1814"/>
                    </a:lnTo>
                    <a:lnTo>
                      <a:pt x="1032" y="1810"/>
                    </a:lnTo>
                    <a:lnTo>
                      <a:pt x="1030" y="1808"/>
                    </a:lnTo>
                    <a:lnTo>
                      <a:pt x="1022" y="1802"/>
                    </a:lnTo>
                    <a:lnTo>
                      <a:pt x="1018" y="1800"/>
                    </a:lnTo>
                    <a:lnTo>
                      <a:pt x="1016" y="1802"/>
                    </a:lnTo>
                    <a:lnTo>
                      <a:pt x="1014" y="1806"/>
                    </a:lnTo>
                    <a:lnTo>
                      <a:pt x="1016" y="1812"/>
                    </a:lnTo>
                    <a:lnTo>
                      <a:pt x="1022" y="1818"/>
                    </a:lnTo>
                    <a:lnTo>
                      <a:pt x="1026" y="1820"/>
                    </a:lnTo>
                    <a:lnTo>
                      <a:pt x="1030" y="1820"/>
                    </a:lnTo>
                    <a:close/>
                    <a:moveTo>
                      <a:pt x="952" y="1846"/>
                    </a:moveTo>
                    <a:lnTo>
                      <a:pt x="952" y="1846"/>
                    </a:lnTo>
                    <a:lnTo>
                      <a:pt x="952" y="1848"/>
                    </a:lnTo>
                    <a:lnTo>
                      <a:pt x="954" y="1850"/>
                    </a:lnTo>
                    <a:lnTo>
                      <a:pt x="954" y="1854"/>
                    </a:lnTo>
                    <a:lnTo>
                      <a:pt x="954" y="1856"/>
                    </a:lnTo>
                    <a:lnTo>
                      <a:pt x="952" y="1858"/>
                    </a:lnTo>
                    <a:lnTo>
                      <a:pt x="952" y="1860"/>
                    </a:lnTo>
                    <a:lnTo>
                      <a:pt x="960" y="1866"/>
                    </a:lnTo>
                    <a:lnTo>
                      <a:pt x="962" y="1866"/>
                    </a:lnTo>
                    <a:lnTo>
                      <a:pt x="964" y="1866"/>
                    </a:lnTo>
                    <a:lnTo>
                      <a:pt x="964" y="1864"/>
                    </a:lnTo>
                    <a:lnTo>
                      <a:pt x="964" y="1862"/>
                    </a:lnTo>
                    <a:lnTo>
                      <a:pt x="966" y="1860"/>
                    </a:lnTo>
                    <a:lnTo>
                      <a:pt x="968" y="1858"/>
                    </a:lnTo>
                    <a:lnTo>
                      <a:pt x="972" y="1862"/>
                    </a:lnTo>
                    <a:lnTo>
                      <a:pt x="976" y="1864"/>
                    </a:lnTo>
                    <a:lnTo>
                      <a:pt x="976" y="1862"/>
                    </a:lnTo>
                    <a:lnTo>
                      <a:pt x="976" y="1860"/>
                    </a:lnTo>
                    <a:lnTo>
                      <a:pt x="972" y="1858"/>
                    </a:lnTo>
                    <a:lnTo>
                      <a:pt x="972" y="1856"/>
                    </a:lnTo>
                    <a:lnTo>
                      <a:pt x="972" y="1854"/>
                    </a:lnTo>
                    <a:lnTo>
                      <a:pt x="974" y="1850"/>
                    </a:lnTo>
                    <a:lnTo>
                      <a:pt x="974" y="1846"/>
                    </a:lnTo>
                    <a:lnTo>
                      <a:pt x="972" y="1846"/>
                    </a:lnTo>
                    <a:lnTo>
                      <a:pt x="970" y="1844"/>
                    </a:lnTo>
                    <a:lnTo>
                      <a:pt x="966" y="1842"/>
                    </a:lnTo>
                    <a:lnTo>
                      <a:pt x="964" y="1840"/>
                    </a:lnTo>
                    <a:lnTo>
                      <a:pt x="960" y="1838"/>
                    </a:lnTo>
                    <a:lnTo>
                      <a:pt x="956" y="1840"/>
                    </a:lnTo>
                    <a:lnTo>
                      <a:pt x="954" y="1842"/>
                    </a:lnTo>
                    <a:lnTo>
                      <a:pt x="958" y="1844"/>
                    </a:lnTo>
                    <a:lnTo>
                      <a:pt x="964" y="1846"/>
                    </a:lnTo>
                    <a:lnTo>
                      <a:pt x="966" y="1848"/>
                    </a:lnTo>
                    <a:lnTo>
                      <a:pt x="964" y="1850"/>
                    </a:lnTo>
                    <a:lnTo>
                      <a:pt x="960" y="1850"/>
                    </a:lnTo>
                    <a:lnTo>
                      <a:pt x="952" y="1846"/>
                    </a:lnTo>
                    <a:close/>
                    <a:moveTo>
                      <a:pt x="862" y="1678"/>
                    </a:moveTo>
                    <a:lnTo>
                      <a:pt x="862" y="1678"/>
                    </a:lnTo>
                    <a:lnTo>
                      <a:pt x="864" y="1678"/>
                    </a:lnTo>
                    <a:lnTo>
                      <a:pt x="868" y="1678"/>
                    </a:lnTo>
                    <a:lnTo>
                      <a:pt x="872" y="1674"/>
                    </a:lnTo>
                    <a:lnTo>
                      <a:pt x="872" y="1672"/>
                    </a:lnTo>
                    <a:lnTo>
                      <a:pt x="868" y="1672"/>
                    </a:lnTo>
                    <a:lnTo>
                      <a:pt x="864" y="1674"/>
                    </a:lnTo>
                    <a:lnTo>
                      <a:pt x="862" y="1678"/>
                    </a:lnTo>
                    <a:close/>
                    <a:moveTo>
                      <a:pt x="860" y="1816"/>
                    </a:moveTo>
                    <a:lnTo>
                      <a:pt x="860" y="1816"/>
                    </a:lnTo>
                    <a:lnTo>
                      <a:pt x="860" y="1814"/>
                    </a:lnTo>
                    <a:lnTo>
                      <a:pt x="860" y="1812"/>
                    </a:lnTo>
                    <a:lnTo>
                      <a:pt x="858" y="1814"/>
                    </a:lnTo>
                    <a:lnTo>
                      <a:pt x="856" y="1818"/>
                    </a:lnTo>
                    <a:lnTo>
                      <a:pt x="850" y="1826"/>
                    </a:lnTo>
                    <a:lnTo>
                      <a:pt x="848" y="1830"/>
                    </a:lnTo>
                    <a:lnTo>
                      <a:pt x="848" y="1834"/>
                    </a:lnTo>
                    <a:lnTo>
                      <a:pt x="850" y="1836"/>
                    </a:lnTo>
                    <a:lnTo>
                      <a:pt x="852" y="1836"/>
                    </a:lnTo>
                    <a:lnTo>
                      <a:pt x="854" y="1830"/>
                    </a:lnTo>
                    <a:lnTo>
                      <a:pt x="860" y="1816"/>
                    </a:lnTo>
                    <a:close/>
                    <a:moveTo>
                      <a:pt x="1100" y="2508"/>
                    </a:moveTo>
                    <a:lnTo>
                      <a:pt x="1100" y="2508"/>
                    </a:lnTo>
                    <a:lnTo>
                      <a:pt x="1102" y="2508"/>
                    </a:lnTo>
                    <a:lnTo>
                      <a:pt x="1100" y="2506"/>
                    </a:lnTo>
                    <a:lnTo>
                      <a:pt x="1094" y="2504"/>
                    </a:lnTo>
                    <a:lnTo>
                      <a:pt x="1086" y="2504"/>
                    </a:lnTo>
                    <a:lnTo>
                      <a:pt x="1084" y="2504"/>
                    </a:lnTo>
                    <a:lnTo>
                      <a:pt x="1084" y="2506"/>
                    </a:lnTo>
                    <a:lnTo>
                      <a:pt x="1086" y="2508"/>
                    </a:lnTo>
                    <a:lnTo>
                      <a:pt x="1092" y="2510"/>
                    </a:lnTo>
                    <a:lnTo>
                      <a:pt x="1096" y="2510"/>
                    </a:lnTo>
                    <a:lnTo>
                      <a:pt x="1100" y="2508"/>
                    </a:lnTo>
                    <a:close/>
                    <a:moveTo>
                      <a:pt x="1092" y="2518"/>
                    </a:moveTo>
                    <a:lnTo>
                      <a:pt x="1092" y="2518"/>
                    </a:lnTo>
                    <a:lnTo>
                      <a:pt x="1108" y="2520"/>
                    </a:lnTo>
                    <a:lnTo>
                      <a:pt x="1110" y="2518"/>
                    </a:lnTo>
                    <a:lnTo>
                      <a:pt x="1108" y="2516"/>
                    </a:lnTo>
                    <a:lnTo>
                      <a:pt x="1100" y="2514"/>
                    </a:lnTo>
                    <a:lnTo>
                      <a:pt x="1086" y="2514"/>
                    </a:lnTo>
                    <a:lnTo>
                      <a:pt x="1084" y="2514"/>
                    </a:lnTo>
                    <a:lnTo>
                      <a:pt x="1082" y="2516"/>
                    </a:lnTo>
                    <a:lnTo>
                      <a:pt x="1092" y="2518"/>
                    </a:lnTo>
                    <a:close/>
                    <a:moveTo>
                      <a:pt x="1108" y="1672"/>
                    </a:moveTo>
                    <a:lnTo>
                      <a:pt x="1108" y="1672"/>
                    </a:lnTo>
                    <a:lnTo>
                      <a:pt x="1106" y="1672"/>
                    </a:lnTo>
                    <a:lnTo>
                      <a:pt x="1104" y="1674"/>
                    </a:lnTo>
                    <a:lnTo>
                      <a:pt x="1102" y="1682"/>
                    </a:lnTo>
                    <a:lnTo>
                      <a:pt x="1100" y="1692"/>
                    </a:lnTo>
                    <a:lnTo>
                      <a:pt x="1094" y="1700"/>
                    </a:lnTo>
                    <a:lnTo>
                      <a:pt x="1090" y="1710"/>
                    </a:lnTo>
                    <a:lnTo>
                      <a:pt x="1086" y="1722"/>
                    </a:lnTo>
                    <a:lnTo>
                      <a:pt x="1084" y="1734"/>
                    </a:lnTo>
                    <a:lnTo>
                      <a:pt x="1084" y="1740"/>
                    </a:lnTo>
                    <a:lnTo>
                      <a:pt x="1086" y="1744"/>
                    </a:lnTo>
                    <a:lnTo>
                      <a:pt x="1090" y="1734"/>
                    </a:lnTo>
                    <a:lnTo>
                      <a:pt x="1100" y="1708"/>
                    </a:lnTo>
                    <a:lnTo>
                      <a:pt x="1108" y="1684"/>
                    </a:lnTo>
                    <a:lnTo>
                      <a:pt x="1110" y="1676"/>
                    </a:lnTo>
                    <a:lnTo>
                      <a:pt x="1110" y="1674"/>
                    </a:lnTo>
                    <a:lnTo>
                      <a:pt x="1108" y="1672"/>
                    </a:lnTo>
                    <a:close/>
                    <a:moveTo>
                      <a:pt x="1804" y="2938"/>
                    </a:moveTo>
                    <a:lnTo>
                      <a:pt x="1804" y="2938"/>
                    </a:lnTo>
                    <a:lnTo>
                      <a:pt x="1810" y="2932"/>
                    </a:lnTo>
                    <a:lnTo>
                      <a:pt x="1812" y="2928"/>
                    </a:lnTo>
                    <a:lnTo>
                      <a:pt x="1808" y="2930"/>
                    </a:lnTo>
                    <a:lnTo>
                      <a:pt x="1800" y="2934"/>
                    </a:lnTo>
                    <a:lnTo>
                      <a:pt x="1790" y="2940"/>
                    </a:lnTo>
                    <a:lnTo>
                      <a:pt x="1776" y="2946"/>
                    </a:lnTo>
                    <a:lnTo>
                      <a:pt x="1768" y="2946"/>
                    </a:lnTo>
                    <a:lnTo>
                      <a:pt x="1760" y="2944"/>
                    </a:lnTo>
                    <a:lnTo>
                      <a:pt x="1754" y="2944"/>
                    </a:lnTo>
                    <a:lnTo>
                      <a:pt x="1750" y="2944"/>
                    </a:lnTo>
                    <a:lnTo>
                      <a:pt x="1748" y="2946"/>
                    </a:lnTo>
                    <a:lnTo>
                      <a:pt x="1748" y="2948"/>
                    </a:lnTo>
                    <a:lnTo>
                      <a:pt x="1748" y="2954"/>
                    </a:lnTo>
                    <a:lnTo>
                      <a:pt x="1746" y="2954"/>
                    </a:lnTo>
                    <a:lnTo>
                      <a:pt x="1742" y="2954"/>
                    </a:lnTo>
                    <a:lnTo>
                      <a:pt x="1736" y="2954"/>
                    </a:lnTo>
                    <a:lnTo>
                      <a:pt x="1732" y="2958"/>
                    </a:lnTo>
                    <a:lnTo>
                      <a:pt x="1730" y="2960"/>
                    </a:lnTo>
                    <a:lnTo>
                      <a:pt x="1726" y="2960"/>
                    </a:lnTo>
                    <a:lnTo>
                      <a:pt x="1722" y="2960"/>
                    </a:lnTo>
                    <a:lnTo>
                      <a:pt x="1722" y="2962"/>
                    </a:lnTo>
                    <a:lnTo>
                      <a:pt x="1726" y="2974"/>
                    </a:lnTo>
                    <a:lnTo>
                      <a:pt x="1728" y="2978"/>
                    </a:lnTo>
                    <a:lnTo>
                      <a:pt x="1732" y="2980"/>
                    </a:lnTo>
                    <a:lnTo>
                      <a:pt x="1736" y="2982"/>
                    </a:lnTo>
                    <a:lnTo>
                      <a:pt x="1742" y="2982"/>
                    </a:lnTo>
                    <a:lnTo>
                      <a:pt x="1748" y="2982"/>
                    </a:lnTo>
                    <a:lnTo>
                      <a:pt x="1750" y="2984"/>
                    </a:lnTo>
                    <a:lnTo>
                      <a:pt x="1752" y="2986"/>
                    </a:lnTo>
                    <a:lnTo>
                      <a:pt x="1754" y="2984"/>
                    </a:lnTo>
                    <a:lnTo>
                      <a:pt x="1754" y="2982"/>
                    </a:lnTo>
                    <a:lnTo>
                      <a:pt x="1756" y="2980"/>
                    </a:lnTo>
                    <a:lnTo>
                      <a:pt x="1764" y="2978"/>
                    </a:lnTo>
                    <a:lnTo>
                      <a:pt x="1770" y="2976"/>
                    </a:lnTo>
                    <a:lnTo>
                      <a:pt x="1774" y="2974"/>
                    </a:lnTo>
                    <a:lnTo>
                      <a:pt x="1776" y="2970"/>
                    </a:lnTo>
                    <a:lnTo>
                      <a:pt x="1780" y="2966"/>
                    </a:lnTo>
                    <a:lnTo>
                      <a:pt x="1782" y="2964"/>
                    </a:lnTo>
                    <a:lnTo>
                      <a:pt x="1790" y="2964"/>
                    </a:lnTo>
                    <a:lnTo>
                      <a:pt x="1794" y="2964"/>
                    </a:lnTo>
                    <a:lnTo>
                      <a:pt x="1796" y="2962"/>
                    </a:lnTo>
                    <a:lnTo>
                      <a:pt x="1794" y="2960"/>
                    </a:lnTo>
                    <a:lnTo>
                      <a:pt x="1790" y="2954"/>
                    </a:lnTo>
                    <a:lnTo>
                      <a:pt x="1790" y="2950"/>
                    </a:lnTo>
                    <a:lnTo>
                      <a:pt x="1796" y="2944"/>
                    </a:lnTo>
                    <a:lnTo>
                      <a:pt x="1804" y="2938"/>
                    </a:lnTo>
                    <a:close/>
                    <a:moveTo>
                      <a:pt x="1538" y="2902"/>
                    </a:moveTo>
                    <a:lnTo>
                      <a:pt x="1538" y="2902"/>
                    </a:lnTo>
                    <a:lnTo>
                      <a:pt x="1540" y="2906"/>
                    </a:lnTo>
                    <a:lnTo>
                      <a:pt x="1538" y="2910"/>
                    </a:lnTo>
                    <a:lnTo>
                      <a:pt x="1538" y="2914"/>
                    </a:lnTo>
                    <a:lnTo>
                      <a:pt x="1542" y="2918"/>
                    </a:lnTo>
                    <a:lnTo>
                      <a:pt x="1544" y="2918"/>
                    </a:lnTo>
                    <a:lnTo>
                      <a:pt x="1548" y="2914"/>
                    </a:lnTo>
                    <a:lnTo>
                      <a:pt x="1554" y="2904"/>
                    </a:lnTo>
                    <a:lnTo>
                      <a:pt x="1558" y="2894"/>
                    </a:lnTo>
                    <a:lnTo>
                      <a:pt x="1560" y="2888"/>
                    </a:lnTo>
                    <a:lnTo>
                      <a:pt x="1560" y="2886"/>
                    </a:lnTo>
                    <a:lnTo>
                      <a:pt x="1558" y="2886"/>
                    </a:lnTo>
                    <a:lnTo>
                      <a:pt x="1554" y="2886"/>
                    </a:lnTo>
                    <a:lnTo>
                      <a:pt x="1546" y="2892"/>
                    </a:lnTo>
                    <a:lnTo>
                      <a:pt x="1540" y="2898"/>
                    </a:lnTo>
                    <a:lnTo>
                      <a:pt x="1538" y="2900"/>
                    </a:lnTo>
                    <a:lnTo>
                      <a:pt x="1538" y="2902"/>
                    </a:lnTo>
                    <a:close/>
                    <a:moveTo>
                      <a:pt x="644" y="1508"/>
                    </a:moveTo>
                    <a:lnTo>
                      <a:pt x="644" y="1508"/>
                    </a:lnTo>
                    <a:lnTo>
                      <a:pt x="646" y="1510"/>
                    </a:lnTo>
                    <a:lnTo>
                      <a:pt x="648" y="1508"/>
                    </a:lnTo>
                    <a:lnTo>
                      <a:pt x="650" y="1500"/>
                    </a:lnTo>
                    <a:lnTo>
                      <a:pt x="650" y="1498"/>
                    </a:lnTo>
                    <a:lnTo>
                      <a:pt x="646" y="1498"/>
                    </a:lnTo>
                    <a:lnTo>
                      <a:pt x="640" y="1500"/>
                    </a:lnTo>
                    <a:lnTo>
                      <a:pt x="636" y="1504"/>
                    </a:lnTo>
                    <a:lnTo>
                      <a:pt x="634" y="1510"/>
                    </a:lnTo>
                    <a:lnTo>
                      <a:pt x="636" y="1514"/>
                    </a:lnTo>
                    <a:lnTo>
                      <a:pt x="638" y="1516"/>
                    </a:lnTo>
                    <a:lnTo>
                      <a:pt x="642" y="1518"/>
                    </a:lnTo>
                    <a:lnTo>
                      <a:pt x="644" y="1516"/>
                    </a:lnTo>
                    <a:lnTo>
                      <a:pt x="644" y="1514"/>
                    </a:lnTo>
                    <a:lnTo>
                      <a:pt x="642" y="1508"/>
                    </a:lnTo>
                    <a:lnTo>
                      <a:pt x="640" y="1506"/>
                    </a:lnTo>
                    <a:lnTo>
                      <a:pt x="644" y="1508"/>
                    </a:lnTo>
                    <a:close/>
                    <a:moveTo>
                      <a:pt x="632" y="1558"/>
                    </a:moveTo>
                    <a:lnTo>
                      <a:pt x="632" y="1558"/>
                    </a:lnTo>
                    <a:lnTo>
                      <a:pt x="634" y="1556"/>
                    </a:lnTo>
                    <a:lnTo>
                      <a:pt x="634" y="1554"/>
                    </a:lnTo>
                    <a:lnTo>
                      <a:pt x="634" y="1548"/>
                    </a:lnTo>
                    <a:lnTo>
                      <a:pt x="630" y="1544"/>
                    </a:lnTo>
                    <a:lnTo>
                      <a:pt x="630" y="1546"/>
                    </a:lnTo>
                    <a:lnTo>
                      <a:pt x="630" y="1554"/>
                    </a:lnTo>
                    <a:lnTo>
                      <a:pt x="630" y="1558"/>
                    </a:lnTo>
                    <a:lnTo>
                      <a:pt x="632" y="1558"/>
                    </a:lnTo>
                    <a:close/>
                    <a:moveTo>
                      <a:pt x="628" y="1528"/>
                    </a:moveTo>
                    <a:lnTo>
                      <a:pt x="628" y="1528"/>
                    </a:lnTo>
                    <a:lnTo>
                      <a:pt x="630" y="1528"/>
                    </a:lnTo>
                    <a:lnTo>
                      <a:pt x="630" y="1526"/>
                    </a:lnTo>
                    <a:lnTo>
                      <a:pt x="632" y="1522"/>
                    </a:lnTo>
                    <a:lnTo>
                      <a:pt x="632" y="1520"/>
                    </a:lnTo>
                    <a:lnTo>
                      <a:pt x="634" y="1520"/>
                    </a:lnTo>
                    <a:lnTo>
                      <a:pt x="634" y="1522"/>
                    </a:lnTo>
                    <a:lnTo>
                      <a:pt x="636" y="1522"/>
                    </a:lnTo>
                    <a:lnTo>
                      <a:pt x="638" y="1522"/>
                    </a:lnTo>
                    <a:lnTo>
                      <a:pt x="638" y="1520"/>
                    </a:lnTo>
                    <a:lnTo>
                      <a:pt x="636" y="1518"/>
                    </a:lnTo>
                    <a:lnTo>
                      <a:pt x="632" y="1514"/>
                    </a:lnTo>
                    <a:lnTo>
                      <a:pt x="628" y="1512"/>
                    </a:lnTo>
                    <a:lnTo>
                      <a:pt x="628" y="1516"/>
                    </a:lnTo>
                    <a:lnTo>
                      <a:pt x="628" y="1528"/>
                    </a:lnTo>
                    <a:close/>
                    <a:moveTo>
                      <a:pt x="1186" y="1636"/>
                    </a:moveTo>
                    <a:lnTo>
                      <a:pt x="1186" y="1636"/>
                    </a:lnTo>
                    <a:lnTo>
                      <a:pt x="1180" y="1640"/>
                    </a:lnTo>
                    <a:lnTo>
                      <a:pt x="1176" y="1638"/>
                    </a:lnTo>
                    <a:lnTo>
                      <a:pt x="1174" y="1638"/>
                    </a:lnTo>
                    <a:lnTo>
                      <a:pt x="1164" y="1646"/>
                    </a:lnTo>
                    <a:lnTo>
                      <a:pt x="1156" y="1656"/>
                    </a:lnTo>
                    <a:lnTo>
                      <a:pt x="1150" y="1666"/>
                    </a:lnTo>
                    <a:lnTo>
                      <a:pt x="1150" y="1676"/>
                    </a:lnTo>
                    <a:lnTo>
                      <a:pt x="1154" y="1682"/>
                    </a:lnTo>
                    <a:lnTo>
                      <a:pt x="1154" y="1686"/>
                    </a:lnTo>
                    <a:lnTo>
                      <a:pt x="1154" y="1690"/>
                    </a:lnTo>
                    <a:lnTo>
                      <a:pt x="1154" y="1696"/>
                    </a:lnTo>
                    <a:lnTo>
                      <a:pt x="1154" y="1700"/>
                    </a:lnTo>
                    <a:lnTo>
                      <a:pt x="1158" y="1700"/>
                    </a:lnTo>
                    <a:lnTo>
                      <a:pt x="1162" y="1696"/>
                    </a:lnTo>
                    <a:lnTo>
                      <a:pt x="1166" y="1690"/>
                    </a:lnTo>
                    <a:lnTo>
                      <a:pt x="1170" y="1682"/>
                    </a:lnTo>
                    <a:lnTo>
                      <a:pt x="1178" y="1674"/>
                    </a:lnTo>
                    <a:lnTo>
                      <a:pt x="1182" y="1670"/>
                    </a:lnTo>
                    <a:lnTo>
                      <a:pt x="1184" y="1666"/>
                    </a:lnTo>
                    <a:lnTo>
                      <a:pt x="1182" y="1662"/>
                    </a:lnTo>
                    <a:lnTo>
                      <a:pt x="1180" y="1658"/>
                    </a:lnTo>
                    <a:lnTo>
                      <a:pt x="1180" y="1656"/>
                    </a:lnTo>
                    <a:lnTo>
                      <a:pt x="1182" y="1652"/>
                    </a:lnTo>
                    <a:lnTo>
                      <a:pt x="1186" y="1646"/>
                    </a:lnTo>
                    <a:lnTo>
                      <a:pt x="1194" y="1638"/>
                    </a:lnTo>
                    <a:lnTo>
                      <a:pt x="1198" y="1632"/>
                    </a:lnTo>
                    <a:lnTo>
                      <a:pt x="1196" y="1630"/>
                    </a:lnTo>
                    <a:lnTo>
                      <a:pt x="1194" y="1632"/>
                    </a:lnTo>
                    <a:lnTo>
                      <a:pt x="1186" y="1636"/>
                    </a:lnTo>
                    <a:close/>
                    <a:moveTo>
                      <a:pt x="1058" y="962"/>
                    </a:moveTo>
                    <a:lnTo>
                      <a:pt x="1058" y="962"/>
                    </a:lnTo>
                    <a:lnTo>
                      <a:pt x="1050" y="960"/>
                    </a:lnTo>
                    <a:lnTo>
                      <a:pt x="1048" y="962"/>
                    </a:lnTo>
                    <a:lnTo>
                      <a:pt x="1046" y="964"/>
                    </a:lnTo>
                    <a:lnTo>
                      <a:pt x="1048" y="964"/>
                    </a:lnTo>
                    <a:lnTo>
                      <a:pt x="1054" y="964"/>
                    </a:lnTo>
                    <a:lnTo>
                      <a:pt x="1058" y="962"/>
                    </a:lnTo>
                    <a:close/>
                    <a:moveTo>
                      <a:pt x="1366" y="1568"/>
                    </a:moveTo>
                    <a:lnTo>
                      <a:pt x="1366" y="1568"/>
                    </a:lnTo>
                    <a:lnTo>
                      <a:pt x="1364" y="1566"/>
                    </a:lnTo>
                    <a:lnTo>
                      <a:pt x="1360" y="1564"/>
                    </a:lnTo>
                    <a:lnTo>
                      <a:pt x="1356" y="1564"/>
                    </a:lnTo>
                    <a:lnTo>
                      <a:pt x="1354" y="1566"/>
                    </a:lnTo>
                    <a:lnTo>
                      <a:pt x="1356" y="1568"/>
                    </a:lnTo>
                    <a:lnTo>
                      <a:pt x="1360" y="1570"/>
                    </a:lnTo>
                    <a:lnTo>
                      <a:pt x="1364" y="1570"/>
                    </a:lnTo>
                    <a:lnTo>
                      <a:pt x="1366" y="1568"/>
                    </a:lnTo>
                    <a:close/>
                    <a:moveTo>
                      <a:pt x="1332" y="1588"/>
                    </a:moveTo>
                    <a:lnTo>
                      <a:pt x="1332" y="1588"/>
                    </a:lnTo>
                    <a:lnTo>
                      <a:pt x="1336" y="1586"/>
                    </a:lnTo>
                    <a:lnTo>
                      <a:pt x="1338" y="1584"/>
                    </a:lnTo>
                    <a:lnTo>
                      <a:pt x="1338" y="1582"/>
                    </a:lnTo>
                    <a:lnTo>
                      <a:pt x="1342" y="1580"/>
                    </a:lnTo>
                    <a:lnTo>
                      <a:pt x="1344" y="1582"/>
                    </a:lnTo>
                    <a:lnTo>
                      <a:pt x="1346" y="1580"/>
                    </a:lnTo>
                    <a:lnTo>
                      <a:pt x="1346" y="1578"/>
                    </a:lnTo>
                    <a:lnTo>
                      <a:pt x="1348" y="1578"/>
                    </a:lnTo>
                    <a:lnTo>
                      <a:pt x="1350" y="1578"/>
                    </a:lnTo>
                    <a:lnTo>
                      <a:pt x="1352" y="1576"/>
                    </a:lnTo>
                    <a:lnTo>
                      <a:pt x="1350" y="1574"/>
                    </a:lnTo>
                    <a:lnTo>
                      <a:pt x="1346" y="1570"/>
                    </a:lnTo>
                    <a:lnTo>
                      <a:pt x="1336" y="1562"/>
                    </a:lnTo>
                    <a:lnTo>
                      <a:pt x="1334" y="1562"/>
                    </a:lnTo>
                    <a:lnTo>
                      <a:pt x="1330" y="1566"/>
                    </a:lnTo>
                    <a:lnTo>
                      <a:pt x="1326" y="1568"/>
                    </a:lnTo>
                    <a:lnTo>
                      <a:pt x="1320" y="1570"/>
                    </a:lnTo>
                    <a:lnTo>
                      <a:pt x="1316" y="1570"/>
                    </a:lnTo>
                    <a:lnTo>
                      <a:pt x="1312" y="1570"/>
                    </a:lnTo>
                    <a:lnTo>
                      <a:pt x="1310" y="1572"/>
                    </a:lnTo>
                    <a:lnTo>
                      <a:pt x="1312" y="1574"/>
                    </a:lnTo>
                    <a:lnTo>
                      <a:pt x="1322" y="1574"/>
                    </a:lnTo>
                    <a:lnTo>
                      <a:pt x="1324" y="1574"/>
                    </a:lnTo>
                    <a:lnTo>
                      <a:pt x="1326" y="1576"/>
                    </a:lnTo>
                    <a:lnTo>
                      <a:pt x="1326" y="1580"/>
                    </a:lnTo>
                    <a:lnTo>
                      <a:pt x="1328" y="1584"/>
                    </a:lnTo>
                    <a:lnTo>
                      <a:pt x="1330" y="1586"/>
                    </a:lnTo>
                    <a:lnTo>
                      <a:pt x="1332" y="1588"/>
                    </a:lnTo>
                    <a:close/>
                    <a:moveTo>
                      <a:pt x="1306" y="1608"/>
                    </a:moveTo>
                    <a:lnTo>
                      <a:pt x="1306" y="1608"/>
                    </a:lnTo>
                    <a:lnTo>
                      <a:pt x="1304" y="1610"/>
                    </a:lnTo>
                    <a:lnTo>
                      <a:pt x="1302" y="1612"/>
                    </a:lnTo>
                    <a:lnTo>
                      <a:pt x="1304" y="1616"/>
                    </a:lnTo>
                    <a:lnTo>
                      <a:pt x="1310" y="1618"/>
                    </a:lnTo>
                    <a:lnTo>
                      <a:pt x="1316" y="1622"/>
                    </a:lnTo>
                    <a:lnTo>
                      <a:pt x="1316" y="1624"/>
                    </a:lnTo>
                    <a:lnTo>
                      <a:pt x="1312" y="1628"/>
                    </a:lnTo>
                    <a:lnTo>
                      <a:pt x="1308" y="1630"/>
                    </a:lnTo>
                    <a:lnTo>
                      <a:pt x="1308" y="1634"/>
                    </a:lnTo>
                    <a:lnTo>
                      <a:pt x="1308" y="1636"/>
                    </a:lnTo>
                    <a:lnTo>
                      <a:pt x="1314" y="1636"/>
                    </a:lnTo>
                    <a:lnTo>
                      <a:pt x="1316" y="1634"/>
                    </a:lnTo>
                    <a:lnTo>
                      <a:pt x="1318" y="1630"/>
                    </a:lnTo>
                    <a:lnTo>
                      <a:pt x="1322" y="1620"/>
                    </a:lnTo>
                    <a:lnTo>
                      <a:pt x="1326" y="1618"/>
                    </a:lnTo>
                    <a:lnTo>
                      <a:pt x="1328" y="1616"/>
                    </a:lnTo>
                    <a:lnTo>
                      <a:pt x="1330" y="1616"/>
                    </a:lnTo>
                    <a:lnTo>
                      <a:pt x="1334" y="1618"/>
                    </a:lnTo>
                    <a:lnTo>
                      <a:pt x="1340" y="1614"/>
                    </a:lnTo>
                    <a:lnTo>
                      <a:pt x="1348" y="1610"/>
                    </a:lnTo>
                    <a:lnTo>
                      <a:pt x="1352" y="1604"/>
                    </a:lnTo>
                    <a:lnTo>
                      <a:pt x="1356" y="1602"/>
                    </a:lnTo>
                    <a:lnTo>
                      <a:pt x="1358" y="1602"/>
                    </a:lnTo>
                    <a:lnTo>
                      <a:pt x="1358" y="1604"/>
                    </a:lnTo>
                    <a:lnTo>
                      <a:pt x="1362" y="1604"/>
                    </a:lnTo>
                    <a:lnTo>
                      <a:pt x="1364" y="1602"/>
                    </a:lnTo>
                    <a:lnTo>
                      <a:pt x="1362" y="1602"/>
                    </a:lnTo>
                    <a:lnTo>
                      <a:pt x="1354" y="1596"/>
                    </a:lnTo>
                    <a:lnTo>
                      <a:pt x="1348" y="1594"/>
                    </a:lnTo>
                    <a:lnTo>
                      <a:pt x="1342" y="1594"/>
                    </a:lnTo>
                    <a:lnTo>
                      <a:pt x="1338" y="1594"/>
                    </a:lnTo>
                    <a:lnTo>
                      <a:pt x="1334" y="1592"/>
                    </a:lnTo>
                    <a:lnTo>
                      <a:pt x="1330" y="1590"/>
                    </a:lnTo>
                    <a:lnTo>
                      <a:pt x="1324" y="1592"/>
                    </a:lnTo>
                    <a:lnTo>
                      <a:pt x="1318" y="1594"/>
                    </a:lnTo>
                    <a:lnTo>
                      <a:pt x="1314" y="1600"/>
                    </a:lnTo>
                    <a:lnTo>
                      <a:pt x="1312" y="1602"/>
                    </a:lnTo>
                    <a:lnTo>
                      <a:pt x="1310" y="1602"/>
                    </a:lnTo>
                    <a:lnTo>
                      <a:pt x="1308" y="1598"/>
                    </a:lnTo>
                    <a:lnTo>
                      <a:pt x="1304" y="1598"/>
                    </a:lnTo>
                    <a:lnTo>
                      <a:pt x="1304" y="1600"/>
                    </a:lnTo>
                    <a:lnTo>
                      <a:pt x="1306" y="1604"/>
                    </a:lnTo>
                    <a:lnTo>
                      <a:pt x="1308" y="1606"/>
                    </a:lnTo>
                    <a:lnTo>
                      <a:pt x="1308" y="1608"/>
                    </a:lnTo>
                    <a:lnTo>
                      <a:pt x="1306" y="1608"/>
                    </a:lnTo>
                    <a:close/>
                    <a:moveTo>
                      <a:pt x="1364" y="1596"/>
                    </a:moveTo>
                    <a:lnTo>
                      <a:pt x="1364" y="1596"/>
                    </a:lnTo>
                    <a:lnTo>
                      <a:pt x="1364" y="1592"/>
                    </a:lnTo>
                    <a:lnTo>
                      <a:pt x="1360" y="1590"/>
                    </a:lnTo>
                    <a:lnTo>
                      <a:pt x="1356" y="1588"/>
                    </a:lnTo>
                    <a:lnTo>
                      <a:pt x="1354" y="1588"/>
                    </a:lnTo>
                    <a:lnTo>
                      <a:pt x="1354" y="1592"/>
                    </a:lnTo>
                    <a:lnTo>
                      <a:pt x="1356" y="1596"/>
                    </a:lnTo>
                    <a:lnTo>
                      <a:pt x="1360" y="1598"/>
                    </a:lnTo>
                    <a:lnTo>
                      <a:pt x="1364" y="1596"/>
                    </a:lnTo>
                    <a:close/>
                    <a:moveTo>
                      <a:pt x="1102" y="2532"/>
                    </a:moveTo>
                    <a:lnTo>
                      <a:pt x="1102" y="2532"/>
                    </a:lnTo>
                    <a:lnTo>
                      <a:pt x="1110" y="2530"/>
                    </a:lnTo>
                    <a:lnTo>
                      <a:pt x="1112" y="2530"/>
                    </a:lnTo>
                    <a:lnTo>
                      <a:pt x="1110" y="2528"/>
                    </a:lnTo>
                    <a:lnTo>
                      <a:pt x="1098" y="2526"/>
                    </a:lnTo>
                    <a:lnTo>
                      <a:pt x="1092" y="2528"/>
                    </a:lnTo>
                    <a:lnTo>
                      <a:pt x="1094" y="2530"/>
                    </a:lnTo>
                    <a:lnTo>
                      <a:pt x="1096" y="2532"/>
                    </a:lnTo>
                    <a:lnTo>
                      <a:pt x="1102" y="2532"/>
                    </a:lnTo>
                    <a:close/>
                    <a:moveTo>
                      <a:pt x="470" y="2754"/>
                    </a:moveTo>
                    <a:lnTo>
                      <a:pt x="470" y="2754"/>
                    </a:lnTo>
                    <a:lnTo>
                      <a:pt x="472" y="2756"/>
                    </a:lnTo>
                    <a:lnTo>
                      <a:pt x="476" y="2756"/>
                    </a:lnTo>
                    <a:lnTo>
                      <a:pt x="482" y="2752"/>
                    </a:lnTo>
                    <a:lnTo>
                      <a:pt x="486" y="2746"/>
                    </a:lnTo>
                    <a:lnTo>
                      <a:pt x="486" y="2744"/>
                    </a:lnTo>
                    <a:lnTo>
                      <a:pt x="484" y="2740"/>
                    </a:lnTo>
                    <a:lnTo>
                      <a:pt x="482" y="2740"/>
                    </a:lnTo>
                    <a:lnTo>
                      <a:pt x="480" y="2740"/>
                    </a:lnTo>
                    <a:lnTo>
                      <a:pt x="474" y="2744"/>
                    </a:lnTo>
                    <a:lnTo>
                      <a:pt x="470" y="2750"/>
                    </a:lnTo>
                    <a:lnTo>
                      <a:pt x="470" y="2752"/>
                    </a:lnTo>
                    <a:lnTo>
                      <a:pt x="470" y="2754"/>
                    </a:lnTo>
                    <a:close/>
                    <a:moveTo>
                      <a:pt x="808" y="2632"/>
                    </a:moveTo>
                    <a:lnTo>
                      <a:pt x="808" y="2632"/>
                    </a:lnTo>
                    <a:lnTo>
                      <a:pt x="804" y="2628"/>
                    </a:lnTo>
                    <a:lnTo>
                      <a:pt x="802" y="2626"/>
                    </a:lnTo>
                    <a:lnTo>
                      <a:pt x="798" y="2624"/>
                    </a:lnTo>
                    <a:lnTo>
                      <a:pt x="794" y="2626"/>
                    </a:lnTo>
                    <a:lnTo>
                      <a:pt x="790" y="2628"/>
                    </a:lnTo>
                    <a:lnTo>
                      <a:pt x="776" y="2638"/>
                    </a:lnTo>
                    <a:lnTo>
                      <a:pt x="768" y="2644"/>
                    </a:lnTo>
                    <a:lnTo>
                      <a:pt x="762" y="2646"/>
                    </a:lnTo>
                    <a:lnTo>
                      <a:pt x="758" y="2644"/>
                    </a:lnTo>
                    <a:lnTo>
                      <a:pt x="756" y="2642"/>
                    </a:lnTo>
                    <a:lnTo>
                      <a:pt x="752" y="2640"/>
                    </a:lnTo>
                    <a:lnTo>
                      <a:pt x="750" y="2650"/>
                    </a:lnTo>
                    <a:lnTo>
                      <a:pt x="752" y="2654"/>
                    </a:lnTo>
                    <a:lnTo>
                      <a:pt x="752" y="2658"/>
                    </a:lnTo>
                    <a:lnTo>
                      <a:pt x="756" y="2664"/>
                    </a:lnTo>
                    <a:lnTo>
                      <a:pt x="760" y="2672"/>
                    </a:lnTo>
                    <a:lnTo>
                      <a:pt x="762" y="2678"/>
                    </a:lnTo>
                    <a:lnTo>
                      <a:pt x="762" y="2686"/>
                    </a:lnTo>
                    <a:lnTo>
                      <a:pt x="762" y="2694"/>
                    </a:lnTo>
                    <a:lnTo>
                      <a:pt x="764" y="2698"/>
                    </a:lnTo>
                    <a:lnTo>
                      <a:pt x="764" y="2702"/>
                    </a:lnTo>
                    <a:lnTo>
                      <a:pt x="762" y="2714"/>
                    </a:lnTo>
                    <a:lnTo>
                      <a:pt x="760" y="2728"/>
                    </a:lnTo>
                    <a:lnTo>
                      <a:pt x="764" y="2742"/>
                    </a:lnTo>
                    <a:lnTo>
                      <a:pt x="766" y="2746"/>
                    </a:lnTo>
                    <a:lnTo>
                      <a:pt x="770" y="2750"/>
                    </a:lnTo>
                    <a:lnTo>
                      <a:pt x="774" y="2752"/>
                    </a:lnTo>
                    <a:lnTo>
                      <a:pt x="778" y="2752"/>
                    </a:lnTo>
                    <a:lnTo>
                      <a:pt x="782" y="2752"/>
                    </a:lnTo>
                    <a:lnTo>
                      <a:pt x="784" y="2748"/>
                    </a:lnTo>
                    <a:lnTo>
                      <a:pt x="788" y="2742"/>
                    </a:lnTo>
                    <a:lnTo>
                      <a:pt x="790" y="2738"/>
                    </a:lnTo>
                    <a:lnTo>
                      <a:pt x="792" y="2736"/>
                    </a:lnTo>
                    <a:lnTo>
                      <a:pt x="796" y="2738"/>
                    </a:lnTo>
                    <a:lnTo>
                      <a:pt x="802" y="2740"/>
                    </a:lnTo>
                    <a:lnTo>
                      <a:pt x="806" y="2740"/>
                    </a:lnTo>
                    <a:lnTo>
                      <a:pt x="808" y="2736"/>
                    </a:lnTo>
                    <a:lnTo>
                      <a:pt x="810" y="2726"/>
                    </a:lnTo>
                    <a:lnTo>
                      <a:pt x="814" y="2708"/>
                    </a:lnTo>
                    <a:lnTo>
                      <a:pt x="816" y="2698"/>
                    </a:lnTo>
                    <a:lnTo>
                      <a:pt x="814" y="2690"/>
                    </a:lnTo>
                    <a:lnTo>
                      <a:pt x="812" y="2682"/>
                    </a:lnTo>
                    <a:lnTo>
                      <a:pt x="810" y="2678"/>
                    </a:lnTo>
                    <a:lnTo>
                      <a:pt x="814" y="2672"/>
                    </a:lnTo>
                    <a:lnTo>
                      <a:pt x="818" y="2668"/>
                    </a:lnTo>
                    <a:lnTo>
                      <a:pt x="818" y="2662"/>
                    </a:lnTo>
                    <a:lnTo>
                      <a:pt x="818" y="2652"/>
                    </a:lnTo>
                    <a:lnTo>
                      <a:pt x="814" y="2642"/>
                    </a:lnTo>
                    <a:lnTo>
                      <a:pt x="808" y="2632"/>
                    </a:lnTo>
                    <a:close/>
                    <a:moveTo>
                      <a:pt x="576" y="2694"/>
                    </a:moveTo>
                    <a:lnTo>
                      <a:pt x="576" y="2694"/>
                    </a:lnTo>
                    <a:lnTo>
                      <a:pt x="578" y="2696"/>
                    </a:lnTo>
                    <a:lnTo>
                      <a:pt x="580" y="2696"/>
                    </a:lnTo>
                    <a:lnTo>
                      <a:pt x="584" y="2696"/>
                    </a:lnTo>
                    <a:lnTo>
                      <a:pt x="588" y="2698"/>
                    </a:lnTo>
                    <a:lnTo>
                      <a:pt x="592" y="2702"/>
                    </a:lnTo>
                    <a:lnTo>
                      <a:pt x="594" y="2700"/>
                    </a:lnTo>
                    <a:lnTo>
                      <a:pt x="596" y="2698"/>
                    </a:lnTo>
                    <a:lnTo>
                      <a:pt x="594" y="2692"/>
                    </a:lnTo>
                    <a:lnTo>
                      <a:pt x="594" y="2690"/>
                    </a:lnTo>
                    <a:lnTo>
                      <a:pt x="590" y="2688"/>
                    </a:lnTo>
                    <a:lnTo>
                      <a:pt x="584" y="2686"/>
                    </a:lnTo>
                    <a:lnTo>
                      <a:pt x="578" y="2688"/>
                    </a:lnTo>
                    <a:lnTo>
                      <a:pt x="576" y="2690"/>
                    </a:lnTo>
                    <a:lnTo>
                      <a:pt x="576" y="2694"/>
                    </a:lnTo>
                    <a:close/>
                    <a:moveTo>
                      <a:pt x="1022" y="2792"/>
                    </a:moveTo>
                    <a:lnTo>
                      <a:pt x="1022" y="2792"/>
                    </a:lnTo>
                    <a:lnTo>
                      <a:pt x="1016" y="2792"/>
                    </a:lnTo>
                    <a:lnTo>
                      <a:pt x="1010" y="2794"/>
                    </a:lnTo>
                    <a:lnTo>
                      <a:pt x="998" y="2800"/>
                    </a:lnTo>
                    <a:lnTo>
                      <a:pt x="990" y="2802"/>
                    </a:lnTo>
                    <a:lnTo>
                      <a:pt x="982" y="2802"/>
                    </a:lnTo>
                    <a:lnTo>
                      <a:pt x="974" y="2800"/>
                    </a:lnTo>
                    <a:lnTo>
                      <a:pt x="966" y="2796"/>
                    </a:lnTo>
                    <a:lnTo>
                      <a:pt x="960" y="2790"/>
                    </a:lnTo>
                    <a:lnTo>
                      <a:pt x="954" y="2790"/>
                    </a:lnTo>
                    <a:lnTo>
                      <a:pt x="950" y="2792"/>
                    </a:lnTo>
                    <a:lnTo>
                      <a:pt x="948" y="2794"/>
                    </a:lnTo>
                    <a:lnTo>
                      <a:pt x="944" y="2800"/>
                    </a:lnTo>
                    <a:lnTo>
                      <a:pt x="942" y="2800"/>
                    </a:lnTo>
                    <a:lnTo>
                      <a:pt x="938" y="2794"/>
                    </a:lnTo>
                    <a:lnTo>
                      <a:pt x="936" y="2794"/>
                    </a:lnTo>
                    <a:lnTo>
                      <a:pt x="934" y="2792"/>
                    </a:lnTo>
                    <a:lnTo>
                      <a:pt x="930" y="2796"/>
                    </a:lnTo>
                    <a:lnTo>
                      <a:pt x="926" y="2802"/>
                    </a:lnTo>
                    <a:lnTo>
                      <a:pt x="924" y="2814"/>
                    </a:lnTo>
                    <a:lnTo>
                      <a:pt x="926" y="2820"/>
                    </a:lnTo>
                    <a:lnTo>
                      <a:pt x="930" y="2822"/>
                    </a:lnTo>
                    <a:lnTo>
                      <a:pt x="944" y="2828"/>
                    </a:lnTo>
                    <a:lnTo>
                      <a:pt x="954" y="2832"/>
                    </a:lnTo>
                    <a:lnTo>
                      <a:pt x="966" y="2840"/>
                    </a:lnTo>
                    <a:lnTo>
                      <a:pt x="976" y="2848"/>
                    </a:lnTo>
                    <a:lnTo>
                      <a:pt x="982" y="2850"/>
                    </a:lnTo>
                    <a:lnTo>
                      <a:pt x="986" y="2850"/>
                    </a:lnTo>
                    <a:lnTo>
                      <a:pt x="994" y="2852"/>
                    </a:lnTo>
                    <a:lnTo>
                      <a:pt x="1000" y="2858"/>
                    </a:lnTo>
                    <a:lnTo>
                      <a:pt x="1008" y="2864"/>
                    </a:lnTo>
                    <a:lnTo>
                      <a:pt x="1016" y="2870"/>
                    </a:lnTo>
                    <a:lnTo>
                      <a:pt x="1030" y="2874"/>
                    </a:lnTo>
                    <a:lnTo>
                      <a:pt x="1032" y="2874"/>
                    </a:lnTo>
                    <a:lnTo>
                      <a:pt x="1032" y="2870"/>
                    </a:lnTo>
                    <a:lnTo>
                      <a:pt x="1034" y="2862"/>
                    </a:lnTo>
                    <a:lnTo>
                      <a:pt x="1036" y="2852"/>
                    </a:lnTo>
                    <a:lnTo>
                      <a:pt x="1036" y="2844"/>
                    </a:lnTo>
                    <a:lnTo>
                      <a:pt x="1034" y="2840"/>
                    </a:lnTo>
                    <a:lnTo>
                      <a:pt x="1032" y="2838"/>
                    </a:lnTo>
                    <a:lnTo>
                      <a:pt x="1030" y="2834"/>
                    </a:lnTo>
                    <a:lnTo>
                      <a:pt x="1030" y="2828"/>
                    </a:lnTo>
                    <a:lnTo>
                      <a:pt x="1036" y="2814"/>
                    </a:lnTo>
                    <a:lnTo>
                      <a:pt x="1050" y="2788"/>
                    </a:lnTo>
                    <a:lnTo>
                      <a:pt x="1052" y="2786"/>
                    </a:lnTo>
                    <a:lnTo>
                      <a:pt x="1050" y="2784"/>
                    </a:lnTo>
                    <a:lnTo>
                      <a:pt x="1042" y="2788"/>
                    </a:lnTo>
                    <a:lnTo>
                      <a:pt x="1032" y="2792"/>
                    </a:lnTo>
                    <a:lnTo>
                      <a:pt x="1026" y="2792"/>
                    </a:lnTo>
                    <a:lnTo>
                      <a:pt x="1022" y="2792"/>
                    </a:lnTo>
                    <a:close/>
                    <a:moveTo>
                      <a:pt x="802" y="2526"/>
                    </a:moveTo>
                    <a:lnTo>
                      <a:pt x="802" y="2526"/>
                    </a:lnTo>
                    <a:lnTo>
                      <a:pt x="800" y="2524"/>
                    </a:lnTo>
                    <a:lnTo>
                      <a:pt x="800" y="2526"/>
                    </a:lnTo>
                    <a:lnTo>
                      <a:pt x="798" y="2534"/>
                    </a:lnTo>
                    <a:lnTo>
                      <a:pt x="798" y="2540"/>
                    </a:lnTo>
                    <a:lnTo>
                      <a:pt x="798" y="2542"/>
                    </a:lnTo>
                    <a:lnTo>
                      <a:pt x="794" y="2542"/>
                    </a:lnTo>
                    <a:lnTo>
                      <a:pt x="790" y="2542"/>
                    </a:lnTo>
                    <a:lnTo>
                      <a:pt x="788" y="2542"/>
                    </a:lnTo>
                    <a:lnTo>
                      <a:pt x="782" y="2546"/>
                    </a:lnTo>
                    <a:lnTo>
                      <a:pt x="778" y="2548"/>
                    </a:lnTo>
                    <a:lnTo>
                      <a:pt x="774" y="2550"/>
                    </a:lnTo>
                    <a:lnTo>
                      <a:pt x="772" y="2550"/>
                    </a:lnTo>
                    <a:lnTo>
                      <a:pt x="772" y="2554"/>
                    </a:lnTo>
                    <a:lnTo>
                      <a:pt x="770" y="2568"/>
                    </a:lnTo>
                    <a:lnTo>
                      <a:pt x="770" y="2580"/>
                    </a:lnTo>
                    <a:lnTo>
                      <a:pt x="770" y="2584"/>
                    </a:lnTo>
                    <a:lnTo>
                      <a:pt x="772" y="2586"/>
                    </a:lnTo>
                    <a:lnTo>
                      <a:pt x="776" y="2586"/>
                    </a:lnTo>
                    <a:lnTo>
                      <a:pt x="776" y="2588"/>
                    </a:lnTo>
                    <a:lnTo>
                      <a:pt x="774" y="2592"/>
                    </a:lnTo>
                    <a:lnTo>
                      <a:pt x="772" y="2594"/>
                    </a:lnTo>
                    <a:lnTo>
                      <a:pt x="772" y="2596"/>
                    </a:lnTo>
                    <a:lnTo>
                      <a:pt x="778" y="2596"/>
                    </a:lnTo>
                    <a:lnTo>
                      <a:pt x="780" y="2598"/>
                    </a:lnTo>
                    <a:lnTo>
                      <a:pt x="778" y="2602"/>
                    </a:lnTo>
                    <a:lnTo>
                      <a:pt x="776" y="2604"/>
                    </a:lnTo>
                    <a:lnTo>
                      <a:pt x="776" y="2606"/>
                    </a:lnTo>
                    <a:lnTo>
                      <a:pt x="778" y="2608"/>
                    </a:lnTo>
                    <a:lnTo>
                      <a:pt x="786" y="2612"/>
                    </a:lnTo>
                    <a:lnTo>
                      <a:pt x="788" y="2614"/>
                    </a:lnTo>
                    <a:lnTo>
                      <a:pt x="790" y="2616"/>
                    </a:lnTo>
                    <a:lnTo>
                      <a:pt x="792" y="2616"/>
                    </a:lnTo>
                    <a:lnTo>
                      <a:pt x="794" y="2616"/>
                    </a:lnTo>
                    <a:lnTo>
                      <a:pt x="794" y="2612"/>
                    </a:lnTo>
                    <a:lnTo>
                      <a:pt x="794" y="2610"/>
                    </a:lnTo>
                    <a:lnTo>
                      <a:pt x="796" y="2606"/>
                    </a:lnTo>
                    <a:lnTo>
                      <a:pt x="800" y="2604"/>
                    </a:lnTo>
                    <a:lnTo>
                      <a:pt x="800" y="2600"/>
                    </a:lnTo>
                    <a:lnTo>
                      <a:pt x="802" y="2588"/>
                    </a:lnTo>
                    <a:lnTo>
                      <a:pt x="802" y="2582"/>
                    </a:lnTo>
                    <a:lnTo>
                      <a:pt x="804" y="2578"/>
                    </a:lnTo>
                    <a:lnTo>
                      <a:pt x="808" y="2574"/>
                    </a:lnTo>
                    <a:lnTo>
                      <a:pt x="808" y="2562"/>
                    </a:lnTo>
                    <a:lnTo>
                      <a:pt x="806" y="2552"/>
                    </a:lnTo>
                    <a:lnTo>
                      <a:pt x="804" y="2546"/>
                    </a:lnTo>
                    <a:lnTo>
                      <a:pt x="804" y="2544"/>
                    </a:lnTo>
                    <a:lnTo>
                      <a:pt x="804" y="2540"/>
                    </a:lnTo>
                    <a:lnTo>
                      <a:pt x="804" y="2530"/>
                    </a:lnTo>
                    <a:lnTo>
                      <a:pt x="804" y="2528"/>
                    </a:lnTo>
                    <a:lnTo>
                      <a:pt x="802" y="2526"/>
                    </a:lnTo>
                    <a:close/>
                    <a:moveTo>
                      <a:pt x="550" y="2700"/>
                    </a:moveTo>
                    <a:lnTo>
                      <a:pt x="550" y="2700"/>
                    </a:lnTo>
                    <a:lnTo>
                      <a:pt x="548" y="2696"/>
                    </a:lnTo>
                    <a:lnTo>
                      <a:pt x="544" y="2696"/>
                    </a:lnTo>
                    <a:lnTo>
                      <a:pt x="538" y="2698"/>
                    </a:lnTo>
                    <a:lnTo>
                      <a:pt x="532" y="2702"/>
                    </a:lnTo>
                    <a:lnTo>
                      <a:pt x="520" y="2712"/>
                    </a:lnTo>
                    <a:lnTo>
                      <a:pt x="518" y="2716"/>
                    </a:lnTo>
                    <a:lnTo>
                      <a:pt x="520" y="2718"/>
                    </a:lnTo>
                    <a:lnTo>
                      <a:pt x="520" y="2720"/>
                    </a:lnTo>
                    <a:lnTo>
                      <a:pt x="526" y="2718"/>
                    </a:lnTo>
                    <a:lnTo>
                      <a:pt x="530" y="2718"/>
                    </a:lnTo>
                    <a:lnTo>
                      <a:pt x="532" y="2720"/>
                    </a:lnTo>
                    <a:lnTo>
                      <a:pt x="536" y="2726"/>
                    </a:lnTo>
                    <a:lnTo>
                      <a:pt x="542" y="2730"/>
                    </a:lnTo>
                    <a:lnTo>
                      <a:pt x="546" y="2732"/>
                    </a:lnTo>
                    <a:lnTo>
                      <a:pt x="548" y="2732"/>
                    </a:lnTo>
                    <a:lnTo>
                      <a:pt x="554" y="2726"/>
                    </a:lnTo>
                    <a:lnTo>
                      <a:pt x="562" y="2708"/>
                    </a:lnTo>
                    <a:lnTo>
                      <a:pt x="564" y="2706"/>
                    </a:lnTo>
                    <a:lnTo>
                      <a:pt x="564" y="2704"/>
                    </a:lnTo>
                    <a:lnTo>
                      <a:pt x="558" y="2704"/>
                    </a:lnTo>
                    <a:lnTo>
                      <a:pt x="552" y="2706"/>
                    </a:lnTo>
                    <a:lnTo>
                      <a:pt x="550" y="2704"/>
                    </a:lnTo>
                    <a:lnTo>
                      <a:pt x="550" y="2700"/>
                    </a:lnTo>
                    <a:close/>
                    <a:moveTo>
                      <a:pt x="1254" y="2806"/>
                    </a:moveTo>
                    <a:lnTo>
                      <a:pt x="1254" y="2806"/>
                    </a:lnTo>
                    <a:lnTo>
                      <a:pt x="1252" y="2810"/>
                    </a:lnTo>
                    <a:lnTo>
                      <a:pt x="1254" y="2814"/>
                    </a:lnTo>
                    <a:lnTo>
                      <a:pt x="1260" y="2818"/>
                    </a:lnTo>
                    <a:lnTo>
                      <a:pt x="1264" y="2820"/>
                    </a:lnTo>
                    <a:lnTo>
                      <a:pt x="1266" y="2818"/>
                    </a:lnTo>
                    <a:lnTo>
                      <a:pt x="1266" y="2816"/>
                    </a:lnTo>
                    <a:lnTo>
                      <a:pt x="1264" y="2812"/>
                    </a:lnTo>
                    <a:lnTo>
                      <a:pt x="1258" y="2808"/>
                    </a:lnTo>
                    <a:lnTo>
                      <a:pt x="1254" y="2806"/>
                    </a:lnTo>
                    <a:close/>
                    <a:moveTo>
                      <a:pt x="1410" y="2874"/>
                    </a:moveTo>
                    <a:lnTo>
                      <a:pt x="1410" y="2874"/>
                    </a:lnTo>
                    <a:lnTo>
                      <a:pt x="1412" y="2870"/>
                    </a:lnTo>
                    <a:lnTo>
                      <a:pt x="1410" y="2868"/>
                    </a:lnTo>
                    <a:lnTo>
                      <a:pt x="1408" y="2868"/>
                    </a:lnTo>
                    <a:lnTo>
                      <a:pt x="1402" y="2870"/>
                    </a:lnTo>
                    <a:lnTo>
                      <a:pt x="1402" y="2872"/>
                    </a:lnTo>
                    <a:lnTo>
                      <a:pt x="1400" y="2874"/>
                    </a:lnTo>
                    <a:lnTo>
                      <a:pt x="1402" y="2876"/>
                    </a:lnTo>
                    <a:lnTo>
                      <a:pt x="1406" y="2876"/>
                    </a:lnTo>
                    <a:lnTo>
                      <a:pt x="1410" y="2874"/>
                    </a:lnTo>
                    <a:close/>
                    <a:moveTo>
                      <a:pt x="1214" y="2706"/>
                    </a:moveTo>
                    <a:lnTo>
                      <a:pt x="1214" y="2706"/>
                    </a:lnTo>
                    <a:lnTo>
                      <a:pt x="1214" y="2712"/>
                    </a:lnTo>
                    <a:lnTo>
                      <a:pt x="1218" y="2718"/>
                    </a:lnTo>
                    <a:lnTo>
                      <a:pt x="1224" y="2722"/>
                    </a:lnTo>
                    <a:lnTo>
                      <a:pt x="1230" y="2726"/>
                    </a:lnTo>
                    <a:lnTo>
                      <a:pt x="1232" y="2726"/>
                    </a:lnTo>
                    <a:lnTo>
                      <a:pt x="1230" y="2724"/>
                    </a:lnTo>
                    <a:lnTo>
                      <a:pt x="1228" y="2720"/>
                    </a:lnTo>
                    <a:lnTo>
                      <a:pt x="1224" y="2714"/>
                    </a:lnTo>
                    <a:lnTo>
                      <a:pt x="1222" y="2708"/>
                    </a:lnTo>
                    <a:lnTo>
                      <a:pt x="1222" y="2704"/>
                    </a:lnTo>
                    <a:lnTo>
                      <a:pt x="1218" y="2702"/>
                    </a:lnTo>
                    <a:lnTo>
                      <a:pt x="1216" y="2702"/>
                    </a:lnTo>
                    <a:lnTo>
                      <a:pt x="1214" y="2706"/>
                    </a:lnTo>
                    <a:close/>
                    <a:moveTo>
                      <a:pt x="1468" y="2954"/>
                    </a:moveTo>
                    <a:lnTo>
                      <a:pt x="1468" y="2954"/>
                    </a:lnTo>
                    <a:lnTo>
                      <a:pt x="1464" y="2956"/>
                    </a:lnTo>
                    <a:lnTo>
                      <a:pt x="1462" y="2956"/>
                    </a:lnTo>
                    <a:lnTo>
                      <a:pt x="1460" y="2952"/>
                    </a:lnTo>
                    <a:lnTo>
                      <a:pt x="1460" y="2948"/>
                    </a:lnTo>
                    <a:lnTo>
                      <a:pt x="1456" y="2946"/>
                    </a:lnTo>
                    <a:lnTo>
                      <a:pt x="1452" y="2946"/>
                    </a:lnTo>
                    <a:lnTo>
                      <a:pt x="1446" y="2948"/>
                    </a:lnTo>
                    <a:lnTo>
                      <a:pt x="1442" y="2946"/>
                    </a:lnTo>
                    <a:lnTo>
                      <a:pt x="1434" y="2944"/>
                    </a:lnTo>
                    <a:lnTo>
                      <a:pt x="1424" y="2942"/>
                    </a:lnTo>
                    <a:lnTo>
                      <a:pt x="1418" y="2942"/>
                    </a:lnTo>
                    <a:lnTo>
                      <a:pt x="1410" y="2944"/>
                    </a:lnTo>
                    <a:lnTo>
                      <a:pt x="1406" y="2944"/>
                    </a:lnTo>
                    <a:lnTo>
                      <a:pt x="1402" y="2942"/>
                    </a:lnTo>
                    <a:lnTo>
                      <a:pt x="1398" y="2938"/>
                    </a:lnTo>
                    <a:lnTo>
                      <a:pt x="1396" y="2934"/>
                    </a:lnTo>
                    <a:lnTo>
                      <a:pt x="1394" y="2932"/>
                    </a:lnTo>
                    <a:lnTo>
                      <a:pt x="1392" y="2934"/>
                    </a:lnTo>
                    <a:lnTo>
                      <a:pt x="1390" y="2934"/>
                    </a:lnTo>
                    <a:lnTo>
                      <a:pt x="1386" y="2934"/>
                    </a:lnTo>
                    <a:lnTo>
                      <a:pt x="1382" y="2932"/>
                    </a:lnTo>
                    <a:lnTo>
                      <a:pt x="1380" y="2928"/>
                    </a:lnTo>
                    <a:lnTo>
                      <a:pt x="1378" y="2928"/>
                    </a:lnTo>
                    <a:lnTo>
                      <a:pt x="1378" y="2930"/>
                    </a:lnTo>
                    <a:lnTo>
                      <a:pt x="1376" y="2934"/>
                    </a:lnTo>
                    <a:lnTo>
                      <a:pt x="1374" y="2936"/>
                    </a:lnTo>
                    <a:lnTo>
                      <a:pt x="1372" y="2938"/>
                    </a:lnTo>
                    <a:lnTo>
                      <a:pt x="1372" y="2946"/>
                    </a:lnTo>
                    <a:lnTo>
                      <a:pt x="1372" y="2950"/>
                    </a:lnTo>
                    <a:lnTo>
                      <a:pt x="1376" y="2952"/>
                    </a:lnTo>
                    <a:lnTo>
                      <a:pt x="1388" y="2952"/>
                    </a:lnTo>
                    <a:lnTo>
                      <a:pt x="1402" y="2954"/>
                    </a:lnTo>
                    <a:lnTo>
                      <a:pt x="1410" y="2958"/>
                    </a:lnTo>
                    <a:lnTo>
                      <a:pt x="1418" y="2962"/>
                    </a:lnTo>
                    <a:lnTo>
                      <a:pt x="1422" y="2964"/>
                    </a:lnTo>
                    <a:lnTo>
                      <a:pt x="1428" y="2966"/>
                    </a:lnTo>
                    <a:lnTo>
                      <a:pt x="1440" y="2966"/>
                    </a:lnTo>
                    <a:lnTo>
                      <a:pt x="1452" y="2964"/>
                    </a:lnTo>
                    <a:lnTo>
                      <a:pt x="1468" y="2964"/>
                    </a:lnTo>
                    <a:lnTo>
                      <a:pt x="1476" y="2962"/>
                    </a:lnTo>
                    <a:lnTo>
                      <a:pt x="1480" y="2960"/>
                    </a:lnTo>
                    <a:lnTo>
                      <a:pt x="1482" y="2958"/>
                    </a:lnTo>
                    <a:lnTo>
                      <a:pt x="1484" y="2954"/>
                    </a:lnTo>
                    <a:lnTo>
                      <a:pt x="1482" y="2952"/>
                    </a:lnTo>
                    <a:lnTo>
                      <a:pt x="1478" y="2950"/>
                    </a:lnTo>
                    <a:lnTo>
                      <a:pt x="1474" y="2950"/>
                    </a:lnTo>
                    <a:lnTo>
                      <a:pt x="1468" y="2954"/>
                    </a:lnTo>
                    <a:close/>
                    <a:moveTo>
                      <a:pt x="1518" y="2942"/>
                    </a:moveTo>
                    <a:lnTo>
                      <a:pt x="1518" y="2942"/>
                    </a:lnTo>
                    <a:lnTo>
                      <a:pt x="1520" y="2940"/>
                    </a:lnTo>
                    <a:lnTo>
                      <a:pt x="1520" y="2938"/>
                    </a:lnTo>
                    <a:lnTo>
                      <a:pt x="1518" y="2926"/>
                    </a:lnTo>
                    <a:lnTo>
                      <a:pt x="1516" y="2924"/>
                    </a:lnTo>
                    <a:lnTo>
                      <a:pt x="1516" y="2926"/>
                    </a:lnTo>
                    <a:lnTo>
                      <a:pt x="1514" y="2932"/>
                    </a:lnTo>
                    <a:lnTo>
                      <a:pt x="1514" y="2938"/>
                    </a:lnTo>
                    <a:lnTo>
                      <a:pt x="1516" y="2940"/>
                    </a:lnTo>
                    <a:lnTo>
                      <a:pt x="1518" y="2942"/>
                    </a:lnTo>
                    <a:close/>
                    <a:moveTo>
                      <a:pt x="1252" y="2768"/>
                    </a:moveTo>
                    <a:lnTo>
                      <a:pt x="1252" y="2768"/>
                    </a:lnTo>
                    <a:lnTo>
                      <a:pt x="1254" y="2768"/>
                    </a:lnTo>
                    <a:lnTo>
                      <a:pt x="1256" y="2766"/>
                    </a:lnTo>
                    <a:lnTo>
                      <a:pt x="1256" y="2764"/>
                    </a:lnTo>
                    <a:lnTo>
                      <a:pt x="1254" y="2760"/>
                    </a:lnTo>
                    <a:lnTo>
                      <a:pt x="1254" y="2758"/>
                    </a:lnTo>
                    <a:lnTo>
                      <a:pt x="1252" y="2758"/>
                    </a:lnTo>
                    <a:lnTo>
                      <a:pt x="1250" y="2762"/>
                    </a:lnTo>
                    <a:lnTo>
                      <a:pt x="1248" y="2766"/>
                    </a:lnTo>
                    <a:lnTo>
                      <a:pt x="1250" y="2768"/>
                    </a:lnTo>
                    <a:lnTo>
                      <a:pt x="1252" y="2768"/>
                    </a:lnTo>
                    <a:close/>
                    <a:moveTo>
                      <a:pt x="1256" y="2790"/>
                    </a:moveTo>
                    <a:lnTo>
                      <a:pt x="1256" y="2790"/>
                    </a:lnTo>
                    <a:lnTo>
                      <a:pt x="1254" y="2786"/>
                    </a:lnTo>
                    <a:lnTo>
                      <a:pt x="1252" y="2782"/>
                    </a:lnTo>
                    <a:lnTo>
                      <a:pt x="1252" y="2780"/>
                    </a:lnTo>
                    <a:lnTo>
                      <a:pt x="1250" y="2780"/>
                    </a:lnTo>
                    <a:lnTo>
                      <a:pt x="1248" y="2782"/>
                    </a:lnTo>
                    <a:lnTo>
                      <a:pt x="1244" y="2782"/>
                    </a:lnTo>
                    <a:lnTo>
                      <a:pt x="1242" y="2784"/>
                    </a:lnTo>
                    <a:lnTo>
                      <a:pt x="1242" y="2790"/>
                    </a:lnTo>
                    <a:lnTo>
                      <a:pt x="1244" y="2794"/>
                    </a:lnTo>
                    <a:lnTo>
                      <a:pt x="1246" y="2794"/>
                    </a:lnTo>
                    <a:lnTo>
                      <a:pt x="1250" y="2794"/>
                    </a:lnTo>
                    <a:lnTo>
                      <a:pt x="1256" y="2796"/>
                    </a:lnTo>
                    <a:lnTo>
                      <a:pt x="1260" y="2798"/>
                    </a:lnTo>
                    <a:lnTo>
                      <a:pt x="1260" y="2794"/>
                    </a:lnTo>
                    <a:lnTo>
                      <a:pt x="1256" y="2790"/>
                    </a:lnTo>
                    <a:close/>
                    <a:moveTo>
                      <a:pt x="1348" y="2902"/>
                    </a:moveTo>
                    <a:lnTo>
                      <a:pt x="1348" y="2902"/>
                    </a:lnTo>
                    <a:lnTo>
                      <a:pt x="1352" y="2904"/>
                    </a:lnTo>
                    <a:lnTo>
                      <a:pt x="1352" y="2902"/>
                    </a:lnTo>
                    <a:lnTo>
                      <a:pt x="1352" y="2898"/>
                    </a:lnTo>
                    <a:lnTo>
                      <a:pt x="1350" y="2892"/>
                    </a:lnTo>
                    <a:lnTo>
                      <a:pt x="1346" y="2890"/>
                    </a:lnTo>
                    <a:lnTo>
                      <a:pt x="1344" y="2892"/>
                    </a:lnTo>
                    <a:lnTo>
                      <a:pt x="1346" y="2896"/>
                    </a:lnTo>
                    <a:lnTo>
                      <a:pt x="1348" y="2902"/>
                    </a:lnTo>
                    <a:close/>
                    <a:moveTo>
                      <a:pt x="1448" y="2860"/>
                    </a:moveTo>
                    <a:lnTo>
                      <a:pt x="1448" y="2860"/>
                    </a:lnTo>
                    <a:lnTo>
                      <a:pt x="1450" y="2860"/>
                    </a:lnTo>
                    <a:lnTo>
                      <a:pt x="1452" y="2860"/>
                    </a:lnTo>
                    <a:lnTo>
                      <a:pt x="1454" y="2854"/>
                    </a:lnTo>
                    <a:lnTo>
                      <a:pt x="1452" y="2848"/>
                    </a:lnTo>
                    <a:lnTo>
                      <a:pt x="1452" y="2846"/>
                    </a:lnTo>
                    <a:lnTo>
                      <a:pt x="1448" y="2846"/>
                    </a:lnTo>
                    <a:lnTo>
                      <a:pt x="1446" y="2850"/>
                    </a:lnTo>
                    <a:lnTo>
                      <a:pt x="1444" y="2852"/>
                    </a:lnTo>
                    <a:lnTo>
                      <a:pt x="1446" y="2856"/>
                    </a:lnTo>
                    <a:lnTo>
                      <a:pt x="1448" y="2860"/>
                    </a:lnTo>
                    <a:close/>
                    <a:moveTo>
                      <a:pt x="1440" y="2848"/>
                    </a:moveTo>
                    <a:lnTo>
                      <a:pt x="1440" y="2848"/>
                    </a:lnTo>
                    <a:lnTo>
                      <a:pt x="1438" y="2848"/>
                    </a:lnTo>
                    <a:lnTo>
                      <a:pt x="1434" y="2850"/>
                    </a:lnTo>
                    <a:lnTo>
                      <a:pt x="1434" y="2854"/>
                    </a:lnTo>
                    <a:lnTo>
                      <a:pt x="1436" y="2856"/>
                    </a:lnTo>
                    <a:lnTo>
                      <a:pt x="1438" y="2856"/>
                    </a:lnTo>
                    <a:lnTo>
                      <a:pt x="1440" y="2854"/>
                    </a:lnTo>
                    <a:lnTo>
                      <a:pt x="1440" y="2850"/>
                    </a:lnTo>
                    <a:lnTo>
                      <a:pt x="1440" y="2848"/>
                    </a:lnTo>
                    <a:close/>
                    <a:moveTo>
                      <a:pt x="2822" y="3608"/>
                    </a:moveTo>
                    <a:lnTo>
                      <a:pt x="2822" y="3608"/>
                    </a:lnTo>
                    <a:lnTo>
                      <a:pt x="2818" y="3606"/>
                    </a:lnTo>
                    <a:lnTo>
                      <a:pt x="2814" y="3598"/>
                    </a:lnTo>
                    <a:lnTo>
                      <a:pt x="2802" y="3578"/>
                    </a:lnTo>
                    <a:lnTo>
                      <a:pt x="2798" y="3570"/>
                    </a:lnTo>
                    <a:lnTo>
                      <a:pt x="2792" y="3562"/>
                    </a:lnTo>
                    <a:lnTo>
                      <a:pt x="2786" y="3558"/>
                    </a:lnTo>
                    <a:lnTo>
                      <a:pt x="2782" y="3556"/>
                    </a:lnTo>
                    <a:lnTo>
                      <a:pt x="2780" y="3558"/>
                    </a:lnTo>
                    <a:lnTo>
                      <a:pt x="2776" y="3558"/>
                    </a:lnTo>
                    <a:lnTo>
                      <a:pt x="2774" y="3558"/>
                    </a:lnTo>
                    <a:lnTo>
                      <a:pt x="2768" y="3554"/>
                    </a:lnTo>
                    <a:lnTo>
                      <a:pt x="2762" y="3550"/>
                    </a:lnTo>
                    <a:lnTo>
                      <a:pt x="2756" y="3548"/>
                    </a:lnTo>
                    <a:lnTo>
                      <a:pt x="2746" y="3546"/>
                    </a:lnTo>
                    <a:lnTo>
                      <a:pt x="2738" y="3544"/>
                    </a:lnTo>
                    <a:lnTo>
                      <a:pt x="2728" y="3540"/>
                    </a:lnTo>
                    <a:lnTo>
                      <a:pt x="2720" y="3532"/>
                    </a:lnTo>
                    <a:lnTo>
                      <a:pt x="2712" y="3524"/>
                    </a:lnTo>
                    <a:lnTo>
                      <a:pt x="2706" y="3516"/>
                    </a:lnTo>
                    <a:lnTo>
                      <a:pt x="2700" y="3506"/>
                    </a:lnTo>
                    <a:lnTo>
                      <a:pt x="2696" y="3496"/>
                    </a:lnTo>
                    <a:lnTo>
                      <a:pt x="2694" y="3488"/>
                    </a:lnTo>
                    <a:lnTo>
                      <a:pt x="2694" y="3464"/>
                    </a:lnTo>
                    <a:lnTo>
                      <a:pt x="2694" y="3458"/>
                    </a:lnTo>
                    <a:lnTo>
                      <a:pt x="2692" y="3454"/>
                    </a:lnTo>
                    <a:lnTo>
                      <a:pt x="2692" y="3448"/>
                    </a:lnTo>
                    <a:lnTo>
                      <a:pt x="2694" y="3442"/>
                    </a:lnTo>
                    <a:lnTo>
                      <a:pt x="2696" y="3438"/>
                    </a:lnTo>
                    <a:lnTo>
                      <a:pt x="2696" y="3434"/>
                    </a:lnTo>
                    <a:lnTo>
                      <a:pt x="2696" y="3430"/>
                    </a:lnTo>
                    <a:lnTo>
                      <a:pt x="2698" y="3422"/>
                    </a:lnTo>
                    <a:lnTo>
                      <a:pt x="2700" y="3418"/>
                    </a:lnTo>
                    <a:lnTo>
                      <a:pt x="2698" y="3416"/>
                    </a:lnTo>
                    <a:lnTo>
                      <a:pt x="2696" y="3414"/>
                    </a:lnTo>
                    <a:lnTo>
                      <a:pt x="2694" y="3416"/>
                    </a:lnTo>
                    <a:lnTo>
                      <a:pt x="2692" y="3416"/>
                    </a:lnTo>
                    <a:lnTo>
                      <a:pt x="2692" y="3420"/>
                    </a:lnTo>
                    <a:lnTo>
                      <a:pt x="2694" y="3424"/>
                    </a:lnTo>
                    <a:lnTo>
                      <a:pt x="2692" y="3424"/>
                    </a:lnTo>
                    <a:lnTo>
                      <a:pt x="2688" y="3422"/>
                    </a:lnTo>
                    <a:lnTo>
                      <a:pt x="2686" y="3422"/>
                    </a:lnTo>
                    <a:lnTo>
                      <a:pt x="2684" y="3432"/>
                    </a:lnTo>
                    <a:lnTo>
                      <a:pt x="2680" y="3444"/>
                    </a:lnTo>
                    <a:lnTo>
                      <a:pt x="2678" y="3444"/>
                    </a:lnTo>
                    <a:lnTo>
                      <a:pt x="2676" y="3444"/>
                    </a:lnTo>
                    <a:lnTo>
                      <a:pt x="2674" y="3444"/>
                    </a:lnTo>
                    <a:lnTo>
                      <a:pt x="2670" y="3452"/>
                    </a:lnTo>
                    <a:lnTo>
                      <a:pt x="2666" y="3458"/>
                    </a:lnTo>
                    <a:lnTo>
                      <a:pt x="2660" y="3462"/>
                    </a:lnTo>
                    <a:lnTo>
                      <a:pt x="2654" y="3468"/>
                    </a:lnTo>
                    <a:lnTo>
                      <a:pt x="2646" y="3476"/>
                    </a:lnTo>
                    <a:lnTo>
                      <a:pt x="2638" y="3488"/>
                    </a:lnTo>
                    <a:lnTo>
                      <a:pt x="2628" y="3496"/>
                    </a:lnTo>
                    <a:lnTo>
                      <a:pt x="2614" y="3508"/>
                    </a:lnTo>
                    <a:lnTo>
                      <a:pt x="2616" y="3510"/>
                    </a:lnTo>
                    <a:lnTo>
                      <a:pt x="2618" y="3512"/>
                    </a:lnTo>
                    <a:lnTo>
                      <a:pt x="2618" y="3516"/>
                    </a:lnTo>
                    <a:lnTo>
                      <a:pt x="2614" y="3524"/>
                    </a:lnTo>
                    <a:lnTo>
                      <a:pt x="2606" y="3530"/>
                    </a:lnTo>
                    <a:lnTo>
                      <a:pt x="2598" y="3532"/>
                    </a:lnTo>
                    <a:lnTo>
                      <a:pt x="2588" y="3534"/>
                    </a:lnTo>
                    <a:lnTo>
                      <a:pt x="2578" y="3532"/>
                    </a:lnTo>
                    <a:lnTo>
                      <a:pt x="2558" y="3528"/>
                    </a:lnTo>
                    <a:lnTo>
                      <a:pt x="2546" y="3528"/>
                    </a:lnTo>
                    <a:lnTo>
                      <a:pt x="2538" y="3532"/>
                    </a:lnTo>
                    <a:lnTo>
                      <a:pt x="2522" y="3538"/>
                    </a:lnTo>
                    <a:lnTo>
                      <a:pt x="2514" y="3538"/>
                    </a:lnTo>
                    <a:lnTo>
                      <a:pt x="2512" y="3538"/>
                    </a:lnTo>
                    <a:lnTo>
                      <a:pt x="2510" y="3536"/>
                    </a:lnTo>
                    <a:lnTo>
                      <a:pt x="2510" y="3528"/>
                    </a:lnTo>
                    <a:lnTo>
                      <a:pt x="2510" y="3522"/>
                    </a:lnTo>
                    <a:lnTo>
                      <a:pt x="2506" y="3522"/>
                    </a:lnTo>
                    <a:lnTo>
                      <a:pt x="2502" y="3522"/>
                    </a:lnTo>
                    <a:lnTo>
                      <a:pt x="2496" y="3522"/>
                    </a:lnTo>
                    <a:lnTo>
                      <a:pt x="2492" y="3520"/>
                    </a:lnTo>
                    <a:lnTo>
                      <a:pt x="2490" y="3518"/>
                    </a:lnTo>
                    <a:lnTo>
                      <a:pt x="2492" y="3514"/>
                    </a:lnTo>
                    <a:lnTo>
                      <a:pt x="2496" y="3510"/>
                    </a:lnTo>
                    <a:lnTo>
                      <a:pt x="2496" y="3506"/>
                    </a:lnTo>
                    <a:lnTo>
                      <a:pt x="2492" y="3508"/>
                    </a:lnTo>
                    <a:lnTo>
                      <a:pt x="2490" y="3508"/>
                    </a:lnTo>
                    <a:lnTo>
                      <a:pt x="2488" y="3508"/>
                    </a:lnTo>
                    <a:lnTo>
                      <a:pt x="2486" y="3506"/>
                    </a:lnTo>
                    <a:lnTo>
                      <a:pt x="2488" y="3504"/>
                    </a:lnTo>
                    <a:lnTo>
                      <a:pt x="2490" y="3504"/>
                    </a:lnTo>
                    <a:lnTo>
                      <a:pt x="2494" y="3504"/>
                    </a:lnTo>
                    <a:lnTo>
                      <a:pt x="2496" y="3502"/>
                    </a:lnTo>
                    <a:lnTo>
                      <a:pt x="2498" y="3496"/>
                    </a:lnTo>
                    <a:lnTo>
                      <a:pt x="2502" y="3480"/>
                    </a:lnTo>
                    <a:lnTo>
                      <a:pt x="2502" y="3474"/>
                    </a:lnTo>
                    <a:lnTo>
                      <a:pt x="2500" y="3468"/>
                    </a:lnTo>
                    <a:lnTo>
                      <a:pt x="2496" y="3462"/>
                    </a:lnTo>
                    <a:lnTo>
                      <a:pt x="2496" y="3458"/>
                    </a:lnTo>
                    <a:lnTo>
                      <a:pt x="2498" y="3454"/>
                    </a:lnTo>
                    <a:lnTo>
                      <a:pt x="2500" y="3448"/>
                    </a:lnTo>
                    <a:lnTo>
                      <a:pt x="2498" y="3440"/>
                    </a:lnTo>
                    <a:lnTo>
                      <a:pt x="2494" y="3434"/>
                    </a:lnTo>
                    <a:lnTo>
                      <a:pt x="2490" y="3428"/>
                    </a:lnTo>
                    <a:lnTo>
                      <a:pt x="2486" y="3426"/>
                    </a:lnTo>
                    <a:lnTo>
                      <a:pt x="2484" y="3426"/>
                    </a:lnTo>
                    <a:lnTo>
                      <a:pt x="2480" y="3430"/>
                    </a:lnTo>
                    <a:lnTo>
                      <a:pt x="2476" y="3444"/>
                    </a:lnTo>
                    <a:lnTo>
                      <a:pt x="2470" y="3456"/>
                    </a:lnTo>
                    <a:lnTo>
                      <a:pt x="2470" y="3466"/>
                    </a:lnTo>
                    <a:lnTo>
                      <a:pt x="2468" y="3498"/>
                    </a:lnTo>
                    <a:lnTo>
                      <a:pt x="2464" y="3486"/>
                    </a:lnTo>
                    <a:lnTo>
                      <a:pt x="2460" y="3478"/>
                    </a:lnTo>
                    <a:lnTo>
                      <a:pt x="2458" y="3468"/>
                    </a:lnTo>
                    <a:lnTo>
                      <a:pt x="2452" y="3462"/>
                    </a:lnTo>
                    <a:lnTo>
                      <a:pt x="2448" y="3456"/>
                    </a:lnTo>
                    <a:lnTo>
                      <a:pt x="2448" y="3454"/>
                    </a:lnTo>
                    <a:lnTo>
                      <a:pt x="2448" y="3450"/>
                    </a:lnTo>
                    <a:lnTo>
                      <a:pt x="2444" y="3444"/>
                    </a:lnTo>
                    <a:lnTo>
                      <a:pt x="2442" y="3438"/>
                    </a:lnTo>
                    <a:lnTo>
                      <a:pt x="2442" y="3434"/>
                    </a:lnTo>
                    <a:lnTo>
                      <a:pt x="2442" y="3428"/>
                    </a:lnTo>
                    <a:lnTo>
                      <a:pt x="2444" y="3420"/>
                    </a:lnTo>
                    <a:lnTo>
                      <a:pt x="2442" y="3414"/>
                    </a:lnTo>
                    <a:lnTo>
                      <a:pt x="2440" y="3408"/>
                    </a:lnTo>
                    <a:lnTo>
                      <a:pt x="2438" y="3402"/>
                    </a:lnTo>
                    <a:lnTo>
                      <a:pt x="2438" y="3400"/>
                    </a:lnTo>
                    <a:lnTo>
                      <a:pt x="2442" y="3400"/>
                    </a:lnTo>
                    <a:lnTo>
                      <a:pt x="2444" y="3404"/>
                    </a:lnTo>
                    <a:lnTo>
                      <a:pt x="2448" y="3404"/>
                    </a:lnTo>
                    <a:lnTo>
                      <a:pt x="2448" y="3406"/>
                    </a:lnTo>
                    <a:lnTo>
                      <a:pt x="2446" y="3408"/>
                    </a:lnTo>
                    <a:lnTo>
                      <a:pt x="2444" y="3410"/>
                    </a:lnTo>
                    <a:lnTo>
                      <a:pt x="2448" y="3410"/>
                    </a:lnTo>
                    <a:lnTo>
                      <a:pt x="2450" y="3412"/>
                    </a:lnTo>
                    <a:lnTo>
                      <a:pt x="2448" y="3414"/>
                    </a:lnTo>
                    <a:lnTo>
                      <a:pt x="2450" y="3416"/>
                    </a:lnTo>
                    <a:lnTo>
                      <a:pt x="2454" y="3420"/>
                    </a:lnTo>
                    <a:lnTo>
                      <a:pt x="2456" y="3422"/>
                    </a:lnTo>
                    <a:lnTo>
                      <a:pt x="2458" y="3422"/>
                    </a:lnTo>
                    <a:lnTo>
                      <a:pt x="2460" y="3422"/>
                    </a:lnTo>
                    <a:lnTo>
                      <a:pt x="2460" y="3420"/>
                    </a:lnTo>
                    <a:lnTo>
                      <a:pt x="2460" y="3418"/>
                    </a:lnTo>
                    <a:lnTo>
                      <a:pt x="2462" y="3416"/>
                    </a:lnTo>
                    <a:lnTo>
                      <a:pt x="2464" y="3412"/>
                    </a:lnTo>
                    <a:lnTo>
                      <a:pt x="2466" y="3406"/>
                    </a:lnTo>
                    <a:lnTo>
                      <a:pt x="2466" y="3402"/>
                    </a:lnTo>
                    <a:lnTo>
                      <a:pt x="2468" y="3400"/>
                    </a:lnTo>
                    <a:lnTo>
                      <a:pt x="2468" y="3402"/>
                    </a:lnTo>
                    <a:lnTo>
                      <a:pt x="2474" y="3404"/>
                    </a:lnTo>
                    <a:lnTo>
                      <a:pt x="2476" y="3404"/>
                    </a:lnTo>
                    <a:lnTo>
                      <a:pt x="2476" y="3402"/>
                    </a:lnTo>
                    <a:lnTo>
                      <a:pt x="2478" y="3402"/>
                    </a:lnTo>
                    <a:lnTo>
                      <a:pt x="2480" y="3400"/>
                    </a:lnTo>
                    <a:lnTo>
                      <a:pt x="2480" y="3398"/>
                    </a:lnTo>
                    <a:lnTo>
                      <a:pt x="2482" y="3396"/>
                    </a:lnTo>
                    <a:lnTo>
                      <a:pt x="2482" y="3394"/>
                    </a:lnTo>
                    <a:lnTo>
                      <a:pt x="2482" y="3392"/>
                    </a:lnTo>
                    <a:lnTo>
                      <a:pt x="2482" y="3388"/>
                    </a:lnTo>
                    <a:lnTo>
                      <a:pt x="2480" y="3386"/>
                    </a:lnTo>
                    <a:lnTo>
                      <a:pt x="2482" y="3384"/>
                    </a:lnTo>
                    <a:lnTo>
                      <a:pt x="2480" y="3384"/>
                    </a:lnTo>
                    <a:lnTo>
                      <a:pt x="2478" y="3384"/>
                    </a:lnTo>
                    <a:lnTo>
                      <a:pt x="2478" y="3386"/>
                    </a:lnTo>
                    <a:lnTo>
                      <a:pt x="2476" y="3388"/>
                    </a:lnTo>
                    <a:lnTo>
                      <a:pt x="2472" y="3388"/>
                    </a:lnTo>
                    <a:lnTo>
                      <a:pt x="2470" y="3388"/>
                    </a:lnTo>
                    <a:lnTo>
                      <a:pt x="2468" y="3382"/>
                    </a:lnTo>
                    <a:lnTo>
                      <a:pt x="2466" y="3378"/>
                    </a:lnTo>
                    <a:lnTo>
                      <a:pt x="2468" y="3374"/>
                    </a:lnTo>
                    <a:lnTo>
                      <a:pt x="2468" y="3372"/>
                    </a:lnTo>
                    <a:lnTo>
                      <a:pt x="2466" y="3370"/>
                    </a:lnTo>
                    <a:lnTo>
                      <a:pt x="2464" y="3370"/>
                    </a:lnTo>
                    <a:lnTo>
                      <a:pt x="2464" y="3374"/>
                    </a:lnTo>
                    <a:lnTo>
                      <a:pt x="2462" y="3378"/>
                    </a:lnTo>
                    <a:lnTo>
                      <a:pt x="2462" y="3380"/>
                    </a:lnTo>
                    <a:lnTo>
                      <a:pt x="2460" y="3380"/>
                    </a:lnTo>
                    <a:lnTo>
                      <a:pt x="2456" y="3380"/>
                    </a:lnTo>
                    <a:lnTo>
                      <a:pt x="2452" y="3382"/>
                    </a:lnTo>
                    <a:lnTo>
                      <a:pt x="2450" y="3384"/>
                    </a:lnTo>
                    <a:lnTo>
                      <a:pt x="2446" y="3384"/>
                    </a:lnTo>
                    <a:lnTo>
                      <a:pt x="2444" y="3384"/>
                    </a:lnTo>
                    <a:lnTo>
                      <a:pt x="2444" y="3388"/>
                    </a:lnTo>
                    <a:lnTo>
                      <a:pt x="2442" y="3394"/>
                    </a:lnTo>
                    <a:lnTo>
                      <a:pt x="2434" y="3388"/>
                    </a:lnTo>
                    <a:lnTo>
                      <a:pt x="2422" y="3378"/>
                    </a:lnTo>
                    <a:lnTo>
                      <a:pt x="2414" y="3368"/>
                    </a:lnTo>
                    <a:lnTo>
                      <a:pt x="2410" y="3364"/>
                    </a:lnTo>
                    <a:lnTo>
                      <a:pt x="2410" y="3358"/>
                    </a:lnTo>
                    <a:lnTo>
                      <a:pt x="2410" y="3354"/>
                    </a:lnTo>
                    <a:lnTo>
                      <a:pt x="2408" y="3352"/>
                    </a:lnTo>
                    <a:lnTo>
                      <a:pt x="2402" y="3350"/>
                    </a:lnTo>
                    <a:lnTo>
                      <a:pt x="2394" y="3350"/>
                    </a:lnTo>
                    <a:lnTo>
                      <a:pt x="2392" y="3348"/>
                    </a:lnTo>
                    <a:lnTo>
                      <a:pt x="2392" y="3344"/>
                    </a:lnTo>
                    <a:lnTo>
                      <a:pt x="2390" y="3338"/>
                    </a:lnTo>
                    <a:lnTo>
                      <a:pt x="2386" y="3330"/>
                    </a:lnTo>
                    <a:lnTo>
                      <a:pt x="2382" y="3320"/>
                    </a:lnTo>
                    <a:lnTo>
                      <a:pt x="2376" y="3302"/>
                    </a:lnTo>
                    <a:lnTo>
                      <a:pt x="2370" y="3290"/>
                    </a:lnTo>
                    <a:lnTo>
                      <a:pt x="2366" y="3284"/>
                    </a:lnTo>
                    <a:lnTo>
                      <a:pt x="2364" y="3280"/>
                    </a:lnTo>
                    <a:lnTo>
                      <a:pt x="2362" y="3270"/>
                    </a:lnTo>
                    <a:lnTo>
                      <a:pt x="2360" y="3266"/>
                    </a:lnTo>
                    <a:lnTo>
                      <a:pt x="2358" y="3264"/>
                    </a:lnTo>
                    <a:lnTo>
                      <a:pt x="2352" y="3262"/>
                    </a:lnTo>
                    <a:lnTo>
                      <a:pt x="2346" y="3260"/>
                    </a:lnTo>
                    <a:lnTo>
                      <a:pt x="2346" y="3258"/>
                    </a:lnTo>
                    <a:lnTo>
                      <a:pt x="2346" y="3254"/>
                    </a:lnTo>
                    <a:lnTo>
                      <a:pt x="2350" y="3250"/>
                    </a:lnTo>
                    <a:lnTo>
                      <a:pt x="2354" y="3248"/>
                    </a:lnTo>
                    <a:lnTo>
                      <a:pt x="2360" y="3250"/>
                    </a:lnTo>
                    <a:lnTo>
                      <a:pt x="2362" y="3248"/>
                    </a:lnTo>
                    <a:lnTo>
                      <a:pt x="2362" y="3246"/>
                    </a:lnTo>
                    <a:lnTo>
                      <a:pt x="2354" y="3228"/>
                    </a:lnTo>
                    <a:lnTo>
                      <a:pt x="2354" y="3224"/>
                    </a:lnTo>
                    <a:lnTo>
                      <a:pt x="2356" y="3224"/>
                    </a:lnTo>
                    <a:lnTo>
                      <a:pt x="2364" y="3226"/>
                    </a:lnTo>
                    <a:lnTo>
                      <a:pt x="2372" y="3230"/>
                    </a:lnTo>
                    <a:lnTo>
                      <a:pt x="2376" y="3232"/>
                    </a:lnTo>
                    <a:lnTo>
                      <a:pt x="2378" y="3230"/>
                    </a:lnTo>
                    <a:lnTo>
                      <a:pt x="2384" y="3226"/>
                    </a:lnTo>
                    <a:lnTo>
                      <a:pt x="2390" y="3226"/>
                    </a:lnTo>
                    <a:lnTo>
                      <a:pt x="2392" y="3224"/>
                    </a:lnTo>
                    <a:lnTo>
                      <a:pt x="2394" y="3216"/>
                    </a:lnTo>
                    <a:lnTo>
                      <a:pt x="2396" y="3212"/>
                    </a:lnTo>
                    <a:lnTo>
                      <a:pt x="2398" y="3212"/>
                    </a:lnTo>
                    <a:lnTo>
                      <a:pt x="2406" y="3218"/>
                    </a:lnTo>
                    <a:lnTo>
                      <a:pt x="2412" y="3222"/>
                    </a:lnTo>
                    <a:lnTo>
                      <a:pt x="2416" y="3224"/>
                    </a:lnTo>
                    <a:lnTo>
                      <a:pt x="2424" y="3224"/>
                    </a:lnTo>
                    <a:lnTo>
                      <a:pt x="2430" y="3222"/>
                    </a:lnTo>
                    <a:lnTo>
                      <a:pt x="2436" y="3218"/>
                    </a:lnTo>
                    <a:lnTo>
                      <a:pt x="2438" y="3218"/>
                    </a:lnTo>
                    <a:lnTo>
                      <a:pt x="2440" y="3220"/>
                    </a:lnTo>
                    <a:lnTo>
                      <a:pt x="2442" y="3222"/>
                    </a:lnTo>
                    <a:lnTo>
                      <a:pt x="2444" y="3232"/>
                    </a:lnTo>
                    <a:lnTo>
                      <a:pt x="2448" y="3238"/>
                    </a:lnTo>
                    <a:lnTo>
                      <a:pt x="2452" y="3244"/>
                    </a:lnTo>
                    <a:lnTo>
                      <a:pt x="2452" y="3220"/>
                    </a:lnTo>
                    <a:lnTo>
                      <a:pt x="2414" y="3146"/>
                    </a:lnTo>
                    <a:lnTo>
                      <a:pt x="2378" y="3050"/>
                    </a:lnTo>
                    <a:lnTo>
                      <a:pt x="2372" y="3006"/>
                    </a:lnTo>
                    <a:lnTo>
                      <a:pt x="2378" y="2910"/>
                    </a:lnTo>
                    <a:lnTo>
                      <a:pt x="2378" y="2868"/>
                    </a:lnTo>
                    <a:lnTo>
                      <a:pt x="2392" y="2778"/>
                    </a:lnTo>
                    <a:lnTo>
                      <a:pt x="2386" y="2780"/>
                    </a:lnTo>
                    <a:lnTo>
                      <a:pt x="2382" y="2780"/>
                    </a:lnTo>
                    <a:lnTo>
                      <a:pt x="2380" y="2778"/>
                    </a:lnTo>
                    <a:lnTo>
                      <a:pt x="2380" y="2776"/>
                    </a:lnTo>
                    <a:lnTo>
                      <a:pt x="2378" y="2770"/>
                    </a:lnTo>
                    <a:lnTo>
                      <a:pt x="2376" y="2768"/>
                    </a:lnTo>
                    <a:lnTo>
                      <a:pt x="2374" y="2768"/>
                    </a:lnTo>
                    <a:lnTo>
                      <a:pt x="2376" y="2768"/>
                    </a:lnTo>
                    <a:lnTo>
                      <a:pt x="2378" y="2770"/>
                    </a:lnTo>
                    <a:lnTo>
                      <a:pt x="2380" y="2776"/>
                    </a:lnTo>
                    <a:lnTo>
                      <a:pt x="2380" y="2778"/>
                    </a:lnTo>
                    <a:lnTo>
                      <a:pt x="2382" y="2780"/>
                    </a:lnTo>
                    <a:lnTo>
                      <a:pt x="2386" y="2780"/>
                    </a:lnTo>
                    <a:lnTo>
                      <a:pt x="2392" y="2778"/>
                    </a:lnTo>
                    <a:lnTo>
                      <a:pt x="2390" y="2764"/>
                    </a:lnTo>
                    <a:lnTo>
                      <a:pt x="2394" y="2746"/>
                    </a:lnTo>
                    <a:lnTo>
                      <a:pt x="2390" y="2726"/>
                    </a:lnTo>
                    <a:lnTo>
                      <a:pt x="2386" y="2674"/>
                    </a:lnTo>
                    <a:lnTo>
                      <a:pt x="2384" y="2658"/>
                    </a:lnTo>
                    <a:lnTo>
                      <a:pt x="2386" y="2626"/>
                    </a:lnTo>
                    <a:lnTo>
                      <a:pt x="2360" y="2586"/>
                    </a:lnTo>
                    <a:lnTo>
                      <a:pt x="2336" y="2534"/>
                    </a:lnTo>
                    <a:lnTo>
                      <a:pt x="2284" y="2470"/>
                    </a:lnTo>
                    <a:lnTo>
                      <a:pt x="2274" y="2434"/>
                    </a:lnTo>
                    <a:lnTo>
                      <a:pt x="2302" y="2390"/>
                    </a:lnTo>
                    <a:lnTo>
                      <a:pt x="2334" y="2368"/>
                    </a:lnTo>
                    <a:lnTo>
                      <a:pt x="2352" y="2336"/>
                    </a:lnTo>
                    <a:lnTo>
                      <a:pt x="2346" y="2304"/>
                    </a:lnTo>
                    <a:lnTo>
                      <a:pt x="2318" y="2270"/>
                    </a:lnTo>
                    <a:lnTo>
                      <a:pt x="2280" y="2246"/>
                    </a:lnTo>
                    <a:lnTo>
                      <a:pt x="2264" y="2186"/>
                    </a:lnTo>
                    <a:lnTo>
                      <a:pt x="2274" y="2140"/>
                    </a:lnTo>
                    <a:lnTo>
                      <a:pt x="2288" y="2090"/>
                    </a:lnTo>
                    <a:lnTo>
                      <a:pt x="2290" y="2086"/>
                    </a:lnTo>
                    <a:lnTo>
                      <a:pt x="2296" y="2086"/>
                    </a:lnTo>
                    <a:lnTo>
                      <a:pt x="2308" y="2088"/>
                    </a:lnTo>
                    <a:lnTo>
                      <a:pt x="2328" y="2096"/>
                    </a:lnTo>
                    <a:lnTo>
                      <a:pt x="2370" y="2082"/>
                    </a:lnTo>
                    <a:lnTo>
                      <a:pt x="2376" y="2058"/>
                    </a:lnTo>
                    <a:lnTo>
                      <a:pt x="2440" y="2024"/>
                    </a:lnTo>
                    <a:lnTo>
                      <a:pt x="2384" y="1780"/>
                    </a:lnTo>
                    <a:lnTo>
                      <a:pt x="2264" y="1588"/>
                    </a:lnTo>
                    <a:lnTo>
                      <a:pt x="2204" y="1444"/>
                    </a:lnTo>
                    <a:lnTo>
                      <a:pt x="2204" y="1264"/>
                    </a:lnTo>
                    <a:lnTo>
                      <a:pt x="2212" y="1228"/>
                    </a:lnTo>
                    <a:lnTo>
                      <a:pt x="2224" y="1194"/>
                    </a:lnTo>
                    <a:lnTo>
                      <a:pt x="2232" y="1174"/>
                    </a:lnTo>
                    <a:lnTo>
                      <a:pt x="2240" y="1156"/>
                    </a:lnTo>
                    <a:lnTo>
                      <a:pt x="2248" y="1138"/>
                    </a:lnTo>
                    <a:lnTo>
                      <a:pt x="2258" y="1112"/>
                    </a:lnTo>
                    <a:lnTo>
                      <a:pt x="2282" y="1046"/>
                    </a:lnTo>
                    <a:lnTo>
                      <a:pt x="2276" y="1048"/>
                    </a:lnTo>
                    <a:lnTo>
                      <a:pt x="2274" y="1046"/>
                    </a:lnTo>
                    <a:lnTo>
                      <a:pt x="2270" y="1038"/>
                    </a:lnTo>
                    <a:lnTo>
                      <a:pt x="2266" y="1032"/>
                    </a:lnTo>
                    <a:lnTo>
                      <a:pt x="2262" y="1026"/>
                    </a:lnTo>
                    <a:lnTo>
                      <a:pt x="2256" y="1018"/>
                    </a:lnTo>
                    <a:lnTo>
                      <a:pt x="2246" y="1014"/>
                    </a:lnTo>
                    <a:lnTo>
                      <a:pt x="2236" y="1006"/>
                    </a:lnTo>
                    <a:lnTo>
                      <a:pt x="2234" y="1004"/>
                    </a:lnTo>
                    <a:lnTo>
                      <a:pt x="2232" y="1000"/>
                    </a:lnTo>
                    <a:lnTo>
                      <a:pt x="2234" y="998"/>
                    </a:lnTo>
                    <a:lnTo>
                      <a:pt x="2234" y="994"/>
                    </a:lnTo>
                    <a:lnTo>
                      <a:pt x="2242" y="988"/>
                    </a:lnTo>
                    <a:lnTo>
                      <a:pt x="2250" y="982"/>
                    </a:lnTo>
                    <a:lnTo>
                      <a:pt x="2262" y="978"/>
                    </a:lnTo>
                    <a:lnTo>
                      <a:pt x="2274" y="974"/>
                    </a:lnTo>
                    <a:lnTo>
                      <a:pt x="2286" y="974"/>
                    </a:lnTo>
                    <a:lnTo>
                      <a:pt x="2292" y="974"/>
                    </a:lnTo>
                    <a:lnTo>
                      <a:pt x="2296" y="972"/>
                    </a:lnTo>
                    <a:lnTo>
                      <a:pt x="2298" y="968"/>
                    </a:lnTo>
                    <a:lnTo>
                      <a:pt x="2300" y="966"/>
                    </a:lnTo>
                    <a:lnTo>
                      <a:pt x="2298" y="956"/>
                    </a:lnTo>
                    <a:lnTo>
                      <a:pt x="2294" y="946"/>
                    </a:lnTo>
                    <a:lnTo>
                      <a:pt x="2284" y="936"/>
                    </a:lnTo>
                    <a:lnTo>
                      <a:pt x="2272" y="928"/>
                    </a:lnTo>
                    <a:lnTo>
                      <a:pt x="2258" y="922"/>
                    </a:lnTo>
                    <a:lnTo>
                      <a:pt x="2250" y="922"/>
                    </a:lnTo>
                    <a:lnTo>
                      <a:pt x="2242" y="920"/>
                    </a:lnTo>
                    <a:lnTo>
                      <a:pt x="2224" y="920"/>
                    </a:lnTo>
                    <a:lnTo>
                      <a:pt x="2208" y="918"/>
                    </a:lnTo>
                    <a:lnTo>
                      <a:pt x="2182" y="912"/>
                    </a:lnTo>
                    <a:lnTo>
                      <a:pt x="2174" y="912"/>
                    </a:lnTo>
                    <a:lnTo>
                      <a:pt x="2172" y="912"/>
                    </a:lnTo>
                    <a:lnTo>
                      <a:pt x="2172" y="914"/>
                    </a:lnTo>
                    <a:lnTo>
                      <a:pt x="2174" y="918"/>
                    </a:lnTo>
                    <a:lnTo>
                      <a:pt x="2186" y="928"/>
                    </a:lnTo>
                    <a:lnTo>
                      <a:pt x="2192" y="934"/>
                    </a:lnTo>
                    <a:lnTo>
                      <a:pt x="2196" y="942"/>
                    </a:lnTo>
                    <a:lnTo>
                      <a:pt x="2198" y="948"/>
                    </a:lnTo>
                    <a:lnTo>
                      <a:pt x="2200" y="954"/>
                    </a:lnTo>
                    <a:lnTo>
                      <a:pt x="2196" y="966"/>
                    </a:lnTo>
                    <a:lnTo>
                      <a:pt x="2192" y="978"/>
                    </a:lnTo>
                    <a:lnTo>
                      <a:pt x="2188" y="990"/>
                    </a:lnTo>
                    <a:lnTo>
                      <a:pt x="2186" y="1000"/>
                    </a:lnTo>
                    <a:lnTo>
                      <a:pt x="2186" y="1006"/>
                    </a:lnTo>
                    <a:lnTo>
                      <a:pt x="2188" y="1012"/>
                    </a:lnTo>
                    <a:lnTo>
                      <a:pt x="2194" y="1016"/>
                    </a:lnTo>
                    <a:lnTo>
                      <a:pt x="2200" y="1022"/>
                    </a:lnTo>
                    <a:lnTo>
                      <a:pt x="2212" y="1032"/>
                    </a:lnTo>
                    <a:lnTo>
                      <a:pt x="2216" y="1036"/>
                    </a:lnTo>
                    <a:lnTo>
                      <a:pt x="2218" y="1040"/>
                    </a:lnTo>
                    <a:lnTo>
                      <a:pt x="2216" y="1046"/>
                    </a:lnTo>
                    <a:lnTo>
                      <a:pt x="2214" y="1054"/>
                    </a:lnTo>
                    <a:lnTo>
                      <a:pt x="2208" y="1062"/>
                    </a:lnTo>
                    <a:lnTo>
                      <a:pt x="2204" y="1072"/>
                    </a:lnTo>
                    <a:lnTo>
                      <a:pt x="2200" y="1084"/>
                    </a:lnTo>
                    <a:lnTo>
                      <a:pt x="2202" y="1098"/>
                    </a:lnTo>
                    <a:lnTo>
                      <a:pt x="2202" y="1106"/>
                    </a:lnTo>
                    <a:lnTo>
                      <a:pt x="2200" y="1104"/>
                    </a:lnTo>
                    <a:lnTo>
                      <a:pt x="2192" y="1096"/>
                    </a:lnTo>
                    <a:lnTo>
                      <a:pt x="2180" y="1084"/>
                    </a:lnTo>
                    <a:lnTo>
                      <a:pt x="2166" y="1072"/>
                    </a:lnTo>
                    <a:lnTo>
                      <a:pt x="2156" y="1068"/>
                    </a:lnTo>
                    <a:lnTo>
                      <a:pt x="2148" y="1066"/>
                    </a:lnTo>
                    <a:lnTo>
                      <a:pt x="2136" y="1064"/>
                    </a:lnTo>
                    <a:lnTo>
                      <a:pt x="2126" y="1066"/>
                    </a:lnTo>
                    <a:lnTo>
                      <a:pt x="2114" y="1070"/>
                    </a:lnTo>
                    <a:lnTo>
                      <a:pt x="2102" y="1076"/>
                    </a:lnTo>
                    <a:lnTo>
                      <a:pt x="2078" y="1092"/>
                    </a:lnTo>
                    <a:lnTo>
                      <a:pt x="2056" y="1104"/>
                    </a:lnTo>
                    <a:lnTo>
                      <a:pt x="2040" y="1114"/>
                    </a:lnTo>
                    <a:lnTo>
                      <a:pt x="2028" y="1122"/>
                    </a:lnTo>
                    <a:lnTo>
                      <a:pt x="2022" y="1130"/>
                    </a:lnTo>
                    <a:lnTo>
                      <a:pt x="2020" y="1134"/>
                    </a:lnTo>
                    <a:lnTo>
                      <a:pt x="2022" y="1140"/>
                    </a:lnTo>
                    <a:lnTo>
                      <a:pt x="2026" y="1150"/>
                    </a:lnTo>
                    <a:lnTo>
                      <a:pt x="2040" y="1166"/>
                    </a:lnTo>
                    <a:lnTo>
                      <a:pt x="2052" y="1180"/>
                    </a:lnTo>
                    <a:lnTo>
                      <a:pt x="2054" y="1186"/>
                    </a:lnTo>
                    <a:lnTo>
                      <a:pt x="2054" y="1192"/>
                    </a:lnTo>
                    <a:lnTo>
                      <a:pt x="2054" y="1196"/>
                    </a:lnTo>
                    <a:lnTo>
                      <a:pt x="2050" y="1198"/>
                    </a:lnTo>
                    <a:lnTo>
                      <a:pt x="2046" y="1200"/>
                    </a:lnTo>
                    <a:lnTo>
                      <a:pt x="2040" y="1202"/>
                    </a:lnTo>
                    <a:lnTo>
                      <a:pt x="2026" y="1202"/>
                    </a:lnTo>
                    <a:lnTo>
                      <a:pt x="2006" y="1198"/>
                    </a:lnTo>
                    <a:lnTo>
                      <a:pt x="1984" y="1190"/>
                    </a:lnTo>
                    <a:lnTo>
                      <a:pt x="1958" y="1180"/>
                    </a:lnTo>
                    <a:lnTo>
                      <a:pt x="1934" y="1170"/>
                    </a:lnTo>
                    <a:lnTo>
                      <a:pt x="1916" y="1164"/>
                    </a:lnTo>
                    <a:lnTo>
                      <a:pt x="1900" y="1162"/>
                    </a:lnTo>
                    <a:lnTo>
                      <a:pt x="1892" y="1164"/>
                    </a:lnTo>
                    <a:lnTo>
                      <a:pt x="1888" y="1166"/>
                    </a:lnTo>
                    <a:lnTo>
                      <a:pt x="1886" y="1170"/>
                    </a:lnTo>
                    <a:lnTo>
                      <a:pt x="1886" y="1176"/>
                    </a:lnTo>
                    <a:lnTo>
                      <a:pt x="1892" y="1186"/>
                    </a:lnTo>
                    <a:lnTo>
                      <a:pt x="1900" y="1196"/>
                    </a:lnTo>
                    <a:lnTo>
                      <a:pt x="1912" y="1206"/>
                    </a:lnTo>
                    <a:lnTo>
                      <a:pt x="1924" y="1214"/>
                    </a:lnTo>
                    <a:lnTo>
                      <a:pt x="1946" y="1222"/>
                    </a:lnTo>
                    <a:lnTo>
                      <a:pt x="1954" y="1226"/>
                    </a:lnTo>
                    <a:lnTo>
                      <a:pt x="1956" y="1228"/>
                    </a:lnTo>
                    <a:lnTo>
                      <a:pt x="1956" y="1232"/>
                    </a:lnTo>
                    <a:lnTo>
                      <a:pt x="1952" y="1238"/>
                    </a:lnTo>
                    <a:lnTo>
                      <a:pt x="1940" y="1246"/>
                    </a:lnTo>
                    <a:lnTo>
                      <a:pt x="1926" y="1252"/>
                    </a:lnTo>
                    <a:lnTo>
                      <a:pt x="1920" y="1252"/>
                    </a:lnTo>
                    <a:lnTo>
                      <a:pt x="1916" y="1252"/>
                    </a:lnTo>
                    <a:lnTo>
                      <a:pt x="1908" y="1248"/>
                    </a:lnTo>
                    <a:lnTo>
                      <a:pt x="1902" y="1240"/>
                    </a:lnTo>
                    <a:lnTo>
                      <a:pt x="1894" y="1232"/>
                    </a:lnTo>
                    <a:lnTo>
                      <a:pt x="1886" y="1224"/>
                    </a:lnTo>
                    <a:lnTo>
                      <a:pt x="1874" y="1216"/>
                    </a:lnTo>
                    <a:lnTo>
                      <a:pt x="1868" y="1212"/>
                    </a:lnTo>
                    <a:lnTo>
                      <a:pt x="1858" y="1210"/>
                    </a:lnTo>
                    <a:lnTo>
                      <a:pt x="1844" y="1206"/>
                    </a:lnTo>
                    <a:lnTo>
                      <a:pt x="1836" y="1202"/>
                    </a:lnTo>
                    <a:lnTo>
                      <a:pt x="1832" y="1196"/>
                    </a:lnTo>
                    <a:lnTo>
                      <a:pt x="1832" y="1188"/>
                    </a:lnTo>
                    <a:lnTo>
                      <a:pt x="1832" y="1182"/>
                    </a:lnTo>
                    <a:lnTo>
                      <a:pt x="1830" y="1174"/>
                    </a:lnTo>
                    <a:lnTo>
                      <a:pt x="1826" y="1164"/>
                    </a:lnTo>
                    <a:lnTo>
                      <a:pt x="1818" y="1156"/>
                    </a:lnTo>
                    <a:lnTo>
                      <a:pt x="1814" y="1152"/>
                    </a:lnTo>
                    <a:lnTo>
                      <a:pt x="1812" y="1148"/>
                    </a:lnTo>
                    <a:lnTo>
                      <a:pt x="1812" y="1144"/>
                    </a:lnTo>
                    <a:lnTo>
                      <a:pt x="1812" y="1140"/>
                    </a:lnTo>
                    <a:lnTo>
                      <a:pt x="1816" y="1134"/>
                    </a:lnTo>
                    <a:lnTo>
                      <a:pt x="1822" y="1128"/>
                    </a:lnTo>
                    <a:lnTo>
                      <a:pt x="1826" y="1122"/>
                    </a:lnTo>
                    <a:lnTo>
                      <a:pt x="1830" y="1114"/>
                    </a:lnTo>
                    <a:lnTo>
                      <a:pt x="1828" y="1110"/>
                    </a:lnTo>
                    <a:lnTo>
                      <a:pt x="1826" y="1106"/>
                    </a:lnTo>
                    <a:lnTo>
                      <a:pt x="1822" y="1100"/>
                    </a:lnTo>
                    <a:lnTo>
                      <a:pt x="1816" y="1096"/>
                    </a:lnTo>
                    <a:lnTo>
                      <a:pt x="1800" y="1084"/>
                    </a:lnTo>
                    <a:lnTo>
                      <a:pt x="1784" y="1076"/>
                    </a:lnTo>
                    <a:lnTo>
                      <a:pt x="1758" y="1060"/>
                    </a:lnTo>
                    <a:lnTo>
                      <a:pt x="1746" y="1054"/>
                    </a:lnTo>
                    <a:lnTo>
                      <a:pt x="1738" y="1046"/>
                    </a:lnTo>
                    <a:lnTo>
                      <a:pt x="1730" y="1036"/>
                    </a:lnTo>
                    <a:lnTo>
                      <a:pt x="1726" y="1026"/>
                    </a:lnTo>
                    <a:lnTo>
                      <a:pt x="1724" y="1018"/>
                    </a:lnTo>
                    <a:lnTo>
                      <a:pt x="1726" y="1016"/>
                    </a:lnTo>
                    <a:lnTo>
                      <a:pt x="1736" y="1026"/>
                    </a:lnTo>
                    <a:lnTo>
                      <a:pt x="1746" y="1036"/>
                    </a:lnTo>
                    <a:lnTo>
                      <a:pt x="1762" y="1044"/>
                    </a:lnTo>
                    <a:lnTo>
                      <a:pt x="1782" y="1054"/>
                    </a:lnTo>
                    <a:lnTo>
                      <a:pt x="1808" y="1060"/>
                    </a:lnTo>
                    <a:lnTo>
                      <a:pt x="1836" y="1066"/>
                    </a:lnTo>
                    <a:lnTo>
                      <a:pt x="1864" y="1074"/>
                    </a:lnTo>
                    <a:lnTo>
                      <a:pt x="1920" y="1092"/>
                    </a:lnTo>
                    <a:lnTo>
                      <a:pt x="1948" y="1098"/>
                    </a:lnTo>
                    <a:lnTo>
                      <a:pt x="1962" y="1100"/>
                    </a:lnTo>
                    <a:lnTo>
                      <a:pt x="1976" y="1100"/>
                    </a:lnTo>
                    <a:lnTo>
                      <a:pt x="1990" y="1098"/>
                    </a:lnTo>
                    <a:lnTo>
                      <a:pt x="2002" y="1096"/>
                    </a:lnTo>
                    <a:lnTo>
                      <a:pt x="2016" y="1092"/>
                    </a:lnTo>
                    <a:lnTo>
                      <a:pt x="2030" y="1084"/>
                    </a:lnTo>
                    <a:lnTo>
                      <a:pt x="2052" y="1070"/>
                    </a:lnTo>
                    <a:lnTo>
                      <a:pt x="2072" y="1056"/>
                    </a:lnTo>
                    <a:lnTo>
                      <a:pt x="2084" y="1042"/>
                    </a:lnTo>
                    <a:lnTo>
                      <a:pt x="2090" y="1036"/>
                    </a:lnTo>
                    <a:lnTo>
                      <a:pt x="2092" y="1030"/>
                    </a:lnTo>
                    <a:lnTo>
                      <a:pt x="2094" y="1022"/>
                    </a:lnTo>
                    <a:lnTo>
                      <a:pt x="2092" y="1016"/>
                    </a:lnTo>
                    <a:lnTo>
                      <a:pt x="2090" y="1010"/>
                    </a:lnTo>
                    <a:lnTo>
                      <a:pt x="2086" y="1002"/>
                    </a:lnTo>
                    <a:lnTo>
                      <a:pt x="2080" y="994"/>
                    </a:lnTo>
                    <a:lnTo>
                      <a:pt x="2072" y="988"/>
                    </a:lnTo>
                    <a:lnTo>
                      <a:pt x="2050" y="970"/>
                    </a:lnTo>
                    <a:lnTo>
                      <a:pt x="2010" y="946"/>
                    </a:lnTo>
                    <a:lnTo>
                      <a:pt x="1982" y="934"/>
                    </a:lnTo>
                    <a:lnTo>
                      <a:pt x="1954" y="920"/>
                    </a:lnTo>
                    <a:lnTo>
                      <a:pt x="1910" y="896"/>
                    </a:lnTo>
                    <a:lnTo>
                      <a:pt x="1884" y="882"/>
                    </a:lnTo>
                    <a:lnTo>
                      <a:pt x="1868" y="874"/>
                    </a:lnTo>
                    <a:lnTo>
                      <a:pt x="1854" y="870"/>
                    </a:lnTo>
                    <a:lnTo>
                      <a:pt x="1844" y="870"/>
                    </a:lnTo>
                    <a:lnTo>
                      <a:pt x="1834" y="872"/>
                    </a:lnTo>
                    <a:lnTo>
                      <a:pt x="1822" y="872"/>
                    </a:lnTo>
                    <a:lnTo>
                      <a:pt x="1808" y="870"/>
                    </a:lnTo>
                    <a:lnTo>
                      <a:pt x="1786" y="866"/>
                    </a:lnTo>
                    <a:lnTo>
                      <a:pt x="1768" y="858"/>
                    </a:lnTo>
                    <a:lnTo>
                      <a:pt x="1758" y="852"/>
                    </a:lnTo>
                    <a:lnTo>
                      <a:pt x="1756" y="850"/>
                    </a:lnTo>
                    <a:lnTo>
                      <a:pt x="1756" y="846"/>
                    </a:lnTo>
                    <a:lnTo>
                      <a:pt x="1758" y="844"/>
                    </a:lnTo>
                    <a:lnTo>
                      <a:pt x="1758" y="840"/>
                    </a:lnTo>
                    <a:lnTo>
                      <a:pt x="1752" y="834"/>
                    </a:lnTo>
                    <a:lnTo>
                      <a:pt x="1740" y="828"/>
                    </a:lnTo>
                    <a:lnTo>
                      <a:pt x="1726" y="824"/>
                    </a:lnTo>
                    <a:lnTo>
                      <a:pt x="1718" y="824"/>
                    </a:lnTo>
                    <a:lnTo>
                      <a:pt x="1712" y="826"/>
                    </a:lnTo>
                    <a:lnTo>
                      <a:pt x="1710" y="830"/>
                    </a:lnTo>
                    <a:lnTo>
                      <a:pt x="1706" y="834"/>
                    </a:lnTo>
                    <a:lnTo>
                      <a:pt x="1698" y="838"/>
                    </a:lnTo>
                    <a:lnTo>
                      <a:pt x="1686" y="838"/>
                    </a:lnTo>
                    <a:lnTo>
                      <a:pt x="1666" y="834"/>
                    </a:lnTo>
                    <a:lnTo>
                      <a:pt x="1658" y="832"/>
                    </a:lnTo>
                    <a:lnTo>
                      <a:pt x="1652" y="832"/>
                    </a:lnTo>
                    <a:lnTo>
                      <a:pt x="1648" y="832"/>
                    </a:lnTo>
                    <a:lnTo>
                      <a:pt x="1644" y="828"/>
                    </a:lnTo>
                    <a:lnTo>
                      <a:pt x="1640" y="828"/>
                    </a:lnTo>
                    <a:lnTo>
                      <a:pt x="1638" y="830"/>
                    </a:lnTo>
                    <a:lnTo>
                      <a:pt x="1636" y="834"/>
                    </a:lnTo>
                    <a:lnTo>
                      <a:pt x="1630" y="836"/>
                    </a:lnTo>
                    <a:lnTo>
                      <a:pt x="1620" y="838"/>
                    </a:lnTo>
                    <a:lnTo>
                      <a:pt x="1618" y="838"/>
                    </a:lnTo>
                    <a:lnTo>
                      <a:pt x="1618" y="834"/>
                    </a:lnTo>
                    <a:lnTo>
                      <a:pt x="1622" y="830"/>
                    </a:lnTo>
                    <a:lnTo>
                      <a:pt x="1622" y="826"/>
                    </a:lnTo>
                    <a:lnTo>
                      <a:pt x="1620" y="822"/>
                    </a:lnTo>
                    <a:lnTo>
                      <a:pt x="1618" y="820"/>
                    </a:lnTo>
                    <a:lnTo>
                      <a:pt x="1614" y="818"/>
                    </a:lnTo>
                    <a:lnTo>
                      <a:pt x="1608" y="818"/>
                    </a:lnTo>
                    <a:lnTo>
                      <a:pt x="1598" y="816"/>
                    </a:lnTo>
                    <a:lnTo>
                      <a:pt x="1590" y="814"/>
                    </a:lnTo>
                    <a:lnTo>
                      <a:pt x="1586" y="812"/>
                    </a:lnTo>
                    <a:lnTo>
                      <a:pt x="1580" y="810"/>
                    </a:lnTo>
                    <a:lnTo>
                      <a:pt x="1576" y="810"/>
                    </a:lnTo>
                    <a:lnTo>
                      <a:pt x="1580" y="808"/>
                    </a:lnTo>
                    <a:lnTo>
                      <a:pt x="1592" y="808"/>
                    </a:lnTo>
                    <a:lnTo>
                      <a:pt x="1612" y="812"/>
                    </a:lnTo>
                    <a:lnTo>
                      <a:pt x="1624" y="812"/>
                    </a:lnTo>
                    <a:lnTo>
                      <a:pt x="1634" y="812"/>
                    </a:lnTo>
                    <a:lnTo>
                      <a:pt x="1640" y="810"/>
                    </a:lnTo>
                    <a:lnTo>
                      <a:pt x="1646" y="808"/>
                    </a:lnTo>
                    <a:lnTo>
                      <a:pt x="1654" y="800"/>
                    </a:lnTo>
                    <a:lnTo>
                      <a:pt x="1658" y="800"/>
                    </a:lnTo>
                    <a:lnTo>
                      <a:pt x="1662" y="800"/>
                    </a:lnTo>
                    <a:lnTo>
                      <a:pt x="1668" y="800"/>
                    </a:lnTo>
                    <a:lnTo>
                      <a:pt x="1672" y="798"/>
                    </a:lnTo>
                    <a:lnTo>
                      <a:pt x="1674" y="796"/>
                    </a:lnTo>
                    <a:lnTo>
                      <a:pt x="1676" y="794"/>
                    </a:lnTo>
                    <a:lnTo>
                      <a:pt x="1676" y="790"/>
                    </a:lnTo>
                    <a:lnTo>
                      <a:pt x="1674" y="788"/>
                    </a:lnTo>
                    <a:lnTo>
                      <a:pt x="1672" y="786"/>
                    </a:lnTo>
                    <a:lnTo>
                      <a:pt x="1668" y="786"/>
                    </a:lnTo>
                    <a:lnTo>
                      <a:pt x="1660" y="786"/>
                    </a:lnTo>
                    <a:lnTo>
                      <a:pt x="1658" y="782"/>
                    </a:lnTo>
                    <a:lnTo>
                      <a:pt x="1656" y="780"/>
                    </a:lnTo>
                    <a:lnTo>
                      <a:pt x="1650" y="778"/>
                    </a:lnTo>
                    <a:lnTo>
                      <a:pt x="1648" y="776"/>
                    </a:lnTo>
                    <a:lnTo>
                      <a:pt x="1644" y="774"/>
                    </a:lnTo>
                    <a:lnTo>
                      <a:pt x="1640" y="770"/>
                    </a:lnTo>
                    <a:lnTo>
                      <a:pt x="1636" y="766"/>
                    </a:lnTo>
                    <a:lnTo>
                      <a:pt x="1634" y="766"/>
                    </a:lnTo>
                    <a:lnTo>
                      <a:pt x="1630" y="768"/>
                    </a:lnTo>
                    <a:lnTo>
                      <a:pt x="1624" y="768"/>
                    </a:lnTo>
                    <a:lnTo>
                      <a:pt x="1624" y="766"/>
                    </a:lnTo>
                    <a:lnTo>
                      <a:pt x="1620" y="764"/>
                    </a:lnTo>
                    <a:lnTo>
                      <a:pt x="1614" y="766"/>
                    </a:lnTo>
                    <a:lnTo>
                      <a:pt x="1606" y="768"/>
                    </a:lnTo>
                    <a:lnTo>
                      <a:pt x="1606" y="764"/>
                    </a:lnTo>
                    <a:lnTo>
                      <a:pt x="1606" y="762"/>
                    </a:lnTo>
                    <a:lnTo>
                      <a:pt x="1606" y="760"/>
                    </a:lnTo>
                    <a:lnTo>
                      <a:pt x="1602" y="758"/>
                    </a:lnTo>
                    <a:lnTo>
                      <a:pt x="1596" y="756"/>
                    </a:lnTo>
                    <a:lnTo>
                      <a:pt x="1588" y="754"/>
                    </a:lnTo>
                    <a:lnTo>
                      <a:pt x="1582" y="754"/>
                    </a:lnTo>
                    <a:lnTo>
                      <a:pt x="1578" y="758"/>
                    </a:lnTo>
                    <a:lnTo>
                      <a:pt x="1574" y="760"/>
                    </a:lnTo>
                    <a:lnTo>
                      <a:pt x="1572" y="766"/>
                    </a:lnTo>
                    <a:lnTo>
                      <a:pt x="1570" y="770"/>
                    </a:lnTo>
                    <a:lnTo>
                      <a:pt x="1570" y="780"/>
                    </a:lnTo>
                    <a:lnTo>
                      <a:pt x="1572" y="786"/>
                    </a:lnTo>
                    <a:lnTo>
                      <a:pt x="1568" y="786"/>
                    </a:lnTo>
                    <a:lnTo>
                      <a:pt x="1564" y="782"/>
                    </a:lnTo>
                    <a:lnTo>
                      <a:pt x="1560" y="782"/>
                    </a:lnTo>
                    <a:lnTo>
                      <a:pt x="1558" y="782"/>
                    </a:lnTo>
                    <a:lnTo>
                      <a:pt x="1550" y="784"/>
                    </a:lnTo>
                    <a:lnTo>
                      <a:pt x="1548" y="784"/>
                    </a:lnTo>
                    <a:lnTo>
                      <a:pt x="1548" y="782"/>
                    </a:lnTo>
                    <a:lnTo>
                      <a:pt x="1554" y="778"/>
                    </a:lnTo>
                    <a:lnTo>
                      <a:pt x="1560" y="772"/>
                    </a:lnTo>
                    <a:lnTo>
                      <a:pt x="1564" y="768"/>
                    </a:lnTo>
                    <a:lnTo>
                      <a:pt x="1564" y="766"/>
                    </a:lnTo>
                    <a:lnTo>
                      <a:pt x="1562" y="766"/>
                    </a:lnTo>
                    <a:lnTo>
                      <a:pt x="1556" y="766"/>
                    </a:lnTo>
                    <a:lnTo>
                      <a:pt x="1554" y="766"/>
                    </a:lnTo>
                    <a:lnTo>
                      <a:pt x="1554" y="762"/>
                    </a:lnTo>
                    <a:lnTo>
                      <a:pt x="1558" y="758"/>
                    </a:lnTo>
                    <a:lnTo>
                      <a:pt x="1564" y="756"/>
                    </a:lnTo>
                    <a:lnTo>
                      <a:pt x="1572" y="752"/>
                    </a:lnTo>
                    <a:lnTo>
                      <a:pt x="1574" y="750"/>
                    </a:lnTo>
                    <a:lnTo>
                      <a:pt x="1574" y="748"/>
                    </a:lnTo>
                    <a:lnTo>
                      <a:pt x="1572" y="746"/>
                    </a:lnTo>
                    <a:lnTo>
                      <a:pt x="1570" y="746"/>
                    </a:lnTo>
                    <a:lnTo>
                      <a:pt x="1566" y="746"/>
                    </a:lnTo>
                    <a:lnTo>
                      <a:pt x="1562" y="746"/>
                    </a:lnTo>
                    <a:lnTo>
                      <a:pt x="1560" y="746"/>
                    </a:lnTo>
                    <a:lnTo>
                      <a:pt x="1560" y="742"/>
                    </a:lnTo>
                    <a:lnTo>
                      <a:pt x="1560" y="740"/>
                    </a:lnTo>
                    <a:lnTo>
                      <a:pt x="1558" y="740"/>
                    </a:lnTo>
                    <a:lnTo>
                      <a:pt x="1554" y="740"/>
                    </a:lnTo>
                    <a:lnTo>
                      <a:pt x="1548" y="742"/>
                    </a:lnTo>
                    <a:lnTo>
                      <a:pt x="1544" y="742"/>
                    </a:lnTo>
                    <a:lnTo>
                      <a:pt x="1540" y="740"/>
                    </a:lnTo>
                    <a:lnTo>
                      <a:pt x="1538" y="738"/>
                    </a:lnTo>
                    <a:lnTo>
                      <a:pt x="1536" y="738"/>
                    </a:lnTo>
                    <a:lnTo>
                      <a:pt x="1534" y="740"/>
                    </a:lnTo>
                    <a:lnTo>
                      <a:pt x="1532" y="744"/>
                    </a:lnTo>
                    <a:lnTo>
                      <a:pt x="1530" y="744"/>
                    </a:lnTo>
                    <a:lnTo>
                      <a:pt x="1528" y="744"/>
                    </a:lnTo>
                    <a:lnTo>
                      <a:pt x="1524" y="742"/>
                    </a:lnTo>
                    <a:lnTo>
                      <a:pt x="1522" y="744"/>
                    </a:lnTo>
                    <a:lnTo>
                      <a:pt x="1518" y="746"/>
                    </a:lnTo>
                    <a:lnTo>
                      <a:pt x="1518" y="750"/>
                    </a:lnTo>
                    <a:lnTo>
                      <a:pt x="1518" y="752"/>
                    </a:lnTo>
                    <a:lnTo>
                      <a:pt x="1520" y="752"/>
                    </a:lnTo>
                    <a:lnTo>
                      <a:pt x="1524" y="754"/>
                    </a:lnTo>
                    <a:lnTo>
                      <a:pt x="1530" y="754"/>
                    </a:lnTo>
                    <a:lnTo>
                      <a:pt x="1528" y="756"/>
                    </a:lnTo>
                    <a:lnTo>
                      <a:pt x="1522" y="760"/>
                    </a:lnTo>
                    <a:lnTo>
                      <a:pt x="1522" y="762"/>
                    </a:lnTo>
                    <a:lnTo>
                      <a:pt x="1520" y="764"/>
                    </a:lnTo>
                    <a:lnTo>
                      <a:pt x="1516" y="766"/>
                    </a:lnTo>
                    <a:lnTo>
                      <a:pt x="1516" y="768"/>
                    </a:lnTo>
                    <a:lnTo>
                      <a:pt x="1514" y="772"/>
                    </a:lnTo>
                    <a:lnTo>
                      <a:pt x="1512" y="772"/>
                    </a:lnTo>
                    <a:lnTo>
                      <a:pt x="1510" y="774"/>
                    </a:lnTo>
                    <a:lnTo>
                      <a:pt x="1510" y="780"/>
                    </a:lnTo>
                    <a:lnTo>
                      <a:pt x="1510" y="782"/>
                    </a:lnTo>
                    <a:lnTo>
                      <a:pt x="1510" y="784"/>
                    </a:lnTo>
                    <a:lnTo>
                      <a:pt x="1504" y="786"/>
                    </a:lnTo>
                    <a:lnTo>
                      <a:pt x="1496" y="790"/>
                    </a:lnTo>
                    <a:lnTo>
                      <a:pt x="1492" y="792"/>
                    </a:lnTo>
                    <a:lnTo>
                      <a:pt x="1490" y="790"/>
                    </a:lnTo>
                    <a:lnTo>
                      <a:pt x="1492" y="784"/>
                    </a:lnTo>
                    <a:lnTo>
                      <a:pt x="1494" y="776"/>
                    </a:lnTo>
                    <a:lnTo>
                      <a:pt x="1496" y="770"/>
                    </a:lnTo>
                    <a:lnTo>
                      <a:pt x="1496" y="766"/>
                    </a:lnTo>
                    <a:lnTo>
                      <a:pt x="1498" y="760"/>
                    </a:lnTo>
                    <a:lnTo>
                      <a:pt x="1500" y="754"/>
                    </a:lnTo>
                    <a:lnTo>
                      <a:pt x="1498" y="750"/>
                    </a:lnTo>
                    <a:lnTo>
                      <a:pt x="1494" y="750"/>
                    </a:lnTo>
                    <a:lnTo>
                      <a:pt x="1490" y="752"/>
                    </a:lnTo>
                    <a:lnTo>
                      <a:pt x="1480" y="762"/>
                    </a:lnTo>
                    <a:lnTo>
                      <a:pt x="1456" y="784"/>
                    </a:lnTo>
                    <a:lnTo>
                      <a:pt x="1450" y="790"/>
                    </a:lnTo>
                    <a:lnTo>
                      <a:pt x="1450" y="794"/>
                    </a:lnTo>
                    <a:lnTo>
                      <a:pt x="1450" y="798"/>
                    </a:lnTo>
                    <a:lnTo>
                      <a:pt x="1446" y="804"/>
                    </a:lnTo>
                    <a:lnTo>
                      <a:pt x="1440" y="810"/>
                    </a:lnTo>
                    <a:lnTo>
                      <a:pt x="1436" y="810"/>
                    </a:lnTo>
                    <a:lnTo>
                      <a:pt x="1434" y="810"/>
                    </a:lnTo>
                    <a:lnTo>
                      <a:pt x="1432" y="810"/>
                    </a:lnTo>
                    <a:lnTo>
                      <a:pt x="1428" y="812"/>
                    </a:lnTo>
                    <a:lnTo>
                      <a:pt x="1426" y="812"/>
                    </a:lnTo>
                    <a:lnTo>
                      <a:pt x="1428" y="808"/>
                    </a:lnTo>
                    <a:lnTo>
                      <a:pt x="1432" y="802"/>
                    </a:lnTo>
                    <a:lnTo>
                      <a:pt x="1436" y="798"/>
                    </a:lnTo>
                    <a:lnTo>
                      <a:pt x="1436" y="794"/>
                    </a:lnTo>
                    <a:lnTo>
                      <a:pt x="1436" y="792"/>
                    </a:lnTo>
                    <a:lnTo>
                      <a:pt x="1438" y="790"/>
                    </a:lnTo>
                    <a:lnTo>
                      <a:pt x="1442" y="784"/>
                    </a:lnTo>
                    <a:lnTo>
                      <a:pt x="1440" y="782"/>
                    </a:lnTo>
                    <a:lnTo>
                      <a:pt x="1440" y="778"/>
                    </a:lnTo>
                    <a:lnTo>
                      <a:pt x="1448" y="770"/>
                    </a:lnTo>
                    <a:lnTo>
                      <a:pt x="1466" y="756"/>
                    </a:lnTo>
                    <a:lnTo>
                      <a:pt x="1466" y="754"/>
                    </a:lnTo>
                    <a:lnTo>
                      <a:pt x="1458" y="754"/>
                    </a:lnTo>
                    <a:lnTo>
                      <a:pt x="1454" y="752"/>
                    </a:lnTo>
                    <a:lnTo>
                      <a:pt x="1450" y="752"/>
                    </a:lnTo>
                    <a:lnTo>
                      <a:pt x="1446" y="748"/>
                    </a:lnTo>
                    <a:lnTo>
                      <a:pt x="1446" y="746"/>
                    </a:lnTo>
                    <a:lnTo>
                      <a:pt x="1444" y="752"/>
                    </a:lnTo>
                    <a:lnTo>
                      <a:pt x="1442" y="758"/>
                    </a:lnTo>
                    <a:lnTo>
                      <a:pt x="1442" y="760"/>
                    </a:lnTo>
                    <a:lnTo>
                      <a:pt x="1440" y="758"/>
                    </a:lnTo>
                    <a:lnTo>
                      <a:pt x="1438" y="754"/>
                    </a:lnTo>
                    <a:lnTo>
                      <a:pt x="1434" y="750"/>
                    </a:lnTo>
                    <a:lnTo>
                      <a:pt x="1430" y="748"/>
                    </a:lnTo>
                    <a:lnTo>
                      <a:pt x="1426" y="750"/>
                    </a:lnTo>
                    <a:lnTo>
                      <a:pt x="1424" y="750"/>
                    </a:lnTo>
                    <a:lnTo>
                      <a:pt x="1420" y="748"/>
                    </a:lnTo>
                    <a:lnTo>
                      <a:pt x="1418" y="746"/>
                    </a:lnTo>
                    <a:lnTo>
                      <a:pt x="1414" y="746"/>
                    </a:lnTo>
                    <a:lnTo>
                      <a:pt x="1412" y="748"/>
                    </a:lnTo>
                    <a:lnTo>
                      <a:pt x="1414" y="752"/>
                    </a:lnTo>
                    <a:lnTo>
                      <a:pt x="1416" y="754"/>
                    </a:lnTo>
                    <a:lnTo>
                      <a:pt x="1416" y="758"/>
                    </a:lnTo>
                    <a:lnTo>
                      <a:pt x="1414" y="760"/>
                    </a:lnTo>
                    <a:lnTo>
                      <a:pt x="1408" y="758"/>
                    </a:lnTo>
                    <a:lnTo>
                      <a:pt x="1402" y="754"/>
                    </a:lnTo>
                    <a:lnTo>
                      <a:pt x="1400" y="756"/>
                    </a:lnTo>
                    <a:lnTo>
                      <a:pt x="1402" y="760"/>
                    </a:lnTo>
                    <a:lnTo>
                      <a:pt x="1410" y="764"/>
                    </a:lnTo>
                    <a:lnTo>
                      <a:pt x="1418" y="768"/>
                    </a:lnTo>
                    <a:lnTo>
                      <a:pt x="1422" y="770"/>
                    </a:lnTo>
                    <a:lnTo>
                      <a:pt x="1418" y="772"/>
                    </a:lnTo>
                    <a:lnTo>
                      <a:pt x="1410" y="770"/>
                    </a:lnTo>
                    <a:lnTo>
                      <a:pt x="1404" y="768"/>
                    </a:lnTo>
                    <a:lnTo>
                      <a:pt x="1402" y="768"/>
                    </a:lnTo>
                    <a:lnTo>
                      <a:pt x="1402" y="770"/>
                    </a:lnTo>
                    <a:lnTo>
                      <a:pt x="1400" y="774"/>
                    </a:lnTo>
                    <a:lnTo>
                      <a:pt x="1396" y="778"/>
                    </a:lnTo>
                    <a:lnTo>
                      <a:pt x="1388" y="782"/>
                    </a:lnTo>
                    <a:lnTo>
                      <a:pt x="1376" y="790"/>
                    </a:lnTo>
                    <a:lnTo>
                      <a:pt x="1372" y="792"/>
                    </a:lnTo>
                    <a:lnTo>
                      <a:pt x="1372" y="794"/>
                    </a:lnTo>
                    <a:lnTo>
                      <a:pt x="1366" y="798"/>
                    </a:lnTo>
                    <a:lnTo>
                      <a:pt x="1362" y="800"/>
                    </a:lnTo>
                    <a:lnTo>
                      <a:pt x="1360" y="802"/>
                    </a:lnTo>
                    <a:lnTo>
                      <a:pt x="1360" y="804"/>
                    </a:lnTo>
                    <a:lnTo>
                      <a:pt x="1362" y="808"/>
                    </a:lnTo>
                    <a:lnTo>
                      <a:pt x="1360" y="810"/>
                    </a:lnTo>
                    <a:lnTo>
                      <a:pt x="1358" y="810"/>
                    </a:lnTo>
                    <a:lnTo>
                      <a:pt x="1358" y="812"/>
                    </a:lnTo>
                    <a:lnTo>
                      <a:pt x="1362" y="816"/>
                    </a:lnTo>
                    <a:lnTo>
                      <a:pt x="1368" y="818"/>
                    </a:lnTo>
                    <a:lnTo>
                      <a:pt x="1370" y="818"/>
                    </a:lnTo>
                    <a:lnTo>
                      <a:pt x="1368" y="818"/>
                    </a:lnTo>
                    <a:lnTo>
                      <a:pt x="1362" y="818"/>
                    </a:lnTo>
                    <a:lnTo>
                      <a:pt x="1356" y="818"/>
                    </a:lnTo>
                    <a:lnTo>
                      <a:pt x="1350" y="816"/>
                    </a:lnTo>
                    <a:lnTo>
                      <a:pt x="1350" y="814"/>
                    </a:lnTo>
                    <a:lnTo>
                      <a:pt x="1350" y="810"/>
                    </a:lnTo>
                    <a:lnTo>
                      <a:pt x="1350" y="806"/>
                    </a:lnTo>
                    <a:lnTo>
                      <a:pt x="1350" y="804"/>
                    </a:lnTo>
                    <a:lnTo>
                      <a:pt x="1342" y="802"/>
                    </a:lnTo>
                    <a:lnTo>
                      <a:pt x="1334" y="800"/>
                    </a:lnTo>
                    <a:lnTo>
                      <a:pt x="1326" y="800"/>
                    </a:lnTo>
                    <a:lnTo>
                      <a:pt x="1324" y="798"/>
                    </a:lnTo>
                    <a:lnTo>
                      <a:pt x="1322" y="798"/>
                    </a:lnTo>
                    <a:lnTo>
                      <a:pt x="1320" y="796"/>
                    </a:lnTo>
                    <a:lnTo>
                      <a:pt x="1318" y="798"/>
                    </a:lnTo>
                    <a:lnTo>
                      <a:pt x="1312" y="796"/>
                    </a:lnTo>
                    <a:lnTo>
                      <a:pt x="1308" y="794"/>
                    </a:lnTo>
                    <a:lnTo>
                      <a:pt x="1306" y="794"/>
                    </a:lnTo>
                    <a:lnTo>
                      <a:pt x="1306" y="796"/>
                    </a:lnTo>
                    <a:lnTo>
                      <a:pt x="1304" y="802"/>
                    </a:lnTo>
                    <a:lnTo>
                      <a:pt x="1302" y="808"/>
                    </a:lnTo>
                    <a:lnTo>
                      <a:pt x="1300" y="802"/>
                    </a:lnTo>
                    <a:lnTo>
                      <a:pt x="1298" y="800"/>
                    </a:lnTo>
                    <a:lnTo>
                      <a:pt x="1294" y="796"/>
                    </a:lnTo>
                    <a:lnTo>
                      <a:pt x="1290" y="796"/>
                    </a:lnTo>
                    <a:lnTo>
                      <a:pt x="1284" y="798"/>
                    </a:lnTo>
                    <a:lnTo>
                      <a:pt x="1278" y="802"/>
                    </a:lnTo>
                    <a:lnTo>
                      <a:pt x="1280" y="804"/>
                    </a:lnTo>
                    <a:lnTo>
                      <a:pt x="1286" y="806"/>
                    </a:lnTo>
                    <a:lnTo>
                      <a:pt x="1288" y="808"/>
                    </a:lnTo>
                    <a:lnTo>
                      <a:pt x="1290" y="810"/>
                    </a:lnTo>
                    <a:lnTo>
                      <a:pt x="1294" y="812"/>
                    </a:lnTo>
                    <a:lnTo>
                      <a:pt x="1298" y="812"/>
                    </a:lnTo>
                    <a:lnTo>
                      <a:pt x="1302" y="814"/>
                    </a:lnTo>
                    <a:lnTo>
                      <a:pt x="1304" y="816"/>
                    </a:lnTo>
                    <a:lnTo>
                      <a:pt x="1308" y="816"/>
                    </a:lnTo>
                    <a:lnTo>
                      <a:pt x="1310" y="818"/>
                    </a:lnTo>
                    <a:lnTo>
                      <a:pt x="1308" y="820"/>
                    </a:lnTo>
                    <a:lnTo>
                      <a:pt x="1306" y="822"/>
                    </a:lnTo>
                    <a:lnTo>
                      <a:pt x="1306" y="824"/>
                    </a:lnTo>
                    <a:lnTo>
                      <a:pt x="1312" y="832"/>
                    </a:lnTo>
                    <a:lnTo>
                      <a:pt x="1314" y="836"/>
                    </a:lnTo>
                    <a:lnTo>
                      <a:pt x="1312" y="836"/>
                    </a:lnTo>
                    <a:lnTo>
                      <a:pt x="1296" y="824"/>
                    </a:lnTo>
                    <a:lnTo>
                      <a:pt x="1286" y="818"/>
                    </a:lnTo>
                    <a:lnTo>
                      <a:pt x="1280" y="816"/>
                    </a:lnTo>
                    <a:lnTo>
                      <a:pt x="1278" y="818"/>
                    </a:lnTo>
                    <a:lnTo>
                      <a:pt x="1278" y="822"/>
                    </a:lnTo>
                    <a:lnTo>
                      <a:pt x="1280" y="822"/>
                    </a:lnTo>
                    <a:lnTo>
                      <a:pt x="1280" y="824"/>
                    </a:lnTo>
                    <a:lnTo>
                      <a:pt x="1276" y="826"/>
                    </a:lnTo>
                    <a:lnTo>
                      <a:pt x="1274" y="826"/>
                    </a:lnTo>
                    <a:lnTo>
                      <a:pt x="1272" y="826"/>
                    </a:lnTo>
                    <a:lnTo>
                      <a:pt x="1272" y="824"/>
                    </a:lnTo>
                    <a:lnTo>
                      <a:pt x="1274" y="822"/>
                    </a:lnTo>
                    <a:lnTo>
                      <a:pt x="1272" y="822"/>
                    </a:lnTo>
                    <a:lnTo>
                      <a:pt x="1266" y="824"/>
                    </a:lnTo>
                    <a:lnTo>
                      <a:pt x="1252" y="834"/>
                    </a:lnTo>
                    <a:lnTo>
                      <a:pt x="1252" y="836"/>
                    </a:lnTo>
                    <a:lnTo>
                      <a:pt x="1250" y="838"/>
                    </a:lnTo>
                    <a:lnTo>
                      <a:pt x="1248" y="846"/>
                    </a:lnTo>
                    <a:lnTo>
                      <a:pt x="1246" y="850"/>
                    </a:lnTo>
                    <a:lnTo>
                      <a:pt x="1244" y="856"/>
                    </a:lnTo>
                    <a:lnTo>
                      <a:pt x="1238" y="862"/>
                    </a:lnTo>
                    <a:lnTo>
                      <a:pt x="1228" y="868"/>
                    </a:lnTo>
                    <a:lnTo>
                      <a:pt x="1238" y="856"/>
                    </a:lnTo>
                    <a:lnTo>
                      <a:pt x="1242" y="844"/>
                    </a:lnTo>
                    <a:lnTo>
                      <a:pt x="1244" y="832"/>
                    </a:lnTo>
                    <a:lnTo>
                      <a:pt x="1244" y="824"/>
                    </a:lnTo>
                    <a:lnTo>
                      <a:pt x="1242" y="820"/>
                    </a:lnTo>
                    <a:lnTo>
                      <a:pt x="1240" y="822"/>
                    </a:lnTo>
                    <a:lnTo>
                      <a:pt x="1238" y="824"/>
                    </a:lnTo>
                    <a:lnTo>
                      <a:pt x="1236" y="826"/>
                    </a:lnTo>
                    <a:lnTo>
                      <a:pt x="1236" y="824"/>
                    </a:lnTo>
                    <a:lnTo>
                      <a:pt x="1232" y="822"/>
                    </a:lnTo>
                    <a:lnTo>
                      <a:pt x="1230" y="822"/>
                    </a:lnTo>
                    <a:lnTo>
                      <a:pt x="1224" y="834"/>
                    </a:lnTo>
                    <a:lnTo>
                      <a:pt x="1222" y="840"/>
                    </a:lnTo>
                    <a:lnTo>
                      <a:pt x="1222" y="842"/>
                    </a:lnTo>
                    <a:lnTo>
                      <a:pt x="1222" y="844"/>
                    </a:lnTo>
                    <a:lnTo>
                      <a:pt x="1220" y="846"/>
                    </a:lnTo>
                    <a:lnTo>
                      <a:pt x="1216" y="848"/>
                    </a:lnTo>
                    <a:lnTo>
                      <a:pt x="1214" y="848"/>
                    </a:lnTo>
                    <a:lnTo>
                      <a:pt x="1214" y="846"/>
                    </a:lnTo>
                    <a:lnTo>
                      <a:pt x="1216" y="840"/>
                    </a:lnTo>
                    <a:lnTo>
                      <a:pt x="1218" y="836"/>
                    </a:lnTo>
                    <a:lnTo>
                      <a:pt x="1216" y="832"/>
                    </a:lnTo>
                    <a:lnTo>
                      <a:pt x="1214" y="830"/>
                    </a:lnTo>
                    <a:lnTo>
                      <a:pt x="1212" y="830"/>
                    </a:lnTo>
                    <a:lnTo>
                      <a:pt x="1204" y="832"/>
                    </a:lnTo>
                    <a:lnTo>
                      <a:pt x="1198" y="836"/>
                    </a:lnTo>
                    <a:lnTo>
                      <a:pt x="1186" y="844"/>
                    </a:lnTo>
                    <a:lnTo>
                      <a:pt x="1184" y="846"/>
                    </a:lnTo>
                    <a:lnTo>
                      <a:pt x="1188" y="848"/>
                    </a:lnTo>
                    <a:lnTo>
                      <a:pt x="1188" y="850"/>
                    </a:lnTo>
                    <a:lnTo>
                      <a:pt x="1188" y="854"/>
                    </a:lnTo>
                    <a:lnTo>
                      <a:pt x="1188" y="856"/>
                    </a:lnTo>
                    <a:lnTo>
                      <a:pt x="1190" y="858"/>
                    </a:lnTo>
                    <a:lnTo>
                      <a:pt x="1196" y="860"/>
                    </a:lnTo>
                    <a:lnTo>
                      <a:pt x="1200" y="862"/>
                    </a:lnTo>
                    <a:lnTo>
                      <a:pt x="1204" y="864"/>
                    </a:lnTo>
                    <a:lnTo>
                      <a:pt x="1208" y="868"/>
                    </a:lnTo>
                    <a:lnTo>
                      <a:pt x="1210" y="876"/>
                    </a:lnTo>
                    <a:lnTo>
                      <a:pt x="1200" y="872"/>
                    </a:lnTo>
                    <a:lnTo>
                      <a:pt x="1198" y="870"/>
                    </a:lnTo>
                    <a:lnTo>
                      <a:pt x="1200" y="868"/>
                    </a:lnTo>
                    <a:lnTo>
                      <a:pt x="1202" y="868"/>
                    </a:lnTo>
                    <a:lnTo>
                      <a:pt x="1196" y="864"/>
                    </a:lnTo>
                    <a:lnTo>
                      <a:pt x="1190" y="862"/>
                    </a:lnTo>
                    <a:lnTo>
                      <a:pt x="1186" y="860"/>
                    </a:lnTo>
                    <a:lnTo>
                      <a:pt x="1182" y="854"/>
                    </a:lnTo>
                    <a:lnTo>
                      <a:pt x="1180" y="852"/>
                    </a:lnTo>
                    <a:lnTo>
                      <a:pt x="1174" y="852"/>
                    </a:lnTo>
                    <a:lnTo>
                      <a:pt x="1166" y="854"/>
                    </a:lnTo>
                    <a:lnTo>
                      <a:pt x="1166" y="856"/>
                    </a:lnTo>
                    <a:lnTo>
                      <a:pt x="1174" y="862"/>
                    </a:lnTo>
                    <a:lnTo>
                      <a:pt x="1178" y="866"/>
                    </a:lnTo>
                    <a:lnTo>
                      <a:pt x="1176" y="868"/>
                    </a:lnTo>
                    <a:lnTo>
                      <a:pt x="1172" y="868"/>
                    </a:lnTo>
                    <a:lnTo>
                      <a:pt x="1168" y="862"/>
                    </a:lnTo>
                    <a:lnTo>
                      <a:pt x="1158" y="854"/>
                    </a:lnTo>
                    <a:lnTo>
                      <a:pt x="1154" y="854"/>
                    </a:lnTo>
                    <a:lnTo>
                      <a:pt x="1154" y="858"/>
                    </a:lnTo>
                    <a:lnTo>
                      <a:pt x="1154" y="860"/>
                    </a:lnTo>
                    <a:lnTo>
                      <a:pt x="1154" y="862"/>
                    </a:lnTo>
                    <a:lnTo>
                      <a:pt x="1152" y="864"/>
                    </a:lnTo>
                    <a:lnTo>
                      <a:pt x="1150" y="868"/>
                    </a:lnTo>
                    <a:lnTo>
                      <a:pt x="1150" y="872"/>
                    </a:lnTo>
                    <a:lnTo>
                      <a:pt x="1152" y="876"/>
                    </a:lnTo>
                    <a:lnTo>
                      <a:pt x="1152" y="878"/>
                    </a:lnTo>
                    <a:lnTo>
                      <a:pt x="1146" y="880"/>
                    </a:lnTo>
                    <a:lnTo>
                      <a:pt x="1138" y="884"/>
                    </a:lnTo>
                    <a:lnTo>
                      <a:pt x="1134" y="886"/>
                    </a:lnTo>
                    <a:lnTo>
                      <a:pt x="1130" y="888"/>
                    </a:lnTo>
                    <a:lnTo>
                      <a:pt x="1128" y="892"/>
                    </a:lnTo>
                    <a:lnTo>
                      <a:pt x="1128" y="894"/>
                    </a:lnTo>
                    <a:lnTo>
                      <a:pt x="1134" y="896"/>
                    </a:lnTo>
                    <a:lnTo>
                      <a:pt x="1138" y="898"/>
                    </a:lnTo>
                    <a:lnTo>
                      <a:pt x="1132" y="900"/>
                    </a:lnTo>
                    <a:lnTo>
                      <a:pt x="1122" y="902"/>
                    </a:lnTo>
                    <a:lnTo>
                      <a:pt x="1120" y="906"/>
                    </a:lnTo>
                    <a:lnTo>
                      <a:pt x="1118" y="908"/>
                    </a:lnTo>
                    <a:lnTo>
                      <a:pt x="1114" y="912"/>
                    </a:lnTo>
                    <a:lnTo>
                      <a:pt x="1108" y="912"/>
                    </a:lnTo>
                    <a:lnTo>
                      <a:pt x="1102" y="912"/>
                    </a:lnTo>
                    <a:lnTo>
                      <a:pt x="1096" y="916"/>
                    </a:lnTo>
                    <a:lnTo>
                      <a:pt x="1090" y="924"/>
                    </a:lnTo>
                    <a:lnTo>
                      <a:pt x="1088" y="928"/>
                    </a:lnTo>
                    <a:lnTo>
                      <a:pt x="1088" y="930"/>
                    </a:lnTo>
                    <a:lnTo>
                      <a:pt x="1092" y="930"/>
                    </a:lnTo>
                    <a:lnTo>
                      <a:pt x="1096" y="928"/>
                    </a:lnTo>
                    <a:lnTo>
                      <a:pt x="1106" y="926"/>
                    </a:lnTo>
                    <a:lnTo>
                      <a:pt x="1108" y="926"/>
                    </a:lnTo>
                    <a:lnTo>
                      <a:pt x="1108" y="930"/>
                    </a:lnTo>
                    <a:lnTo>
                      <a:pt x="1112" y="930"/>
                    </a:lnTo>
                    <a:lnTo>
                      <a:pt x="1124" y="924"/>
                    </a:lnTo>
                    <a:lnTo>
                      <a:pt x="1128" y="924"/>
                    </a:lnTo>
                    <a:lnTo>
                      <a:pt x="1130" y="924"/>
                    </a:lnTo>
                    <a:lnTo>
                      <a:pt x="1128" y="928"/>
                    </a:lnTo>
                    <a:lnTo>
                      <a:pt x="1120" y="932"/>
                    </a:lnTo>
                    <a:lnTo>
                      <a:pt x="1110" y="936"/>
                    </a:lnTo>
                    <a:lnTo>
                      <a:pt x="1102" y="936"/>
                    </a:lnTo>
                    <a:lnTo>
                      <a:pt x="1100" y="936"/>
                    </a:lnTo>
                    <a:lnTo>
                      <a:pt x="1096" y="934"/>
                    </a:lnTo>
                    <a:lnTo>
                      <a:pt x="1088" y="934"/>
                    </a:lnTo>
                    <a:lnTo>
                      <a:pt x="1078" y="936"/>
                    </a:lnTo>
                    <a:lnTo>
                      <a:pt x="1072" y="938"/>
                    </a:lnTo>
                    <a:lnTo>
                      <a:pt x="1070" y="940"/>
                    </a:lnTo>
                    <a:lnTo>
                      <a:pt x="1074" y="942"/>
                    </a:lnTo>
                    <a:lnTo>
                      <a:pt x="1076" y="944"/>
                    </a:lnTo>
                    <a:lnTo>
                      <a:pt x="1076" y="946"/>
                    </a:lnTo>
                    <a:lnTo>
                      <a:pt x="1080" y="948"/>
                    </a:lnTo>
                    <a:lnTo>
                      <a:pt x="1086" y="948"/>
                    </a:lnTo>
                    <a:lnTo>
                      <a:pt x="1084" y="952"/>
                    </a:lnTo>
                    <a:lnTo>
                      <a:pt x="1080" y="958"/>
                    </a:lnTo>
                    <a:lnTo>
                      <a:pt x="1078" y="960"/>
                    </a:lnTo>
                    <a:lnTo>
                      <a:pt x="1076" y="964"/>
                    </a:lnTo>
                    <a:lnTo>
                      <a:pt x="1076" y="968"/>
                    </a:lnTo>
                    <a:lnTo>
                      <a:pt x="1074" y="966"/>
                    </a:lnTo>
                    <a:lnTo>
                      <a:pt x="1070" y="960"/>
                    </a:lnTo>
                    <a:lnTo>
                      <a:pt x="1070" y="954"/>
                    </a:lnTo>
                    <a:lnTo>
                      <a:pt x="1070" y="948"/>
                    </a:lnTo>
                    <a:lnTo>
                      <a:pt x="1068" y="944"/>
                    </a:lnTo>
                    <a:lnTo>
                      <a:pt x="1066" y="944"/>
                    </a:lnTo>
                    <a:lnTo>
                      <a:pt x="1064" y="948"/>
                    </a:lnTo>
                    <a:lnTo>
                      <a:pt x="1060" y="954"/>
                    </a:lnTo>
                    <a:lnTo>
                      <a:pt x="1058" y="954"/>
                    </a:lnTo>
                    <a:lnTo>
                      <a:pt x="1056" y="954"/>
                    </a:lnTo>
                    <a:lnTo>
                      <a:pt x="1056" y="952"/>
                    </a:lnTo>
                    <a:lnTo>
                      <a:pt x="1052" y="950"/>
                    </a:lnTo>
                    <a:lnTo>
                      <a:pt x="1046" y="952"/>
                    </a:lnTo>
                    <a:lnTo>
                      <a:pt x="1042" y="956"/>
                    </a:lnTo>
                    <a:lnTo>
                      <a:pt x="1040" y="956"/>
                    </a:lnTo>
                    <a:lnTo>
                      <a:pt x="1040" y="958"/>
                    </a:lnTo>
                    <a:lnTo>
                      <a:pt x="1042" y="960"/>
                    </a:lnTo>
                    <a:lnTo>
                      <a:pt x="1044" y="960"/>
                    </a:lnTo>
                    <a:lnTo>
                      <a:pt x="1048" y="958"/>
                    </a:lnTo>
                    <a:lnTo>
                      <a:pt x="1054" y="958"/>
                    </a:lnTo>
                    <a:lnTo>
                      <a:pt x="1062" y="960"/>
                    </a:lnTo>
                    <a:lnTo>
                      <a:pt x="1064" y="962"/>
                    </a:lnTo>
                    <a:lnTo>
                      <a:pt x="1064" y="964"/>
                    </a:lnTo>
                    <a:lnTo>
                      <a:pt x="1060" y="966"/>
                    </a:lnTo>
                    <a:lnTo>
                      <a:pt x="1050" y="966"/>
                    </a:lnTo>
                    <a:lnTo>
                      <a:pt x="1032" y="970"/>
                    </a:lnTo>
                    <a:lnTo>
                      <a:pt x="1020" y="974"/>
                    </a:lnTo>
                    <a:lnTo>
                      <a:pt x="1018" y="976"/>
                    </a:lnTo>
                    <a:lnTo>
                      <a:pt x="1020" y="978"/>
                    </a:lnTo>
                    <a:lnTo>
                      <a:pt x="1022" y="980"/>
                    </a:lnTo>
                    <a:lnTo>
                      <a:pt x="1018" y="984"/>
                    </a:lnTo>
                    <a:lnTo>
                      <a:pt x="1016" y="986"/>
                    </a:lnTo>
                    <a:lnTo>
                      <a:pt x="1020" y="988"/>
                    </a:lnTo>
                    <a:lnTo>
                      <a:pt x="1026" y="988"/>
                    </a:lnTo>
                    <a:lnTo>
                      <a:pt x="1030" y="986"/>
                    </a:lnTo>
                    <a:lnTo>
                      <a:pt x="1036" y="980"/>
                    </a:lnTo>
                    <a:lnTo>
                      <a:pt x="1042" y="976"/>
                    </a:lnTo>
                    <a:lnTo>
                      <a:pt x="1046" y="976"/>
                    </a:lnTo>
                    <a:lnTo>
                      <a:pt x="1052" y="976"/>
                    </a:lnTo>
                    <a:lnTo>
                      <a:pt x="1060" y="980"/>
                    </a:lnTo>
                    <a:lnTo>
                      <a:pt x="1058" y="980"/>
                    </a:lnTo>
                    <a:lnTo>
                      <a:pt x="1050" y="980"/>
                    </a:lnTo>
                    <a:lnTo>
                      <a:pt x="1040" y="982"/>
                    </a:lnTo>
                    <a:lnTo>
                      <a:pt x="1034" y="986"/>
                    </a:lnTo>
                    <a:lnTo>
                      <a:pt x="1034" y="988"/>
                    </a:lnTo>
                    <a:lnTo>
                      <a:pt x="1036" y="990"/>
                    </a:lnTo>
                    <a:lnTo>
                      <a:pt x="1034" y="990"/>
                    </a:lnTo>
                    <a:lnTo>
                      <a:pt x="1026" y="992"/>
                    </a:lnTo>
                    <a:lnTo>
                      <a:pt x="1016" y="996"/>
                    </a:lnTo>
                    <a:lnTo>
                      <a:pt x="1016" y="998"/>
                    </a:lnTo>
                    <a:lnTo>
                      <a:pt x="1020" y="1002"/>
                    </a:lnTo>
                    <a:lnTo>
                      <a:pt x="1022" y="1002"/>
                    </a:lnTo>
                    <a:lnTo>
                      <a:pt x="1022" y="1004"/>
                    </a:lnTo>
                    <a:lnTo>
                      <a:pt x="1020" y="1006"/>
                    </a:lnTo>
                    <a:lnTo>
                      <a:pt x="1016" y="1004"/>
                    </a:lnTo>
                    <a:lnTo>
                      <a:pt x="1014" y="1002"/>
                    </a:lnTo>
                    <a:lnTo>
                      <a:pt x="1010" y="1004"/>
                    </a:lnTo>
                    <a:lnTo>
                      <a:pt x="1004" y="1012"/>
                    </a:lnTo>
                    <a:lnTo>
                      <a:pt x="1008" y="1014"/>
                    </a:lnTo>
                    <a:lnTo>
                      <a:pt x="1012" y="1014"/>
                    </a:lnTo>
                    <a:lnTo>
                      <a:pt x="1016" y="1012"/>
                    </a:lnTo>
                    <a:lnTo>
                      <a:pt x="1024" y="1012"/>
                    </a:lnTo>
                    <a:lnTo>
                      <a:pt x="1036" y="1012"/>
                    </a:lnTo>
                    <a:lnTo>
                      <a:pt x="1050" y="1016"/>
                    </a:lnTo>
                    <a:lnTo>
                      <a:pt x="1048" y="1016"/>
                    </a:lnTo>
                    <a:lnTo>
                      <a:pt x="1046" y="1018"/>
                    </a:lnTo>
                    <a:lnTo>
                      <a:pt x="1046" y="1022"/>
                    </a:lnTo>
                    <a:lnTo>
                      <a:pt x="1046" y="1024"/>
                    </a:lnTo>
                    <a:lnTo>
                      <a:pt x="1044" y="1022"/>
                    </a:lnTo>
                    <a:lnTo>
                      <a:pt x="1038" y="1018"/>
                    </a:lnTo>
                    <a:lnTo>
                      <a:pt x="1034" y="1016"/>
                    </a:lnTo>
                    <a:lnTo>
                      <a:pt x="1028" y="1016"/>
                    </a:lnTo>
                    <a:lnTo>
                      <a:pt x="1020" y="1016"/>
                    </a:lnTo>
                    <a:lnTo>
                      <a:pt x="1014" y="1018"/>
                    </a:lnTo>
                    <a:lnTo>
                      <a:pt x="1008" y="1020"/>
                    </a:lnTo>
                    <a:lnTo>
                      <a:pt x="1002" y="1020"/>
                    </a:lnTo>
                    <a:lnTo>
                      <a:pt x="998" y="1020"/>
                    </a:lnTo>
                    <a:lnTo>
                      <a:pt x="996" y="1020"/>
                    </a:lnTo>
                    <a:lnTo>
                      <a:pt x="994" y="1022"/>
                    </a:lnTo>
                    <a:lnTo>
                      <a:pt x="990" y="1022"/>
                    </a:lnTo>
                    <a:lnTo>
                      <a:pt x="988" y="1024"/>
                    </a:lnTo>
                    <a:lnTo>
                      <a:pt x="988" y="1026"/>
                    </a:lnTo>
                    <a:lnTo>
                      <a:pt x="988" y="1028"/>
                    </a:lnTo>
                    <a:lnTo>
                      <a:pt x="988" y="1030"/>
                    </a:lnTo>
                    <a:lnTo>
                      <a:pt x="986" y="1032"/>
                    </a:lnTo>
                    <a:lnTo>
                      <a:pt x="982" y="1034"/>
                    </a:lnTo>
                    <a:lnTo>
                      <a:pt x="976" y="1034"/>
                    </a:lnTo>
                    <a:lnTo>
                      <a:pt x="968" y="1036"/>
                    </a:lnTo>
                    <a:lnTo>
                      <a:pt x="970" y="1038"/>
                    </a:lnTo>
                    <a:lnTo>
                      <a:pt x="974" y="1042"/>
                    </a:lnTo>
                    <a:lnTo>
                      <a:pt x="974" y="1044"/>
                    </a:lnTo>
                    <a:lnTo>
                      <a:pt x="972" y="1046"/>
                    </a:lnTo>
                    <a:lnTo>
                      <a:pt x="966" y="1050"/>
                    </a:lnTo>
                    <a:lnTo>
                      <a:pt x="964" y="1050"/>
                    </a:lnTo>
                    <a:lnTo>
                      <a:pt x="962" y="1050"/>
                    </a:lnTo>
                    <a:lnTo>
                      <a:pt x="956" y="1052"/>
                    </a:lnTo>
                    <a:lnTo>
                      <a:pt x="954" y="1056"/>
                    </a:lnTo>
                    <a:lnTo>
                      <a:pt x="956" y="1058"/>
                    </a:lnTo>
                    <a:lnTo>
                      <a:pt x="958" y="1058"/>
                    </a:lnTo>
                    <a:lnTo>
                      <a:pt x="958" y="1060"/>
                    </a:lnTo>
                    <a:lnTo>
                      <a:pt x="954" y="1062"/>
                    </a:lnTo>
                    <a:lnTo>
                      <a:pt x="954" y="1064"/>
                    </a:lnTo>
                    <a:lnTo>
                      <a:pt x="956" y="1066"/>
                    </a:lnTo>
                    <a:lnTo>
                      <a:pt x="954" y="1064"/>
                    </a:lnTo>
                    <a:lnTo>
                      <a:pt x="950" y="1064"/>
                    </a:lnTo>
                    <a:lnTo>
                      <a:pt x="946" y="1064"/>
                    </a:lnTo>
                    <a:lnTo>
                      <a:pt x="946" y="1066"/>
                    </a:lnTo>
                    <a:lnTo>
                      <a:pt x="948" y="1068"/>
                    </a:lnTo>
                    <a:lnTo>
                      <a:pt x="950" y="1070"/>
                    </a:lnTo>
                    <a:lnTo>
                      <a:pt x="950" y="1072"/>
                    </a:lnTo>
                    <a:lnTo>
                      <a:pt x="948" y="1076"/>
                    </a:lnTo>
                    <a:lnTo>
                      <a:pt x="948" y="1080"/>
                    </a:lnTo>
                    <a:lnTo>
                      <a:pt x="954" y="1080"/>
                    </a:lnTo>
                    <a:lnTo>
                      <a:pt x="958" y="1080"/>
                    </a:lnTo>
                    <a:lnTo>
                      <a:pt x="954" y="1082"/>
                    </a:lnTo>
                    <a:lnTo>
                      <a:pt x="948" y="1084"/>
                    </a:lnTo>
                    <a:lnTo>
                      <a:pt x="946" y="1086"/>
                    </a:lnTo>
                    <a:lnTo>
                      <a:pt x="954" y="1086"/>
                    </a:lnTo>
                    <a:lnTo>
                      <a:pt x="964" y="1084"/>
                    </a:lnTo>
                    <a:lnTo>
                      <a:pt x="988" y="1078"/>
                    </a:lnTo>
                    <a:lnTo>
                      <a:pt x="994" y="1078"/>
                    </a:lnTo>
                    <a:lnTo>
                      <a:pt x="990" y="1080"/>
                    </a:lnTo>
                    <a:lnTo>
                      <a:pt x="982" y="1084"/>
                    </a:lnTo>
                    <a:lnTo>
                      <a:pt x="972" y="1086"/>
                    </a:lnTo>
                    <a:lnTo>
                      <a:pt x="954" y="1090"/>
                    </a:lnTo>
                    <a:lnTo>
                      <a:pt x="946" y="1092"/>
                    </a:lnTo>
                    <a:lnTo>
                      <a:pt x="936" y="1094"/>
                    </a:lnTo>
                    <a:lnTo>
                      <a:pt x="932" y="1096"/>
                    </a:lnTo>
                    <a:lnTo>
                      <a:pt x="936" y="1096"/>
                    </a:lnTo>
                    <a:lnTo>
                      <a:pt x="942" y="1098"/>
                    </a:lnTo>
                    <a:lnTo>
                      <a:pt x="944" y="1098"/>
                    </a:lnTo>
                    <a:lnTo>
                      <a:pt x="946" y="1100"/>
                    </a:lnTo>
                    <a:lnTo>
                      <a:pt x="944" y="1104"/>
                    </a:lnTo>
                    <a:lnTo>
                      <a:pt x="940" y="1106"/>
                    </a:lnTo>
                    <a:lnTo>
                      <a:pt x="934" y="1108"/>
                    </a:lnTo>
                    <a:lnTo>
                      <a:pt x="932" y="1114"/>
                    </a:lnTo>
                    <a:lnTo>
                      <a:pt x="930" y="1118"/>
                    </a:lnTo>
                    <a:lnTo>
                      <a:pt x="928" y="1120"/>
                    </a:lnTo>
                    <a:lnTo>
                      <a:pt x="924" y="1122"/>
                    </a:lnTo>
                    <a:lnTo>
                      <a:pt x="920" y="1122"/>
                    </a:lnTo>
                    <a:lnTo>
                      <a:pt x="920" y="1128"/>
                    </a:lnTo>
                    <a:lnTo>
                      <a:pt x="922" y="1132"/>
                    </a:lnTo>
                    <a:lnTo>
                      <a:pt x="924" y="1134"/>
                    </a:lnTo>
                    <a:lnTo>
                      <a:pt x="926" y="1134"/>
                    </a:lnTo>
                    <a:lnTo>
                      <a:pt x="928" y="1138"/>
                    </a:lnTo>
                    <a:lnTo>
                      <a:pt x="928" y="1140"/>
                    </a:lnTo>
                    <a:lnTo>
                      <a:pt x="928" y="1142"/>
                    </a:lnTo>
                    <a:lnTo>
                      <a:pt x="922" y="1146"/>
                    </a:lnTo>
                    <a:lnTo>
                      <a:pt x="918" y="1150"/>
                    </a:lnTo>
                    <a:lnTo>
                      <a:pt x="918" y="1152"/>
                    </a:lnTo>
                    <a:lnTo>
                      <a:pt x="920" y="1152"/>
                    </a:lnTo>
                    <a:lnTo>
                      <a:pt x="922" y="1156"/>
                    </a:lnTo>
                    <a:lnTo>
                      <a:pt x="922" y="1160"/>
                    </a:lnTo>
                    <a:lnTo>
                      <a:pt x="918" y="1164"/>
                    </a:lnTo>
                    <a:lnTo>
                      <a:pt x="910" y="1166"/>
                    </a:lnTo>
                    <a:lnTo>
                      <a:pt x="904" y="1168"/>
                    </a:lnTo>
                    <a:lnTo>
                      <a:pt x="900" y="1168"/>
                    </a:lnTo>
                    <a:lnTo>
                      <a:pt x="898" y="1170"/>
                    </a:lnTo>
                    <a:lnTo>
                      <a:pt x="892" y="1172"/>
                    </a:lnTo>
                    <a:lnTo>
                      <a:pt x="888" y="1174"/>
                    </a:lnTo>
                    <a:lnTo>
                      <a:pt x="884" y="1174"/>
                    </a:lnTo>
                    <a:lnTo>
                      <a:pt x="880" y="1176"/>
                    </a:lnTo>
                    <a:lnTo>
                      <a:pt x="876" y="1176"/>
                    </a:lnTo>
                    <a:lnTo>
                      <a:pt x="866" y="1176"/>
                    </a:lnTo>
                    <a:lnTo>
                      <a:pt x="862" y="1176"/>
                    </a:lnTo>
                    <a:lnTo>
                      <a:pt x="860" y="1178"/>
                    </a:lnTo>
                    <a:lnTo>
                      <a:pt x="860" y="1180"/>
                    </a:lnTo>
                    <a:lnTo>
                      <a:pt x="864" y="1180"/>
                    </a:lnTo>
                    <a:lnTo>
                      <a:pt x="868" y="1180"/>
                    </a:lnTo>
                    <a:lnTo>
                      <a:pt x="876" y="1180"/>
                    </a:lnTo>
                    <a:lnTo>
                      <a:pt x="878" y="1182"/>
                    </a:lnTo>
                    <a:lnTo>
                      <a:pt x="880" y="1184"/>
                    </a:lnTo>
                    <a:lnTo>
                      <a:pt x="878" y="1186"/>
                    </a:lnTo>
                    <a:lnTo>
                      <a:pt x="878" y="1188"/>
                    </a:lnTo>
                    <a:lnTo>
                      <a:pt x="886" y="1184"/>
                    </a:lnTo>
                    <a:lnTo>
                      <a:pt x="892" y="1182"/>
                    </a:lnTo>
                    <a:lnTo>
                      <a:pt x="892" y="1184"/>
                    </a:lnTo>
                    <a:lnTo>
                      <a:pt x="890" y="1186"/>
                    </a:lnTo>
                    <a:lnTo>
                      <a:pt x="886" y="1190"/>
                    </a:lnTo>
                    <a:lnTo>
                      <a:pt x="884" y="1190"/>
                    </a:lnTo>
                    <a:lnTo>
                      <a:pt x="882" y="1192"/>
                    </a:lnTo>
                    <a:lnTo>
                      <a:pt x="886" y="1194"/>
                    </a:lnTo>
                    <a:lnTo>
                      <a:pt x="890" y="1196"/>
                    </a:lnTo>
                    <a:lnTo>
                      <a:pt x="890" y="1198"/>
                    </a:lnTo>
                    <a:lnTo>
                      <a:pt x="890" y="1200"/>
                    </a:lnTo>
                    <a:lnTo>
                      <a:pt x="886" y="1204"/>
                    </a:lnTo>
                    <a:lnTo>
                      <a:pt x="886" y="1206"/>
                    </a:lnTo>
                    <a:lnTo>
                      <a:pt x="884" y="1208"/>
                    </a:lnTo>
                    <a:lnTo>
                      <a:pt x="878" y="1208"/>
                    </a:lnTo>
                    <a:lnTo>
                      <a:pt x="874" y="1208"/>
                    </a:lnTo>
                    <a:lnTo>
                      <a:pt x="872" y="1208"/>
                    </a:lnTo>
                    <a:lnTo>
                      <a:pt x="870" y="1204"/>
                    </a:lnTo>
                    <a:lnTo>
                      <a:pt x="868" y="1198"/>
                    </a:lnTo>
                    <a:lnTo>
                      <a:pt x="866" y="1198"/>
                    </a:lnTo>
                    <a:lnTo>
                      <a:pt x="864" y="1198"/>
                    </a:lnTo>
                    <a:lnTo>
                      <a:pt x="862" y="1198"/>
                    </a:lnTo>
                    <a:lnTo>
                      <a:pt x="862" y="1200"/>
                    </a:lnTo>
                    <a:lnTo>
                      <a:pt x="862" y="1202"/>
                    </a:lnTo>
                    <a:lnTo>
                      <a:pt x="860" y="1204"/>
                    </a:lnTo>
                    <a:lnTo>
                      <a:pt x="852" y="1204"/>
                    </a:lnTo>
                    <a:lnTo>
                      <a:pt x="848" y="1208"/>
                    </a:lnTo>
                    <a:lnTo>
                      <a:pt x="846" y="1210"/>
                    </a:lnTo>
                    <a:lnTo>
                      <a:pt x="846" y="1214"/>
                    </a:lnTo>
                    <a:lnTo>
                      <a:pt x="846" y="1216"/>
                    </a:lnTo>
                    <a:lnTo>
                      <a:pt x="844" y="1218"/>
                    </a:lnTo>
                    <a:lnTo>
                      <a:pt x="840" y="1220"/>
                    </a:lnTo>
                    <a:lnTo>
                      <a:pt x="834" y="1222"/>
                    </a:lnTo>
                    <a:lnTo>
                      <a:pt x="832" y="1224"/>
                    </a:lnTo>
                    <a:lnTo>
                      <a:pt x="830" y="1228"/>
                    </a:lnTo>
                    <a:lnTo>
                      <a:pt x="828" y="1234"/>
                    </a:lnTo>
                    <a:lnTo>
                      <a:pt x="824" y="1240"/>
                    </a:lnTo>
                    <a:lnTo>
                      <a:pt x="818" y="1246"/>
                    </a:lnTo>
                    <a:lnTo>
                      <a:pt x="812" y="1250"/>
                    </a:lnTo>
                    <a:lnTo>
                      <a:pt x="808" y="1252"/>
                    </a:lnTo>
                    <a:lnTo>
                      <a:pt x="806" y="1256"/>
                    </a:lnTo>
                    <a:lnTo>
                      <a:pt x="806" y="1258"/>
                    </a:lnTo>
                    <a:lnTo>
                      <a:pt x="806" y="1260"/>
                    </a:lnTo>
                    <a:lnTo>
                      <a:pt x="810" y="1260"/>
                    </a:lnTo>
                    <a:lnTo>
                      <a:pt x="816" y="1258"/>
                    </a:lnTo>
                    <a:lnTo>
                      <a:pt x="818" y="1258"/>
                    </a:lnTo>
                    <a:lnTo>
                      <a:pt x="818" y="1262"/>
                    </a:lnTo>
                    <a:lnTo>
                      <a:pt x="820" y="1262"/>
                    </a:lnTo>
                    <a:lnTo>
                      <a:pt x="822" y="1264"/>
                    </a:lnTo>
                    <a:lnTo>
                      <a:pt x="822" y="1268"/>
                    </a:lnTo>
                    <a:lnTo>
                      <a:pt x="824" y="1270"/>
                    </a:lnTo>
                    <a:lnTo>
                      <a:pt x="826" y="1270"/>
                    </a:lnTo>
                    <a:lnTo>
                      <a:pt x="834" y="1270"/>
                    </a:lnTo>
                    <a:lnTo>
                      <a:pt x="848" y="1264"/>
                    </a:lnTo>
                    <a:lnTo>
                      <a:pt x="862" y="1254"/>
                    </a:lnTo>
                    <a:lnTo>
                      <a:pt x="868" y="1250"/>
                    </a:lnTo>
                    <a:lnTo>
                      <a:pt x="868" y="1246"/>
                    </a:lnTo>
                    <a:lnTo>
                      <a:pt x="864" y="1244"/>
                    </a:lnTo>
                    <a:lnTo>
                      <a:pt x="858" y="1244"/>
                    </a:lnTo>
                    <a:lnTo>
                      <a:pt x="862" y="1242"/>
                    </a:lnTo>
                    <a:lnTo>
                      <a:pt x="870" y="1238"/>
                    </a:lnTo>
                    <a:lnTo>
                      <a:pt x="874" y="1236"/>
                    </a:lnTo>
                    <a:lnTo>
                      <a:pt x="876" y="1234"/>
                    </a:lnTo>
                    <a:lnTo>
                      <a:pt x="880" y="1236"/>
                    </a:lnTo>
                    <a:lnTo>
                      <a:pt x="884" y="1236"/>
                    </a:lnTo>
                    <a:lnTo>
                      <a:pt x="884" y="1238"/>
                    </a:lnTo>
                    <a:lnTo>
                      <a:pt x="878" y="1240"/>
                    </a:lnTo>
                    <a:lnTo>
                      <a:pt x="874" y="1242"/>
                    </a:lnTo>
                    <a:lnTo>
                      <a:pt x="872" y="1244"/>
                    </a:lnTo>
                    <a:lnTo>
                      <a:pt x="874" y="1246"/>
                    </a:lnTo>
                    <a:lnTo>
                      <a:pt x="880" y="1248"/>
                    </a:lnTo>
                    <a:lnTo>
                      <a:pt x="884" y="1250"/>
                    </a:lnTo>
                    <a:lnTo>
                      <a:pt x="880" y="1254"/>
                    </a:lnTo>
                    <a:lnTo>
                      <a:pt x="860" y="1262"/>
                    </a:lnTo>
                    <a:lnTo>
                      <a:pt x="854" y="1266"/>
                    </a:lnTo>
                    <a:lnTo>
                      <a:pt x="858" y="1268"/>
                    </a:lnTo>
                    <a:lnTo>
                      <a:pt x="856" y="1268"/>
                    </a:lnTo>
                    <a:lnTo>
                      <a:pt x="856" y="1270"/>
                    </a:lnTo>
                    <a:lnTo>
                      <a:pt x="856" y="1272"/>
                    </a:lnTo>
                    <a:lnTo>
                      <a:pt x="858" y="1272"/>
                    </a:lnTo>
                    <a:lnTo>
                      <a:pt x="862" y="1274"/>
                    </a:lnTo>
                    <a:lnTo>
                      <a:pt x="860" y="1276"/>
                    </a:lnTo>
                    <a:lnTo>
                      <a:pt x="856" y="1276"/>
                    </a:lnTo>
                    <a:lnTo>
                      <a:pt x="852" y="1276"/>
                    </a:lnTo>
                    <a:lnTo>
                      <a:pt x="844" y="1276"/>
                    </a:lnTo>
                    <a:lnTo>
                      <a:pt x="836" y="1276"/>
                    </a:lnTo>
                    <a:lnTo>
                      <a:pt x="830" y="1276"/>
                    </a:lnTo>
                    <a:lnTo>
                      <a:pt x="826" y="1280"/>
                    </a:lnTo>
                    <a:lnTo>
                      <a:pt x="822" y="1282"/>
                    </a:lnTo>
                    <a:lnTo>
                      <a:pt x="822" y="1276"/>
                    </a:lnTo>
                    <a:lnTo>
                      <a:pt x="818" y="1268"/>
                    </a:lnTo>
                    <a:lnTo>
                      <a:pt x="814" y="1262"/>
                    </a:lnTo>
                    <a:lnTo>
                      <a:pt x="810" y="1262"/>
                    </a:lnTo>
                    <a:lnTo>
                      <a:pt x="806" y="1266"/>
                    </a:lnTo>
                    <a:lnTo>
                      <a:pt x="798" y="1268"/>
                    </a:lnTo>
                    <a:lnTo>
                      <a:pt x="796" y="1268"/>
                    </a:lnTo>
                    <a:lnTo>
                      <a:pt x="794" y="1270"/>
                    </a:lnTo>
                    <a:lnTo>
                      <a:pt x="792" y="1274"/>
                    </a:lnTo>
                    <a:lnTo>
                      <a:pt x="792" y="1276"/>
                    </a:lnTo>
                    <a:lnTo>
                      <a:pt x="790" y="1274"/>
                    </a:lnTo>
                    <a:lnTo>
                      <a:pt x="784" y="1274"/>
                    </a:lnTo>
                    <a:lnTo>
                      <a:pt x="778" y="1274"/>
                    </a:lnTo>
                    <a:lnTo>
                      <a:pt x="762" y="1280"/>
                    </a:lnTo>
                    <a:lnTo>
                      <a:pt x="760" y="1282"/>
                    </a:lnTo>
                    <a:lnTo>
                      <a:pt x="760" y="1284"/>
                    </a:lnTo>
                    <a:lnTo>
                      <a:pt x="766" y="1288"/>
                    </a:lnTo>
                    <a:lnTo>
                      <a:pt x="768" y="1290"/>
                    </a:lnTo>
                    <a:lnTo>
                      <a:pt x="768" y="1292"/>
                    </a:lnTo>
                    <a:lnTo>
                      <a:pt x="766" y="1294"/>
                    </a:lnTo>
                    <a:lnTo>
                      <a:pt x="760" y="1294"/>
                    </a:lnTo>
                    <a:lnTo>
                      <a:pt x="754" y="1296"/>
                    </a:lnTo>
                    <a:lnTo>
                      <a:pt x="752" y="1298"/>
                    </a:lnTo>
                    <a:lnTo>
                      <a:pt x="752" y="1300"/>
                    </a:lnTo>
                    <a:lnTo>
                      <a:pt x="756" y="1302"/>
                    </a:lnTo>
                    <a:lnTo>
                      <a:pt x="746" y="1300"/>
                    </a:lnTo>
                    <a:lnTo>
                      <a:pt x="738" y="1298"/>
                    </a:lnTo>
                    <a:lnTo>
                      <a:pt x="742" y="1300"/>
                    </a:lnTo>
                    <a:lnTo>
                      <a:pt x="744" y="1304"/>
                    </a:lnTo>
                    <a:lnTo>
                      <a:pt x="744" y="1306"/>
                    </a:lnTo>
                    <a:lnTo>
                      <a:pt x="740" y="1308"/>
                    </a:lnTo>
                    <a:lnTo>
                      <a:pt x="728" y="1308"/>
                    </a:lnTo>
                    <a:lnTo>
                      <a:pt x="716" y="1308"/>
                    </a:lnTo>
                    <a:lnTo>
                      <a:pt x="708" y="1306"/>
                    </a:lnTo>
                    <a:lnTo>
                      <a:pt x="704" y="1308"/>
                    </a:lnTo>
                    <a:lnTo>
                      <a:pt x="702" y="1310"/>
                    </a:lnTo>
                    <a:lnTo>
                      <a:pt x="702" y="1316"/>
                    </a:lnTo>
                    <a:lnTo>
                      <a:pt x="704" y="1318"/>
                    </a:lnTo>
                    <a:lnTo>
                      <a:pt x="708" y="1320"/>
                    </a:lnTo>
                    <a:lnTo>
                      <a:pt x="712" y="1320"/>
                    </a:lnTo>
                    <a:lnTo>
                      <a:pt x="718" y="1320"/>
                    </a:lnTo>
                    <a:lnTo>
                      <a:pt x="726" y="1318"/>
                    </a:lnTo>
                    <a:lnTo>
                      <a:pt x="724" y="1320"/>
                    </a:lnTo>
                    <a:lnTo>
                      <a:pt x="720" y="1324"/>
                    </a:lnTo>
                    <a:lnTo>
                      <a:pt x="720" y="1328"/>
                    </a:lnTo>
                    <a:lnTo>
                      <a:pt x="722" y="1332"/>
                    </a:lnTo>
                    <a:lnTo>
                      <a:pt x="724" y="1334"/>
                    </a:lnTo>
                    <a:lnTo>
                      <a:pt x="718" y="1332"/>
                    </a:lnTo>
                    <a:lnTo>
                      <a:pt x="704" y="1328"/>
                    </a:lnTo>
                    <a:lnTo>
                      <a:pt x="696" y="1328"/>
                    </a:lnTo>
                    <a:lnTo>
                      <a:pt x="686" y="1330"/>
                    </a:lnTo>
                    <a:lnTo>
                      <a:pt x="678" y="1334"/>
                    </a:lnTo>
                    <a:lnTo>
                      <a:pt x="676" y="1336"/>
                    </a:lnTo>
                    <a:lnTo>
                      <a:pt x="678" y="1336"/>
                    </a:lnTo>
                    <a:lnTo>
                      <a:pt x="682" y="1338"/>
                    </a:lnTo>
                    <a:lnTo>
                      <a:pt x="694" y="1340"/>
                    </a:lnTo>
                    <a:lnTo>
                      <a:pt x="698" y="1342"/>
                    </a:lnTo>
                    <a:lnTo>
                      <a:pt x="702" y="1344"/>
                    </a:lnTo>
                    <a:lnTo>
                      <a:pt x="704" y="1348"/>
                    </a:lnTo>
                    <a:lnTo>
                      <a:pt x="700" y="1346"/>
                    </a:lnTo>
                    <a:lnTo>
                      <a:pt x="696" y="1344"/>
                    </a:lnTo>
                    <a:lnTo>
                      <a:pt x="692" y="1344"/>
                    </a:lnTo>
                    <a:lnTo>
                      <a:pt x="684" y="1344"/>
                    </a:lnTo>
                    <a:lnTo>
                      <a:pt x="676" y="1346"/>
                    </a:lnTo>
                    <a:lnTo>
                      <a:pt x="668" y="1350"/>
                    </a:lnTo>
                    <a:lnTo>
                      <a:pt x="664" y="1354"/>
                    </a:lnTo>
                    <a:lnTo>
                      <a:pt x="662" y="1356"/>
                    </a:lnTo>
                    <a:lnTo>
                      <a:pt x="662" y="1358"/>
                    </a:lnTo>
                    <a:lnTo>
                      <a:pt x="664" y="1358"/>
                    </a:lnTo>
                    <a:lnTo>
                      <a:pt x="658" y="1358"/>
                    </a:lnTo>
                    <a:lnTo>
                      <a:pt x="654" y="1358"/>
                    </a:lnTo>
                    <a:lnTo>
                      <a:pt x="652" y="1358"/>
                    </a:lnTo>
                    <a:lnTo>
                      <a:pt x="652" y="1360"/>
                    </a:lnTo>
                    <a:lnTo>
                      <a:pt x="654" y="1362"/>
                    </a:lnTo>
                    <a:lnTo>
                      <a:pt x="652" y="1364"/>
                    </a:lnTo>
                    <a:lnTo>
                      <a:pt x="646" y="1362"/>
                    </a:lnTo>
                    <a:lnTo>
                      <a:pt x="628" y="1360"/>
                    </a:lnTo>
                    <a:lnTo>
                      <a:pt x="628" y="1362"/>
                    </a:lnTo>
                    <a:lnTo>
                      <a:pt x="632" y="1366"/>
                    </a:lnTo>
                    <a:lnTo>
                      <a:pt x="632" y="1368"/>
                    </a:lnTo>
                    <a:lnTo>
                      <a:pt x="626" y="1370"/>
                    </a:lnTo>
                    <a:lnTo>
                      <a:pt x="622" y="1370"/>
                    </a:lnTo>
                    <a:lnTo>
                      <a:pt x="624" y="1372"/>
                    </a:lnTo>
                    <a:lnTo>
                      <a:pt x="628" y="1374"/>
                    </a:lnTo>
                    <a:lnTo>
                      <a:pt x="632" y="1376"/>
                    </a:lnTo>
                    <a:lnTo>
                      <a:pt x="644" y="1376"/>
                    </a:lnTo>
                    <a:lnTo>
                      <a:pt x="660" y="1378"/>
                    </a:lnTo>
                    <a:lnTo>
                      <a:pt x="666" y="1378"/>
                    </a:lnTo>
                    <a:lnTo>
                      <a:pt x="674" y="1382"/>
                    </a:lnTo>
                    <a:lnTo>
                      <a:pt x="682" y="1386"/>
                    </a:lnTo>
                    <a:lnTo>
                      <a:pt x="680" y="1386"/>
                    </a:lnTo>
                    <a:lnTo>
                      <a:pt x="672" y="1384"/>
                    </a:lnTo>
                    <a:lnTo>
                      <a:pt x="668" y="1384"/>
                    </a:lnTo>
                    <a:lnTo>
                      <a:pt x="664" y="1386"/>
                    </a:lnTo>
                    <a:lnTo>
                      <a:pt x="662" y="1386"/>
                    </a:lnTo>
                    <a:lnTo>
                      <a:pt x="660" y="1386"/>
                    </a:lnTo>
                    <a:lnTo>
                      <a:pt x="654" y="1382"/>
                    </a:lnTo>
                    <a:lnTo>
                      <a:pt x="648" y="1380"/>
                    </a:lnTo>
                    <a:lnTo>
                      <a:pt x="644" y="1378"/>
                    </a:lnTo>
                    <a:lnTo>
                      <a:pt x="638" y="1380"/>
                    </a:lnTo>
                    <a:lnTo>
                      <a:pt x="630" y="1384"/>
                    </a:lnTo>
                    <a:lnTo>
                      <a:pt x="624" y="1390"/>
                    </a:lnTo>
                    <a:lnTo>
                      <a:pt x="622" y="1394"/>
                    </a:lnTo>
                    <a:lnTo>
                      <a:pt x="624" y="1396"/>
                    </a:lnTo>
                    <a:lnTo>
                      <a:pt x="626" y="1398"/>
                    </a:lnTo>
                    <a:lnTo>
                      <a:pt x="632" y="1404"/>
                    </a:lnTo>
                    <a:lnTo>
                      <a:pt x="628" y="1406"/>
                    </a:lnTo>
                    <a:lnTo>
                      <a:pt x="622" y="1410"/>
                    </a:lnTo>
                    <a:lnTo>
                      <a:pt x="622" y="1412"/>
                    </a:lnTo>
                    <a:lnTo>
                      <a:pt x="624" y="1412"/>
                    </a:lnTo>
                    <a:lnTo>
                      <a:pt x="628" y="1416"/>
                    </a:lnTo>
                    <a:lnTo>
                      <a:pt x="626" y="1418"/>
                    </a:lnTo>
                    <a:lnTo>
                      <a:pt x="626" y="1420"/>
                    </a:lnTo>
                    <a:lnTo>
                      <a:pt x="624" y="1424"/>
                    </a:lnTo>
                    <a:lnTo>
                      <a:pt x="626" y="1426"/>
                    </a:lnTo>
                    <a:lnTo>
                      <a:pt x="628" y="1428"/>
                    </a:lnTo>
                    <a:lnTo>
                      <a:pt x="632" y="1430"/>
                    </a:lnTo>
                    <a:lnTo>
                      <a:pt x="636" y="1430"/>
                    </a:lnTo>
                    <a:lnTo>
                      <a:pt x="642" y="1430"/>
                    </a:lnTo>
                    <a:lnTo>
                      <a:pt x="648" y="1428"/>
                    </a:lnTo>
                    <a:lnTo>
                      <a:pt x="654" y="1424"/>
                    </a:lnTo>
                    <a:lnTo>
                      <a:pt x="660" y="1424"/>
                    </a:lnTo>
                    <a:lnTo>
                      <a:pt x="670" y="1426"/>
                    </a:lnTo>
                    <a:lnTo>
                      <a:pt x="678" y="1428"/>
                    </a:lnTo>
                    <a:lnTo>
                      <a:pt x="680" y="1426"/>
                    </a:lnTo>
                    <a:lnTo>
                      <a:pt x="684" y="1422"/>
                    </a:lnTo>
                    <a:lnTo>
                      <a:pt x="686" y="1420"/>
                    </a:lnTo>
                    <a:lnTo>
                      <a:pt x="688" y="1418"/>
                    </a:lnTo>
                    <a:lnTo>
                      <a:pt x="692" y="1420"/>
                    </a:lnTo>
                    <a:lnTo>
                      <a:pt x="700" y="1424"/>
                    </a:lnTo>
                    <a:lnTo>
                      <a:pt x="704" y="1426"/>
                    </a:lnTo>
                    <a:lnTo>
                      <a:pt x="710" y="1426"/>
                    </a:lnTo>
                    <a:lnTo>
                      <a:pt x="720" y="1424"/>
                    </a:lnTo>
                    <a:lnTo>
                      <a:pt x="726" y="1424"/>
                    </a:lnTo>
                    <a:lnTo>
                      <a:pt x="726" y="1426"/>
                    </a:lnTo>
                    <a:lnTo>
                      <a:pt x="724" y="1426"/>
                    </a:lnTo>
                    <a:lnTo>
                      <a:pt x="716" y="1430"/>
                    </a:lnTo>
                    <a:lnTo>
                      <a:pt x="710" y="1432"/>
                    </a:lnTo>
                    <a:lnTo>
                      <a:pt x="708" y="1434"/>
                    </a:lnTo>
                    <a:lnTo>
                      <a:pt x="708" y="1436"/>
                    </a:lnTo>
                    <a:lnTo>
                      <a:pt x="708" y="1438"/>
                    </a:lnTo>
                    <a:lnTo>
                      <a:pt x="708" y="1440"/>
                    </a:lnTo>
                    <a:lnTo>
                      <a:pt x="700" y="1434"/>
                    </a:lnTo>
                    <a:lnTo>
                      <a:pt x="694" y="1428"/>
                    </a:lnTo>
                    <a:lnTo>
                      <a:pt x="690" y="1428"/>
                    </a:lnTo>
                    <a:lnTo>
                      <a:pt x="688" y="1428"/>
                    </a:lnTo>
                    <a:lnTo>
                      <a:pt x="686" y="1430"/>
                    </a:lnTo>
                    <a:lnTo>
                      <a:pt x="682" y="1434"/>
                    </a:lnTo>
                    <a:lnTo>
                      <a:pt x="680" y="1434"/>
                    </a:lnTo>
                    <a:lnTo>
                      <a:pt x="676" y="1432"/>
                    </a:lnTo>
                    <a:lnTo>
                      <a:pt x="672" y="1430"/>
                    </a:lnTo>
                    <a:lnTo>
                      <a:pt x="666" y="1430"/>
                    </a:lnTo>
                    <a:lnTo>
                      <a:pt x="656" y="1432"/>
                    </a:lnTo>
                    <a:lnTo>
                      <a:pt x="646" y="1436"/>
                    </a:lnTo>
                    <a:lnTo>
                      <a:pt x="640" y="1436"/>
                    </a:lnTo>
                    <a:lnTo>
                      <a:pt x="636" y="1436"/>
                    </a:lnTo>
                    <a:lnTo>
                      <a:pt x="626" y="1434"/>
                    </a:lnTo>
                    <a:lnTo>
                      <a:pt x="624" y="1436"/>
                    </a:lnTo>
                    <a:lnTo>
                      <a:pt x="626" y="1442"/>
                    </a:lnTo>
                    <a:lnTo>
                      <a:pt x="626" y="1446"/>
                    </a:lnTo>
                    <a:lnTo>
                      <a:pt x="626" y="1448"/>
                    </a:lnTo>
                    <a:lnTo>
                      <a:pt x="632" y="1448"/>
                    </a:lnTo>
                    <a:lnTo>
                      <a:pt x="636" y="1448"/>
                    </a:lnTo>
                    <a:lnTo>
                      <a:pt x="636" y="1450"/>
                    </a:lnTo>
                    <a:lnTo>
                      <a:pt x="638" y="1454"/>
                    </a:lnTo>
                    <a:lnTo>
                      <a:pt x="636" y="1456"/>
                    </a:lnTo>
                    <a:lnTo>
                      <a:pt x="630" y="1454"/>
                    </a:lnTo>
                    <a:lnTo>
                      <a:pt x="626" y="1454"/>
                    </a:lnTo>
                    <a:lnTo>
                      <a:pt x="624" y="1454"/>
                    </a:lnTo>
                    <a:lnTo>
                      <a:pt x="626" y="1458"/>
                    </a:lnTo>
                    <a:lnTo>
                      <a:pt x="628" y="1460"/>
                    </a:lnTo>
                    <a:lnTo>
                      <a:pt x="630" y="1462"/>
                    </a:lnTo>
                    <a:lnTo>
                      <a:pt x="634" y="1462"/>
                    </a:lnTo>
                    <a:lnTo>
                      <a:pt x="638" y="1462"/>
                    </a:lnTo>
                    <a:lnTo>
                      <a:pt x="640" y="1464"/>
                    </a:lnTo>
                    <a:lnTo>
                      <a:pt x="638" y="1468"/>
                    </a:lnTo>
                    <a:lnTo>
                      <a:pt x="638" y="1472"/>
                    </a:lnTo>
                    <a:lnTo>
                      <a:pt x="636" y="1476"/>
                    </a:lnTo>
                    <a:lnTo>
                      <a:pt x="630" y="1478"/>
                    </a:lnTo>
                    <a:lnTo>
                      <a:pt x="626" y="1480"/>
                    </a:lnTo>
                    <a:lnTo>
                      <a:pt x="626" y="1482"/>
                    </a:lnTo>
                    <a:lnTo>
                      <a:pt x="636" y="1490"/>
                    </a:lnTo>
                    <a:lnTo>
                      <a:pt x="638" y="1492"/>
                    </a:lnTo>
                    <a:lnTo>
                      <a:pt x="642" y="1490"/>
                    </a:lnTo>
                    <a:lnTo>
                      <a:pt x="646" y="1488"/>
                    </a:lnTo>
                    <a:lnTo>
                      <a:pt x="648" y="1490"/>
                    </a:lnTo>
                    <a:lnTo>
                      <a:pt x="650" y="1494"/>
                    </a:lnTo>
                    <a:lnTo>
                      <a:pt x="652" y="1492"/>
                    </a:lnTo>
                    <a:lnTo>
                      <a:pt x="654" y="1492"/>
                    </a:lnTo>
                    <a:lnTo>
                      <a:pt x="654" y="1496"/>
                    </a:lnTo>
                    <a:lnTo>
                      <a:pt x="654" y="1500"/>
                    </a:lnTo>
                    <a:lnTo>
                      <a:pt x="654" y="1502"/>
                    </a:lnTo>
                    <a:lnTo>
                      <a:pt x="656" y="1502"/>
                    </a:lnTo>
                    <a:lnTo>
                      <a:pt x="658" y="1502"/>
                    </a:lnTo>
                    <a:lnTo>
                      <a:pt x="658" y="1500"/>
                    </a:lnTo>
                    <a:lnTo>
                      <a:pt x="660" y="1494"/>
                    </a:lnTo>
                    <a:lnTo>
                      <a:pt x="662" y="1488"/>
                    </a:lnTo>
                    <a:lnTo>
                      <a:pt x="662" y="1486"/>
                    </a:lnTo>
                    <a:lnTo>
                      <a:pt x="666" y="1486"/>
                    </a:lnTo>
                    <a:lnTo>
                      <a:pt x="668" y="1486"/>
                    </a:lnTo>
                    <a:lnTo>
                      <a:pt x="670" y="1488"/>
                    </a:lnTo>
                    <a:lnTo>
                      <a:pt x="666" y="1496"/>
                    </a:lnTo>
                    <a:lnTo>
                      <a:pt x="660" y="1504"/>
                    </a:lnTo>
                    <a:lnTo>
                      <a:pt x="654" y="1508"/>
                    </a:lnTo>
                    <a:lnTo>
                      <a:pt x="652" y="1510"/>
                    </a:lnTo>
                    <a:lnTo>
                      <a:pt x="650" y="1512"/>
                    </a:lnTo>
                    <a:lnTo>
                      <a:pt x="654" y="1514"/>
                    </a:lnTo>
                    <a:lnTo>
                      <a:pt x="658" y="1518"/>
                    </a:lnTo>
                    <a:lnTo>
                      <a:pt x="658" y="1520"/>
                    </a:lnTo>
                    <a:lnTo>
                      <a:pt x="656" y="1522"/>
                    </a:lnTo>
                    <a:lnTo>
                      <a:pt x="650" y="1524"/>
                    </a:lnTo>
                    <a:lnTo>
                      <a:pt x="648" y="1522"/>
                    </a:lnTo>
                    <a:lnTo>
                      <a:pt x="644" y="1522"/>
                    </a:lnTo>
                    <a:lnTo>
                      <a:pt x="636" y="1526"/>
                    </a:lnTo>
                    <a:lnTo>
                      <a:pt x="632" y="1530"/>
                    </a:lnTo>
                    <a:lnTo>
                      <a:pt x="632" y="1536"/>
                    </a:lnTo>
                    <a:lnTo>
                      <a:pt x="632" y="1540"/>
                    </a:lnTo>
                    <a:lnTo>
                      <a:pt x="634" y="1544"/>
                    </a:lnTo>
                    <a:lnTo>
                      <a:pt x="640" y="1548"/>
                    </a:lnTo>
                    <a:lnTo>
                      <a:pt x="644" y="1548"/>
                    </a:lnTo>
                    <a:lnTo>
                      <a:pt x="646" y="1548"/>
                    </a:lnTo>
                    <a:lnTo>
                      <a:pt x="646" y="1546"/>
                    </a:lnTo>
                    <a:lnTo>
                      <a:pt x="648" y="1546"/>
                    </a:lnTo>
                    <a:lnTo>
                      <a:pt x="650" y="1546"/>
                    </a:lnTo>
                    <a:lnTo>
                      <a:pt x="654" y="1548"/>
                    </a:lnTo>
                    <a:lnTo>
                      <a:pt x="656" y="1544"/>
                    </a:lnTo>
                    <a:lnTo>
                      <a:pt x="658" y="1542"/>
                    </a:lnTo>
                    <a:lnTo>
                      <a:pt x="660" y="1540"/>
                    </a:lnTo>
                    <a:lnTo>
                      <a:pt x="664" y="1542"/>
                    </a:lnTo>
                    <a:lnTo>
                      <a:pt x="666" y="1544"/>
                    </a:lnTo>
                    <a:lnTo>
                      <a:pt x="664" y="1548"/>
                    </a:lnTo>
                    <a:lnTo>
                      <a:pt x="662" y="1548"/>
                    </a:lnTo>
                    <a:lnTo>
                      <a:pt x="660" y="1550"/>
                    </a:lnTo>
                    <a:lnTo>
                      <a:pt x="660" y="1552"/>
                    </a:lnTo>
                    <a:lnTo>
                      <a:pt x="662" y="1554"/>
                    </a:lnTo>
                    <a:lnTo>
                      <a:pt x="664" y="1556"/>
                    </a:lnTo>
                    <a:lnTo>
                      <a:pt x="662" y="1558"/>
                    </a:lnTo>
                    <a:lnTo>
                      <a:pt x="660" y="1560"/>
                    </a:lnTo>
                    <a:lnTo>
                      <a:pt x="660" y="1562"/>
                    </a:lnTo>
                    <a:lnTo>
                      <a:pt x="662" y="1564"/>
                    </a:lnTo>
                    <a:lnTo>
                      <a:pt x="662" y="1568"/>
                    </a:lnTo>
                    <a:lnTo>
                      <a:pt x="658" y="1570"/>
                    </a:lnTo>
                    <a:lnTo>
                      <a:pt x="654" y="1572"/>
                    </a:lnTo>
                    <a:lnTo>
                      <a:pt x="652" y="1570"/>
                    </a:lnTo>
                    <a:lnTo>
                      <a:pt x="648" y="1568"/>
                    </a:lnTo>
                    <a:lnTo>
                      <a:pt x="646" y="1566"/>
                    </a:lnTo>
                    <a:lnTo>
                      <a:pt x="644" y="1576"/>
                    </a:lnTo>
                    <a:lnTo>
                      <a:pt x="642" y="1586"/>
                    </a:lnTo>
                    <a:lnTo>
                      <a:pt x="646" y="1592"/>
                    </a:lnTo>
                    <a:lnTo>
                      <a:pt x="652" y="1598"/>
                    </a:lnTo>
                    <a:lnTo>
                      <a:pt x="658" y="1600"/>
                    </a:lnTo>
                    <a:lnTo>
                      <a:pt x="662" y="1600"/>
                    </a:lnTo>
                    <a:lnTo>
                      <a:pt x="664" y="1604"/>
                    </a:lnTo>
                    <a:lnTo>
                      <a:pt x="668" y="1608"/>
                    </a:lnTo>
                    <a:lnTo>
                      <a:pt x="674" y="1612"/>
                    </a:lnTo>
                    <a:lnTo>
                      <a:pt x="688" y="1616"/>
                    </a:lnTo>
                    <a:lnTo>
                      <a:pt x="690" y="1618"/>
                    </a:lnTo>
                    <a:lnTo>
                      <a:pt x="688" y="1620"/>
                    </a:lnTo>
                    <a:lnTo>
                      <a:pt x="688" y="1624"/>
                    </a:lnTo>
                    <a:lnTo>
                      <a:pt x="690" y="1626"/>
                    </a:lnTo>
                    <a:lnTo>
                      <a:pt x="692" y="1628"/>
                    </a:lnTo>
                    <a:lnTo>
                      <a:pt x="694" y="1628"/>
                    </a:lnTo>
                    <a:lnTo>
                      <a:pt x="696" y="1626"/>
                    </a:lnTo>
                    <a:lnTo>
                      <a:pt x="700" y="1626"/>
                    </a:lnTo>
                    <a:lnTo>
                      <a:pt x="704" y="1630"/>
                    </a:lnTo>
                    <a:lnTo>
                      <a:pt x="706" y="1632"/>
                    </a:lnTo>
                    <a:lnTo>
                      <a:pt x="710" y="1630"/>
                    </a:lnTo>
                    <a:lnTo>
                      <a:pt x="720" y="1628"/>
                    </a:lnTo>
                    <a:lnTo>
                      <a:pt x="734" y="1628"/>
                    </a:lnTo>
                    <a:lnTo>
                      <a:pt x="746" y="1626"/>
                    </a:lnTo>
                    <a:lnTo>
                      <a:pt x="752" y="1624"/>
                    </a:lnTo>
                    <a:lnTo>
                      <a:pt x="756" y="1620"/>
                    </a:lnTo>
                    <a:lnTo>
                      <a:pt x="760" y="1618"/>
                    </a:lnTo>
                    <a:lnTo>
                      <a:pt x="766" y="1614"/>
                    </a:lnTo>
                    <a:lnTo>
                      <a:pt x="774" y="1608"/>
                    </a:lnTo>
                    <a:lnTo>
                      <a:pt x="780" y="1600"/>
                    </a:lnTo>
                    <a:lnTo>
                      <a:pt x="782" y="1596"/>
                    </a:lnTo>
                    <a:lnTo>
                      <a:pt x="784" y="1594"/>
                    </a:lnTo>
                    <a:lnTo>
                      <a:pt x="790" y="1592"/>
                    </a:lnTo>
                    <a:lnTo>
                      <a:pt x="792" y="1592"/>
                    </a:lnTo>
                    <a:lnTo>
                      <a:pt x="794" y="1588"/>
                    </a:lnTo>
                    <a:lnTo>
                      <a:pt x="794" y="1586"/>
                    </a:lnTo>
                    <a:lnTo>
                      <a:pt x="796" y="1586"/>
                    </a:lnTo>
                    <a:lnTo>
                      <a:pt x="800" y="1584"/>
                    </a:lnTo>
                    <a:lnTo>
                      <a:pt x="804" y="1582"/>
                    </a:lnTo>
                    <a:lnTo>
                      <a:pt x="800" y="1578"/>
                    </a:lnTo>
                    <a:lnTo>
                      <a:pt x="798" y="1576"/>
                    </a:lnTo>
                    <a:lnTo>
                      <a:pt x="802" y="1574"/>
                    </a:lnTo>
                    <a:lnTo>
                      <a:pt x="810" y="1572"/>
                    </a:lnTo>
                    <a:lnTo>
                      <a:pt x="812" y="1570"/>
                    </a:lnTo>
                    <a:lnTo>
                      <a:pt x="812" y="1566"/>
                    </a:lnTo>
                    <a:lnTo>
                      <a:pt x="812" y="1562"/>
                    </a:lnTo>
                    <a:lnTo>
                      <a:pt x="816" y="1564"/>
                    </a:lnTo>
                    <a:lnTo>
                      <a:pt x="820" y="1568"/>
                    </a:lnTo>
                    <a:lnTo>
                      <a:pt x="822" y="1570"/>
                    </a:lnTo>
                    <a:lnTo>
                      <a:pt x="824" y="1568"/>
                    </a:lnTo>
                    <a:lnTo>
                      <a:pt x="828" y="1566"/>
                    </a:lnTo>
                    <a:lnTo>
                      <a:pt x="834" y="1566"/>
                    </a:lnTo>
                    <a:lnTo>
                      <a:pt x="838" y="1564"/>
                    </a:lnTo>
                    <a:lnTo>
                      <a:pt x="838" y="1558"/>
                    </a:lnTo>
                    <a:lnTo>
                      <a:pt x="838" y="1554"/>
                    </a:lnTo>
                    <a:lnTo>
                      <a:pt x="840" y="1552"/>
                    </a:lnTo>
                    <a:lnTo>
                      <a:pt x="844" y="1550"/>
                    </a:lnTo>
                    <a:lnTo>
                      <a:pt x="846" y="1548"/>
                    </a:lnTo>
                    <a:lnTo>
                      <a:pt x="842" y="1540"/>
                    </a:lnTo>
                    <a:lnTo>
                      <a:pt x="840" y="1536"/>
                    </a:lnTo>
                    <a:lnTo>
                      <a:pt x="838" y="1532"/>
                    </a:lnTo>
                    <a:lnTo>
                      <a:pt x="840" y="1528"/>
                    </a:lnTo>
                    <a:lnTo>
                      <a:pt x="844" y="1532"/>
                    </a:lnTo>
                    <a:lnTo>
                      <a:pt x="846" y="1534"/>
                    </a:lnTo>
                    <a:lnTo>
                      <a:pt x="848" y="1534"/>
                    </a:lnTo>
                    <a:lnTo>
                      <a:pt x="850" y="1530"/>
                    </a:lnTo>
                    <a:lnTo>
                      <a:pt x="850" y="1528"/>
                    </a:lnTo>
                    <a:lnTo>
                      <a:pt x="852" y="1530"/>
                    </a:lnTo>
                    <a:lnTo>
                      <a:pt x="852" y="1536"/>
                    </a:lnTo>
                    <a:lnTo>
                      <a:pt x="850" y="1538"/>
                    </a:lnTo>
                    <a:lnTo>
                      <a:pt x="850" y="1540"/>
                    </a:lnTo>
                    <a:lnTo>
                      <a:pt x="852" y="1542"/>
                    </a:lnTo>
                    <a:lnTo>
                      <a:pt x="854" y="1548"/>
                    </a:lnTo>
                    <a:lnTo>
                      <a:pt x="854" y="1552"/>
                    </a:lnTo>
                    <a:lnTo>
                      <a:pt x="856" y="1554"/>
                    </a:lnTo>
                    <a:lnTo>
                      <a:pt x="862" y="1556"/>
                    </a:lnTo>
                    <a:lnTo>
                      <a:pt x="866" y="1556"/>
                    </a:lnTo>
                    <a:lnTo>
                      <a:pt x="866" y="1558"/>
                    </a:lnTo>
                    <a:lnTo>
                      <a:pt x="868" y="1558"/>
                    </a:lnTo>
                    <a:lnTo>
                      <a:pt x="876" y="1560"/>
                    </a:lnTo>
                    <a:lnTo>
                      <a:pt x="874" y="1564"/>
                    </a:lnTo>
                    <a:lnTo>
                      <a:pt x="872" y="1566"/>
                    </a:lnTo>
                    <a:lnTo>
                      <a:pt x="872" y="1570"/>
                    </a:lnTo>
                    <a:lnTo>
                      <a:pt x="874" y="1576"/>
                    </a:lnTo>
                    <a:lnTo>
                      <a:pt x="876" y="1584"/>
                    </a:lnTo>
                    <a:lnTo>
                      <a:pt x="876" y="1594"/>
                    </a:lnTo>
                    <a:lnTo>
                      <a:pt x="876" y="1602"/>
                    </a:lnTo>
                    <a:lnTo>
                      <a:pt x="876" y="1608"/>
                    </a:lnTo>
                    <a:lnTo>
                      <a:pt x="878" y="1612"/>
                    </a:lnTo>
                    <a:lnTo>
                      <a:pt x="882" y="1616"/>
                    </a:lnTo>
                    <a:lnTo>
                      <a:pt x="886" y="1616"/>
                    </a:lnTo>
                    <a:lnTo>
                      <a:pt x="890" y="1614"/>
                    </a:lnTo>
                    <a:lnTo>
                      <a:pt x="896" y="1610"/>
                    </a:lnTo>
                    <a:lnTo>
                      <a:pt x="898" y="1612"/>
                    </a:lnTo>
                    <a:lnTo>
                      <a:pt x="900" y="1614"/>
                    </a:lnTo>
                    <a:lnTo>
                      <a:pt x="902" y="1618"/>
                    </a:lnTo>
                    <a:lnTo>
                      <a:pt x="902" y="1622"/>
                    </a:lnTo>
                    <a:lnTo>
                      <a:pt x="900" y="1628"/>
                    </a:lnTo>
                    <a:lnTo>
                      <a:pt x="896" y="1638"/>
                    </a:lnTo>
                    <a:lnTo>
                      <a:pt x="898" y="1644"/>
                    </a:lnTo>
                    <a:lnTo>
                      <a:pt x="900" y="1652"/>
                    </a:lnTo>
                    <a:lnTo>
                      <a:pt x="906" y="1672"/>
                    </a:lnTo>
                    <a:lnTo>
                      <a:pt x="916" y="1694"/>
                    </a:lnTo>
                    <a:lnTo>
                      <a:pt x="928" y="1710"/>
                    </a:lnTo>
                    <a:lnTo>
                      <a:pt x="932" y="1716"/>
                    </a:lnTo>
                    <a:lnTo>
                      <a:pt x="936" y="1716"/>
                    </a:lnTo>
                    <a:lnTo>
                      <a:pt x="942" y="1716"/>
                    </a:lnTo>
                    <a:lnTo>
                      <a:pt x="944" y="1718"/>
                    </a:lnTo>
                    <a:lnTo>
                      <a:pt x="944" y="1720"/>
                    </a:lnTo>
                    <a:lnTo>
                      <a:pt x="942" y="1726"/>
                    </a:lnTo>
                    <a:lnTo>
                      <a:pt x="934" y="1728"/>
                    </a:lnTo>
                    <a:lnTo>
                      <a:pt x="932" y="1730"/>
                    </a:lnTo>
                    <a:lnTo>
                      <a:pt x="934" y="1732"/>
                    </a:lnTo>
                    <a:lnTo>
                      <a:pt x="936" y="1738"/>
                    </a:lnTo>
                    <a:lnTo>
                      <a:pt x="938" y="1742"/>
                    </a:lnTo>
                    <a:lnTo>
                      <a:pt x="932" y="1740"/>
                    </a:lnTo>
                    <a:lnTo>
                      <a:pt x="926" y="1740"/>
                    </a:lnTo>
                    <a:lnTo>
                      <a:pt x="934" y="1752"/>
                    </a:lnTo>
                    <a:lnTo>
                      <a:pt x="940" y="1760"/>
                    </a:lnTo>
                    <a:lnTo>
                      <a:pt x="944" y="1768"/>
                    </a:lnTo>
                    <a:lnTo>
                      <a:pt x="946" y="1778"/>
                    </a:lnTo>
                    <a:lnTo>
                      <a:pt x="946" y="1782"/>
                    </a:lnTo>
                    <a:lnTo>
                      <a:pt x="944" y="1786"/>
                    </a:lnTo>
                    <a:lnTo>
                      <a:pt x="940" y="1792"/>
                    </a:lnTo>
                    <a:lnTo>
                      <a:pt x="942" y="1796"/>
                    </a:lnTo>
                    <a:lnTo>
                      <a:pt x="946" y="1798"/>
                    </a:lnTo>
                    <a:lnTo>
                      <a:pt x="954" y="1798"/>
                    </a:lnTo>
                    <a:lnTo>
                      <a:pt x="972" y="1796"/>
                    </a:lnTo>
                    <a:lnTo>
                      <a:pt x="982" y="1794"/>
                    </a:lnTo>
                    <a:lnTo>
                      <a:pt x="990" y="1794"/>
                    </a:lnTo>
                    <a:lnTo>
                      <a:pt x="996" y="1794"/>
                    </a:lnTo>
                    <a:lnTo>
                      <a:pt x="998" y="1788"/>
                    </a:lnTo>
                    <a:lnTo>
                      <a:pt x="1000" y="1774"/>
                    </a:lnTo>
                    <a:lnTo>
                      <a:pt x="1000" y="1768"/>
                    </a:lnTo>
                    <a:lnTo>
                      <a:pt x="1002" y="1760"/>
                    </a:lnTo>
                    <a:lnTo>
                      <a:pt x="1004" y="1756"/>
                    </a:lnTo>
                    <a:lnTo>
                      <a:pt x="1010" y="1756"/>
                    </a:lnTo>
                    <a:lnTo>
                      <a:pt x="1018" y="1756"/>
                    </a:lnTo>
                    <a:lnTo>
                      <a:pt x="1018" y="1754"/>
                    </a:lnTo>
                    <a:lnTo>
                      <a:pt x="1018" y="1752"/>
                    </a:lnTo>
                    <a:lnTo>
                      <a:pt x="1020" y="1750"/>
                    </a:lnTo>
                    <a:lnTo>
                      <a:pt x="1024" y="1748"/>
                    </a:lnTo>
                    <a:lnTo>
                      <a:pt x="1034" y="1746"/>
                    </a:lnTo>
                    <a:lnTo>
                      <a:pt x="1042" y="1746"/>
                    </a:lnTo>
                    <a:lnTo>
                      <a:pt x="1050" y="1746"/>
                    </a:lnTo>
                    <a:lnTo>
                      <a:pt x="1058" y="1750"/>
                    </a:lnTo>
                    <a:lnTo>
                      <a:pt x="1062" y="1750"/>
                    </a:lnTo>
                    <a:lnTo>
                      <a:pt x="1064" y="1750"/>
                    </a:lnTo>
                    <a:lnTo>
                      <a:pt x="1070" y="1736"/>
                    </a:lnTo>
                    <a:lnTo>
                      <a:pt x="1076" y="1720"/>
                    </a:lnTo>
                    <a:lnTo>
                      <a:pt x="1082" y="1708"/>
                    </a:lnTo>
                    <a:lnTo>
                      <a:pt x="1086" y="1700"/>
                    </a:lnTo>
                    <a:lnTo>
                      <a:pt x="1088" y="1692"/>
                    </a:lnTo>
                    <a:lnTo>
                      <a:pt x="1088" y="1684"/>
                    </a:lnTo>
                    <a:lnTo>
                      <a:pt x="1090" y="1676"/>
                    </a:lnTo>
                    <a:lnTo>
                      <a:pt x="1092" y="1666"/>
                    </a:lnTo>
                    <a:lnTo>
                      <a:pt x="1092" y="1658"/>
                    </a:lnTo>
                    <a:lnTo>
                      <a:pt x="1090" y="1654"/>
                    </a:lnTo>
                    <a:lnTo>
                      <a:pt x="1092" y="1650"/>
                    </a:lnTo>
                    <a:lnTo>
                      <a:pt x="1094" y="1644"/>
                    </a:lnTo>
                    <a:lnTo>
                      <a:pt x="1098" y="1638"/>
                    </a:lnTo>
                    <a:lnTo>
                      <a:pt x="1098" y="1634"/>
                    </a:lnTo>
                    <a:lnTo>
                      <a:pt x="1098" y="1632"/>
                    </a:lnTo>
                    <a:lnTo>
                      <a:pt x="1096" y="1626"/>
                    </a:lnTo>
                    <a:lnTo>
                      <a:pt x="1098" y="1622"/>
                    </a:lnTo>
                    <a:lnTo>
                      <a:pt x="1100" y="1618"/>
                    </a:lnTo>
                    <a:lnTo>
                      <a:pt x="1098" y="1610"/>
                    </a:lnTo>
                    <a:lnTo>
                      <a:pt x="1096" y="1606"/>
                    </a:lnTo>
                    <a:lnTo>
                      <a:pt x="1096" y="1604"/>
                    </a:lnTo>
                    <a:lnTo>
                      <a:pt x="1098" y="1604"/>
                    </a:lnTo>
                    <a:lnTo>
                      <a:pt x="1100" y="1602"/>
                    </a:lnTo>
                    <a:lnTo>
                      <a:pt x="1102" y="1600"/>
                    </a:lnTo>
                    <a:lnTo>
                      <a:pt x="1100" y="1598"/>
                    </a:lnTo>
                    <a:lnTo>
                      <a:pt x="1100" y="1596"/>
                    </a:lnTo>
                    <a:lnTo>
                      <a:pt x="1102" y="1592"/>
                    </a:lnTo>
                    <a:lnTo>
                      <a:pt x="1112" y="1588"/>
                    </a:lnTo>
                    <a:lnTo>
                      <a:pt x="1124" y="1582"/>
                    </a:lnTo>
                    <a:lnTo>
                      <a:pt x="1130" y="1578"/>
                    </a:lnTo>
                    <a:lnTo>
                      <a:pt x="1132" y="1574"/>
                    </a:lnTo>
                    <a:lnTo>
                      <a:pt x="1134" y="1570"/>
                    </a:lnTo>
                    <a:lnTo>
                      <a:pt x="1134" y="1568"/>
                    </a:lnTo>
                    <a:lnTo>
                      <a:pt x="1138" y="1572"/>
                    </a:lnTo>
                    <a:lnTo>
                      <a:pt x="1142" y="1576"/>
                    </a:lnTo>
                    <a:lnTo>
                      <a:pt x="1144" y="1574"/>
                    </a:lnTo>
                    <a:lnTo>
                      <a:pt x="1146" y="1572"/>
                    </a:lnTo>
                    <a:lnTo>
                      <a:pt x="1152" y="1566"/>
                    </a:lnTo>
                    <a:lnTo>
                      <a:pt x="1158" y="1562"/>
                    </a:lnTo>
                    <a:lnTo>
                      <a:pt x="1164" y="1560"/>
                    </a:lnTo>
                    <a:lnTo>
                      <a:pt x="1164" y="1558"/>
                    </a:lnTo>
                    <a:lnTo>
                      <a:pt x="1164" y="1556"/>
                    </a:lnTo>
                    <a:lnTo>
                      <a:pt x="1166" y="1554"/>
                    </a:lnTo>
                    <a:lnTo>
                      <a:pt x="1170" y="1552"/>
                    </a:lnTo>
                    <a:lnTo>
                      <a:pt x="1172" y="1550"/>
                    </a:lnTo>
                    <a:lnTo>
                      <a:pt x="1172" y="1548"/>
                    </a:lnTo>
                    <a:lnTo>
                      <a:pt x="1172" y="1546"/>
                    </a:lnTo>
                    <a:lnTo>
                      <a:pt x="1170" y="1542"/>
                    </a:lnTo>
                    <a:lnTo>
                      <a:pt x="1168" y="1540"/>
                    </a:lnTo>
                    <a:lnTo>
                      <a:pt x="1164" y="1540"/>
                    </a:lnTo>
                    <a:lnTo>
                      <a:pt x="1152" y="1546"/>
                    </a:lnTo>
                    <a:lnTo>
                      <a:pt x="1144" y="1550"/>
                    </a:lnTo>
                    <a:lnTo>
                      <a:pt x="1136" y="1550"/>
                    </a:lnTo>
                    <a:lnTo>
                      <a:pt x="1128" y="1550"/>
                    </a:lnTo>
                    <a:lnTo>
                      <a:pt x="1122" y="1546"/>
                    </a:lnTo>
                    <a:lnTo>
                      <a:pt x="1112" y="1540"/>
                    </a:lnTo>
                    <a:lnTo>
                      <a:pt x="1104" y="1538"/>
                    </a:lnTo>
                    <a:lnTo>
                      <a:pt x="1094" y="1538"/>
                    </a:lnTo>
                    <a:lnTo>
                      <a:pt x="1086" y="1538"/>
                    </a:lnTo>
                    <a:lnTo>
                      <a:pt x="1076" y="1538"/>
                    </a:lnTo>
                    <a:lnTo>
                      <a:pt x="1084" y="1534"/>
                    </a:lnTo>
                    <a:lnTo>
                      <a:pt x="1092" y="1530"/>
                    </a:lnTo>
                    <a:lnTo>
                      <a:pt x="1098" y="1530"/>
                    </a:lnTo>
                    <a:lnTo>
                      <a:pt x="1110" y="1530"/>
                    </a:lnTo>
                    <a:lnTo>
                      <a:pt x="1118" y="1534"/>
                    </a:lnTo>
                    <a:lnTo>
                      <a:pt x="1122" y="1534"/>
                    </a:lnTo>
                    <a:lnTo>
                      <a:pt x="1124" y="1532"/>
                    </a:lnTo>
                    <a:lnTo>
                      <a:pt x="1126" y="1532"/>
                    </a:lnTo>
                    <a:lnTo>
                      <a:pt x="1128" y="1532"/>
                    </a:lnTo>
                    <a:lnTo>
                      <a:pt x="1134" y="1538"/>
                    </a:lnTo>
                    <a:lnTo>
                      <a:pt x="1142" y="1544"/>
                    </a:lnTo>
                    <a:lnTo>
                      <a:pt x="1146" y="1544"/>
                    </a:lnTo>
                    <a:lnTo>
                      <a:pt x="1150" y="1542"/>
                    </a:lnTo>
                    <a:lnTo>
                      <a:pt x="1178" y="1528"/>
                    </a:lnTo>
                    <a:lnTo>
                      <a:pt x="1190" y="1518"/>
                    </a:lnTo>
                    <a:lnTo>
                      <a:pt x="1192" y="1516"/>
                    </a:lnTo>
                    <a:lnTo>
                      <a:pt x="1192" y="1512"/>
                    </a:lnTo>
                    <a:lnTo>
                      <a:pt x="1184" y="1500"/>
                    </a:lnTo>
                    <a:lnTo>
                      <a:pt x="1178" y="1496"/>
                    </a:lnTo>
                    <a:lnTo>
                      <a:pt x="1172" y="1496"/>
                    </a:lnTo>
                    <a:lnTo>
                      <a:pt x="1168" y="1496"/>
                    </a:lnTo>
                    <a:lnTo>
                      <a:pt x="1168" y="1494"/>
                    </a:lnTo>
                    <a:lnTo>
                      <a:pt x="1168" y="1490"/>
                    </a:lnTo>
                    <a:lnTo>
                      <a:pt x="1170" y="1484"/>
                    </a:lnTo>
                    <a:lnTo>
                      <a:pt x="1168" y="1482"/>
                    </a:lnTo>
                    <a:lnTo>
                      <a:pt x="1164" y="1480"/>
                    </a:lnTo>
                    <a:lnTo>
                      <a:pt x="1158" y="1476"/>
                    </a:lnTo>
                    <a:lnTo>
                      <a:pt x="1154" y="1472"/>
                    </a:lnTo>
                    <a:lnTo>
                      <a:pt x="1148" y="1468"/>
                    </a:lnTo>
                    <a:lnTo>
                      <a:pt x="1144" y="1466"/>
                    </a:lnTo>
                    <a:lnTo>
                      <a:pt x="1138" y="1468"/>
                    </a:lnTo>
                    <a:lnTo>
                      <a:pt x="1132" y="1468"/>
                    </a:lnTo>
                    <a:lnTo>
                      <a:pt x="1132" y="1466"/>
                    </a:lnTo>
                    <a:lnTo>
                      <a:pt x="1132" y="1462"/>
                    </a:lnTo>
                    <a:lnTo>
                      <a:pt x="1130" y="1462"/>
                    </a:lnTo>
                    <a:lnTo>
                      <a:pt x="1126" y="1460"/>
                    </a:lnTo>
                    <a:lnTo>
                      <a:pt x="1124" y="1460"/>
                    </a:lnTo>
                    <a:lnTo>
                      <a:pt x="1122" y="1458"/>
                    </a:lnTo>
                    <a:lnTo>
                      <a:pt x="1118" y="1450"/>
                    </a:lnTo>
                    <a:lnTo>
                      <a:pt x="1116" y="1440"/>
                    </a:lnTo>
                    <a:lnTo>
                      <a:pt x="1116" y="1428"/>
                    </a:lnTo>
                    <a:lnTo>
                      <a:pt x="1116" y="1416"/>
                    </a:lnTo>
                    <a:lnTo>
                      <a:pt x="1116" y="1406"/>
                    </a:lnTo>
                    <a:lnTo>
                      <a:pt x="1120" y="1398"/>
                    </a:lnTo>
                    <a:lnTo>
                      <a:pt x="1120" y="1396"/>
                    </a:lnTo>
                    <a:lnTo>
                      <a:pt x="1124" y="1396"/>
                    </a:lnTo>
                    <a:lnTo>
                      <a:pt x="1126" y="1394"/>
                    </a:lnTo>
                    <a:lnTo>
                      <a:pt x="1128" y="1392"/>
                    </a:lnTo>
                    <a:lnTo>
                      <a:pt x="1126" y="1386"/>
                    </a:lnTo>
                    <a:lnTo>
                      <a:pt x="1126" y="1374"/>
                    </a:lnTo>
                    <a:lnTo>
                      <a:pt x="1126" y="1368"/>
                    </a:lnTo>
                    <a:lnTo>
                      <a:pt x="1128" y="1360"/>
                    </a:lnTo>
                    <a:lnTo>
                      <a:pt x="1132" y="1356"/>
                    </a:lnTo>
                    <a:lnTo>
                      <a:pt x="1132" y="1352"/>
                    </a:lnTo>
                    <a:lnTo>
                      <a:pt x="1130" y="1352"/>
                    </a:lnTo>
                    <a:lnTo>
                      <a:pt x="1128" y="1350"/>
                    </a:lnTo>
                    <a:lnTo>
                      <a:pt x="1124" y="1350"/>
                    </a:lnTo>
                    <a:lnTo>
                      <a:pt x="1122" y="1348"/>
                    </a:lnTo>
                    <a:lnTo>
                      <a:pt x="1122" y="1342"/>
                    </a:lnTo>
                    <a:lnTo>
                      <a:pt x="1122" y="1336"/>
                    </a:lnTo>
                    <a:lnTo>
                      <a:pt x="1124" y="1338"/>
                    </a:lnTo>
                    <a:lnTo>
                      <a:pt x="1130" y="1340"/>
                    </a:lnTo>
                    <a:lnTo>
                      <a:pt x="1136" y="1340"/>
                    </a:lnTo>
                    <a:lnTo>
                      <a:pt x="1142" y="1338"/>
                    </a:lnTo>
                    <a:lnTo>
                      <a:pt x="1148" y="1334"/>
                    </a:lnTo>
                    <a:lnTo>
                      <a:pt x="1148" y="1332"/>
                    </a:lnTo>
                    <a:lnTo>
                      <a:pt x="1148" y="1330"/>
                    </a:lnTo>
                    <a:lnTo>
                      <a:pt x="1146" y="1326"/>
                    </a:lnTo>
                    <a:lnTo>
                      <a:pt x="1144" y="1324"/>
                    </a:lnTo>
                    <a:lnTo>
                      <a:pt x="1142" y="1322"/>
                    </a:lnTo>
                    <a:lnTo>
                      <a:pt x="1144" y="1322"/>
                    </a:lnTo>
                    <a:lnTo>
                      <a:pt x="1152" y="1320"/>
                    </a:lnTo>
                    <a:lnTo>
                      <a:pt x="1160" y="1318"/>
                    </a:lnTo>
                    <a:lnTo>
                      <a:pt x="1166" y="1312"/>
                    </a:lnTo>
                    <a:lnTo>
                      <a:pt x="1170" y="1308"/>
                    </a:lnTo>
                    <a:lnTo>
                      <a:pt x="1172" y="1302"/>
                    </a:lnTo>
                    <a:lnTo>
                      <a:pt x="1178" y="1294"/>
                    </a:lnTo>
                    <a:lnTo>
                      <a:pt x="1180" y="1292"/>
                    </a:lnTo>
                    <a:lnTo>
                      <a:pt x="1186" y="1292"/>
                    </a:lnTo>
                    <a:lnTo>
                      <a:pt x="1190" y="1294"/>
                    </a:lnTo>
                    <a:lnTo>
                      <a:pt x="1194" y="1292"/>
                    </a:lnTo>
                    <a:lnTo>
                      <a:pt x="1196" y="1286"/>
                    </a:lnTo>
                    <a:lnTo>
                      <a:pt x="1200" y="1278"/>
                    </a:lnTo>
                    <a:lnTo>
                      <a:pt x="1204" y="1274"/>
                    </a:lnTo>
                    <a:lnTo>
                      <a:pt x="1208" y="1274"/>
                    </a:lnTo>
                    <a:lnTo>
                      <a:pt x="1214" y="1274"/>
                    </a:lnTo>
                    <a:lnTo>
                      <a:pt x="1218" y="1274"/>
                    </a:lnTo>
                    <a:lnTo>
                      <a:pt x="1222" y="1268"/>
                    </a:lnTo>
                    <a:lnTo>
                      <a:pt x="1226" y="1264"/>
                    </a:lnTo>
                    <a:lnTo>
                      <a:pt x="1228" y="1264"/>
                    </a:lnTo>
                    <a:lnTo>
                      <a:pt x="1232" y="1264"/>
                    </a:lnTo>
                    <a:lnTo>
                      <a:pt x="1236" y="1264"/>
                    </a:lnTo>
                    <a:lnTo>
                      <a:pt x="1238" y="1264"/>
                    </a:lnTo>
                    <a:lnTo>
                      <a:pt x="1240" y="1260"/>
                    </a:lnTo>
                    <a:lnTo>
                      <a:pt x="1244" y="1254"/>
                    </a:lnTo>
                    <a:lnTo>
                      <a:pt x="1246" y="1254"/>
                    </a:lnTo>
                    <a:lnTo>
                      <a:pt x="1250" y="1254"/>
                    </a:lnTo>
                    <a:lnTo>
                      <a:pt x="1254" y="1252"/>
                    </a:lnTo>
                    <a:lnTo>
                      <a:pt x="1258" y="1250"/>
                    </a:lnTo>
                    <a:lnTo>
                      <a:pt x="1262" y="1240"/>
                    </a:lnTo>
                    <a:lnTo>
                      <a:pt x="1268" y="1226"/>
                    </a:lnTo>
                    <a:lnTo>
                      <a:pt x="1274" y="1220"/>
                    </a:lnTo>
                    <a:lnTo>
                      <a:pt x="1284" y="1214"/>
                    </a:lnTo>
                    <a:lnTo>
                      <a:pt x="1290" y="1208"/>
                    </a:lnTo>
                    <a:lnTo>
                      <a:pt x="1292" y="1206"/>
                    </a:lnTo>
                    <a:lnTo>
                      <a:pt x="1292" y="1204"/>
                    </a:lnTo>
                    <a:lnTo>
                      <a:pt x="1290" y="1202"/>
                    </a:lnTo>
                    <a:lnTo>
                      <a:pt x="1284" y="1198"/>
                    </a:lnTo>
                    <a:lnTo>
                      <a:pt x="1280" y="1194"/>
                    </a:lnTo>
                    <a:lnTo>
                      <a:pt x="1276" y="1190"/>
                    </a:lnTo>
                    <a:lnTo>
                      <a:pt x="1276" y="1184"/>
                    </a:lnTo>
                    <a:lnTo>
                      <a:pt x="1276" y="1180"/>
                    </a:lnTo>
                    <a:lnTo>
                      <a:pt x="1282" y="1174"/>
                    </a:lnTo>
                    <a:lnTo>
                      <a:pt x="1288" y="1168"/>
                    </a:lnTo>
                    <a:lnTo>
                      <a:pt x="1290" y="1164"/>
                    </a:lnTo>
                    <a:lnTo>
                      <a:pt x="1292" y="1156"/>
                    </a:lnTo>
                    <a:lnTo>
                      <a:pt x="1292" y="1150"/>
                    </a:lnTo>
                    <a:lnTo>
                      <a:pt x="1294" y="1146"/>
                    </a:lnTo>
                    <a:lnTo>
                      <a:pt x="1298" y="1144"/>
                    </a:lnTo>
                    <a:lnTo>
                      <a:pt x="1300" y="1144"/>
                    </a:lnTo>
                    <a:lnTo>
                      <a:pt x="1306" y="1142"/>
                    </a:lnTo>
                    <a:lnTo>
                      <a:pt x="1310" y="1140"/>
                    </a:lnTo>
                    <a:lnTo>
                      <a:pt x="1310" y="1138"/>
                    </a:lnTo>
                    <a:lnTo>
                      <a:pt x="1314" y="1132"/>
                    </a:lnTo>
                    <a:lnTo>
                      <a:pt x="1320" y="1126"/>
                    </a:lnTo>
                    <a:lnTo>
                      <a:pt x="1338" y="1114"/>
                    </a:lnTo>
                    <a:lnTo>
                      <a:pt x="1340" y="1112"/>
                    </a:lnTo>
                    <a:lnTo>
                      <a:pt x="1344" y="1112"/>
                    </a:lnTo>
                    <a:lnTo>
                      <a:pt x="1346" y="1116"/>
                    </a:lnTo>
                    <a:lnTo>
                      <a:pt x="1348" y="1118"/>
                    </a:lnTo>
                    <a:lnTo>
                      <a:pt x="1350" y="1120"/>
                    </a:lnTo>
                    <a:lnTo>
                      <a:pt x="1354" y="1120"/>
                    </a:lnTo>
                    <a:lnTo>
                      <a:pt x="1358" y="1118"/>
                    </a:lnTo>
                    <a:lnTo>
                      <a:pt x="1364" y="1116"/>
                    </a:lnTo>
                    <a:lnTo>
                      <a:pt x="1368" y="1116"/>
                    </a:lnTo>
                    <a:lnTo>
                      <a:pt x="1378" y="1116"/>
                    </a:lnTo>
                    <a:lnTo>
                      <a:pt x="1386" y="1116"/>
                    </a:lnTo>
                    <a:lnTo>
                      <a:pt x="1392" y="1116"/>
                    </a:lnTo>
                    <a:lnTo>
                      <a:pt x="1396" y="1114"/>
                    </a:lnTo>
                    <a:lnTo>
                      <a:pt x="1408" y="1116"/>
                    </a:lnTo>
                    <a:lnTo>
                      <a:pt x="1414" y="1120"/>
                    </a:lnTo>
                    <a:lnTo>
                      <a:pt x="1418" y="1124"/>
                    </a:lnTo>
                    <a:lnTo>
                      <a:pt x="1428" y="1126"/>
                    </a:lnTo>
                    <a:lnTo>
                      <a:pt x="1438" y="1130"/>
                    </a:lnTo>
                    <a:lnTo>
                      <a:pt x="1440" y="1134"/>
                    </a:lnTo>
                    <a:lnTo>
                      <a:pt x="1442" y="1136"/>
                    </a:lnTo>
                    <a:lnTo>
                      <a:pt x="1442" y="1144"/>
                    </a:lnTo>
                    <a:lnTo>
                      <a:pt x="1440" y="1154"/>
                    </a:lnTo>
                    <a:lnTo>
                      <a:pt x="1440" y="1162"/>
                    </a:lnTo>
                    <a:lnTo>
                      <a:pt x="1442" y="1166"/>
                    </a:lnTo>
                    <a:lnTo>
                      <a:pt x="1446" y="1168"/>
                    </a:lnTo>
                    <a:lnTo>
                      <a:pt x="1444" y="1174"/>
                    </a:lnTo>
                    <a:lnTo>
                      <a:pt x="1442" y="1176"/>
                    </a:lnTo>
                    <a:lnTo>
                      <a:pt x="1440" y="1176"/>
                    </a:lnTo>
                    <a:lnTo>
                      <a:pt x="1434" y="1176"/>
                    </a:lnTo>
                    <a:lnTo>
                      <a:pt x="1422" y="1178"/>
                    </a:lnTo>
                    <a:lnTo>
                      <a:pt x="1416" y="1180"/>
                    </a:lnTo>
                    <a:lnTo>
                      <a:pt x="1412" y="1184"/>
                    </a:lnTo>
                    <a:lnTo>
                      <a:pt x="1406" y="1196"/>
                    </a:lnTo>
                    <a:lnTo>
                      <a:pt x="1398" y="1208"/>
                    </a:lnTo>
                    <a:lnTo>
                      <a:pt x="1390" y="1216"/>
                    </a:lnTo>
                    <a:lnTo>
                      <a:pt x="1382" y="1222"/>
                    </a:lnTo>
                    <a:lnTo>
                      <a:pt x="1372" y="1228"/>
                    </a:lnTo>
                    <a:lnTo>
                      <a:pt x="1368" y="1232"/>
                    </a:lnTo>
                    <a:lnTo>
                      <a:pt x="1366" y="1236"/>
                    </a:lnTo>
                    <a:lnTo>
                      <a:pt x="1366" y="1238"/>
                    </a:lnTo>
                    <a:lnTo>
                      <a:pt x="1366" y="1242"/>
                    </a:lnTo>
                    <a:lnTo>
                      <a:pt x="1358" y="1244"/>
                    </a:lnTo>
                    <a:lnTo>
                      <a:pt x="1354" y="1246"/>
                    </a:lnTo>
                    <a:lnTo>
                      <a:pt x="1350" y="1248"/>
                    </a:lnTo>
                    <a:lnTo>
                      <a:pt x="1346" y="1254"/>
                    </a:lnTo>
                    <a:lnTo>
                      <a:pt x="1344" y="1258"/>
                    </a:lnTo>
                    <a:lnTo>
                      <a:pt x="1342" y="1260"/>
                    </a:lnTo>
                    <a:lnTo>
                      <a:pt x="1338" y="1260"/>
                    </a:lnTo>
                    <a:lnTo>
                      <a:pt x="1334" y="1260"/>
                    </a:lnTo>
                    <a:lnTo>
                      <a:pt x="1332" y="1260"/>
                    </a:lnTo>
                    <a:lnTo>
                      <a:pt x="1328" y="1264"/>
                    </a:lnTo>
                    <a:lnTo>
                      <a:pt x="1326" y="1268"/>
                    </a:lnTo>
                    <a:lnTo>
                      <a:pt x="1324" y="1270"/>
                    </a:lnTo>
                    <a:lnTo>
                      <a:pt x="1322" y="1270"/>
                    </a:lnTo>
                    <a:lnTo>
                      <a:pt x="1320" y="1272"/>
                    </a:lnTo>
                    <a:lnTo>
                      <a:pt x="1318" y="1272"/>
                    </a:lnTo>
                    <a:lnTo>
                      <a:pt x="1318" y="1278"/>
                    </a:lnTo>
                    <a:lnTo>
                      <a:pt x="1318" y="1286"/>
                    </a:lnTo>
                    <a:lnTo>
                      <a:pt x="1318" y="1288"/>
                    </a:lnTo>
                    <a:lnTo>
                      <a:pt x="1314" y="1292"/>
                    </a:lnTo>
                    <a:lnTo>
                      <a:pt x="1310" y="1294"/>
                    </a:lnTo>
                    <a:lnTo>
                      <a:pt x="1308" y="1294"/>
                    </a:lnTo>
                    <a:lnTo>
                      <a:pt x="1300" y="1292"/>
                    </a:lnTo>
                    <a:lnTo>
                      <a:pt x="1294" y="1290"/>
                    </a:lnTo>
                    <a:lnTo>
                      <a:pt x="1292" y="1292"/>
                    </a:lnTo>
                    <a:lnTo>
                      <a:pt x="1290" y="1296"/>
                    </a:lnTo>
                    <a:lnTo>
                      <a:pt x="1290" y="1300"/>
                    </a:lnTo>
                    <a:lnTo>
                      <a:pt x="1286" y="1304"/>
                    </a:lnTo>
                    <a:lnTo>
                      <a:pt x="1278" y="1314"/>
                    </a:lnTo>
                    <a:lnTo>
                      <a:pt x="1276" y="1322"/>
                    </a:lnTo>
                    <a:lnTo>
                      <a:pt x="1274" y="1328"/>
                    </a:lnTo>
                    <a:lnTo>
                      <a:pt x="1274" y="1338"/>
                    </a:lnTo>
                    <a:lnTo>
                      <a:pt x="1278" y="1346"/>
                    </a:lnTo>
                    <a:lnTo>
                      <a:pt x="1282" y="1354"/>
                    </a:lnTo>
                    <a:lnTo>
                      <a:pt x="1282" y="1360"/>
                    </a:lnTo>
                    <a:lnTo>
                      <a:pt x="1282" y="1364"/>
                    </a:lnTo>
                    <a:lnTo>
                      <a:pt x="1280" y="1366"/>
                    </a:lnTo>
                    <a:lnTo>
                      <a:pt x="1278" y="1368"/>
                    </a:lnTo>
                    <a:lnTo>
                      <a:pt x="1278" y="1372"/>
                    </a:lnTo>
                    <a:lnTo>
                      <a:pt x="1280" y="1378"/>
                    </a:lnTo>
                    <a:lnTo>
                      <a:pt x="1288" y="1388"/>
                    </a:lnTo>
                    <a:lnTo>
                      <a:pt x="1292" y="1394"/>
                    </a:lnTo>
                    <a:lnTo>
                      <a:pt x="1294" y="1396"/>
                    </a:lnTo>
                    <a:lnTo>
                      <a:pt x="1294" y="1398"/>
                    </a:lnTo>
                    <a:lnTo>
                      <a:pt x="1292" y="1400"/>
                    </a:lnTo>
                    <a:lnTo>
                      <a:pt x="1288" y="1402"/>
                    </a:lnTo>
                    <a:lnTo>
                      <a:pt x="1286" y="1404"/>
                    </a:lnTo>
                    <a:lnTo>
                      <a:pt x="1286" y="1406"/>
                    </a:lnTo>
                    <a:lnTo>
                      <a:pt x="1288" y="1416"/>
                    </a:lnTo>
                    <a:lnTo>
                      <a:pt x="1288" y="1424"/>
                    </a:lnTo>
                    <a:lnTo>
                      <a:pt x="1282" y="1444"/>
                    </a:lnTo>
                    <a:lnTo>
                      <a:pt x="1280" y="1456"/>
                    </a:lnTo>
                    <a:lnTo>
                      <a:pt x="1280" y="1462"/>
                    </a:lnTo>
                    <a:lnTo>
                      <a:pt x="1282" y="1464"/>
                    </a:lnTo>
                    <a:lnTo>
                      <a:pt x="1286" y="1466"/>
                    </a:lnTo>
                    <a:lnTo>
                      <a:pt x="1298" y="1470"/>
                    </a:lnTo>
                    <a:lnTo>
                      <a:pt x="1322" y="1476"/>
                    </a:lnTo>
                    <a:lnTo>
                      <a:pt x="1328" y="1478"/>
                    </a:lnTo>
                    <a:lnTo>
                      <a:pt x="1330" y="1480"/>
                    </a:lnTo>
                    <a:lnTo>
                      <a:pt x="1328" y="1484"/>
                    </a:lnTo>
                    <a:lnTo>
                      <a:pt x="1328" y="1492"/>
                    </a:lnTo>
                    <a:lnTo>
                      <a:pt x="1328" y="1500"/>
                    </a:lnTo>
                    <a:lnTo>
                      <a:pt x="1330" y="1504"/>
                    </a:lnTo>
                    <a:lnTo>
                      <a:pt x="1334" y="1504"/>
                    </a:lnTo>
                    <a:lnTo>
                      <a:pt x="1336" y="1504"/>
                    </a:lnTo>
                    <a:lnTo>
                      <a:pt x="1340" y="1500"/>
                    </a:lnTo>
                    <a:lnTo>
                      <a:pt x="1346" y="1494"/>
                    </a:lnTo>
                    <a:lnTo>
                      <a:pt x="1352" y="1494"/>
                    </a:lnTo>
                    <a:lnTo>
                      <a:pt x="1354" y="1496"/>
                    </a:lnTo>
                    <a:lnTo>
                      <a:pt x="1354" y="1498"/>
                    </a:lnTo>
                    <a:lnTo>
                      <a:pt x="1354" y="1500"/>
                    </a:lnTo>
                    <a:lnTo>
                      <a:pt x="1352" y="1506"/>
                    </a:lnTo>
                    <a:lnTo>
                      <a:pt x="1346" y="1512"/>
                    </a:lnTo>
                    <a:lnTo>
                      <a:pt x="1346" y="1516"/>
                    </a:lnTo>
                    <a:lnTo>
                      <a:pt x="1352" y="1514"/>
                    </a:lnTo>
                    <a:lnTo>
                      <a:pt x="1366" y="1508"/>
                    </a:lnTo>
                    <a:lnTo>
                      <a:pt x="1376" y="1504"/>
                    </a:lnTo>
                    <a:lnTo>
                      <a:pt x="1390" y="1504"/>
                    </a:lnTo>
                    <a:lnTo>
                      <a:pt x="1408" y="1500"/>
                    </a:lnTo>
                    <a:lnTo>
                      <a:pt x="1436" y="1488"/>
                    </a:lnTo>
                    <a:lnTo>
                      <a:pt x="1448" y="1484"/>
                    </a:lnTo>
                    <a:lnTo>
                      <a:pt x="1454" y="1484"/>
                    </a:lnTo>
                    <a:lnTo>
                      <a:pt x="1458" y="1484"/>
                    </a:lnTo>
                    <a:lnTo>
                      <a:pt x="1462" y="1484"/>
                    </a:lnTo>
                    <a:lnTo>
                      <a:pt x="1466" y="1486"/>
                    </a:lnTo>
                    <a:lnTo>
                      <a:pt x="1470" y="1482"/>
                    </a:lnTo>
                    <a:lnTo>
                      <a:pt x="1476" y="1476"/>
                    </a:lnTo>
                    <a:lnTo>
                      <a:pt x="1478" y="1476"/>
                    </a:lnTo>
                    <a:lnTo>
                      <a:pt x="1484" y="1478"/>
                    </a:lnTo>
                    <a:lnTo>
                      <a:pt x="1490" y="1476"/>
                    </a:lnTo>
                    <a:lnTo>
                      <a:pt x="1498" y="1474"/>
                    </a:lnTo>
                    <a:lnTo>
                      <a:pt x="1506" y="1472"/>
                    </a:lnTo>
                    <a:lnTo>
                      <a:pt x="1512" y="1470"/>
                    </a:lnTo>
                    <a:lnTo>
                      <a:pt x="1522" y="1470"/>
                    </a:lnTo>
                    <a:lnTo>
                      <a:pt x="1532" y="1470"/>
                    </a:lnTo>
                    <a:lnTo>
                      <a:pt x="1538" y="1470"/>
                    </a:lnTo>
                    <a:lnTo>
                      <a:pt x="1546" y="1466"/>
                    </a:lnTo>
                    <a:lnTo>
                      <a:pt x="1550" y="1468"/>
                    </a:lnTo>
                    <a:lnTo>
                      <a:pt x="1556" y="1468"/>
                    </a:lnTo>
                    <a:lnTo>
                      <a:pt x="1566" y="1462"/>
                    </a:lnTo>
                    <a:lnTo>
                      <a:pt x="1574" y="1456"/>
                    </a:lnTo>
                    <a:lnTo>
                      <a:pt x="1578" y="1454"/>
                    </a:lnTo>
                    <a:lnTo>
                      <a:pt x="1580" y="1456"/>
                    </a:lnTo>
                    <a:lnTo>
                      <a:pt x="1582" y="1458"/>
                    </a:lnTo>
                    <a:lnTo>
                      <a:pt x="1578" y="1458"/>
                    </a:lnTo>
                    <a:lnTo>
                      <a:pt x="1576" y="1462"/>
                    </a:lnTo>
                    <a:lnTo>
                      <a:pt x="1578" y="1466"/>
                    </a:lnTo>
                    <a:lnTo>
                      <a:pt x="1580" y="1470"/>
                    </a:lnTo>
                    <a:lnTo>
                      <a:pt x="1578" y="1472"/>
                    </a:lnTo>
                    <a:lnTo>
                      <a:pt x="1572" y="1470"/>
                    </a:lnTo>
                    <a:lnTo>
                      <a:pt x="1568" y="1468"/>
                    </a:lnTo>
                    <a:lnTo>
                      <a:pt x="1572" y="1474"/>
                    </a:lnTo>
                    <a:lnTo>
                      <a:pt x="1578" y="1480"/>
                    </a:lnTo>
                    <a:lnTo>
                      <a:pt x="1582" y="1480"/>
                    </a:lnTo>
                    <a:lnTo>
                      <a:pt x="1584" y="1482"/>
                    </a:lnTo>
                    <a:lnTo>
                      <a:pt x="1588" y="1486"/>
                    </a:lnTo>
                    <a:lnTo>
                      <a:pt x="1592" y="1490"/>
                    </a:lnTo>
                    <a:lnTo>
                      <a:pt x="1596" y="1490"/>
                    </a:lnTo>
                    <a:lnTo>
                      <a:pt x="1608" y="1490"/>
                    </a:lnTo>
                    <a:lnTo>
                      <a:pt x="1618" y="1490"/>
                    </a:lnTo>
                    <a:lnTo>
                      <a:pt x="1622" y="1492"/>
                    </a:lnTo>
                    <a:lnTo>
                      <a:pt x="1626" y="1494"/>
                    </a:lnTo>
                    <a:lnTo>
                      <a:pt x="1628" y="1498"/>
                    </a:lnTo>
                    <a:lnTo>
                      <a:pt x="1632" y="1500"/>
                    </a:lnTo>
                    <a:lnTo>
                      <a:pt x="1638" y="1502"/>
                    </a:lnTo>
                    <a:lnTo>
                      <a:pt x="1642" y="1504"/>
                    </a:lnTo>
                    <a:lnTo>
                      <a:pt x="1642" y="1508"/>
                    </a:lnTo>
                    <a:lnTo>
                      <a:pt x="1638" y="1510"/>
                    </a:lnTo>
                    <a:lnTo>
                      <a:pt x="1634" y="1510"/>
                    </a:lnTo>
                    <a:lnTo>
                      <a:pt x="1610" y="1504"/>
                    </a:lnTo>
                    <a:lnTo>
                      <a:pt x="1602" y="1502"/>
                    </a:lnTo>
                    <a:lnTo>
                      <a:pt x="1596" y="1504"/>
                    </a:lnTo>
                    <a:lnTo>
                      <a:pt x="1594" y="1506"/>
                    </a:lnTo>
                    <a:lnTo>
                      <a:pt x="1592" y="1510"/>
                    </a:lnTo>
                    <a:lnTo>
                      <a:pt x="1590" y="1512"/>
                    </a:lnTo>
                    <a:lnTo>
                      <a:pt x="1588" y="1516"/>
                    </a:lnTo>
                    <a:lnTo>
                      <a:pt x="1584" y="1516"/>
                    </a:lnTo>
                    <a:lnTo>
                      <a:pt x="1578" y="1514"/>
                    </a:lnTo>
                    <a:lnTo>
                      <a:pt x="1574" y="1512"/>
                    </a:lnTo>
                    <a:lnTo>
                      <a:pt x="1570" y="1514"/>
                    </a:lnTo>
                    <a:lnTo>
                      <a:pt x="1568" y="1516"/>
                    </a:lnTo>
                    <a:lnTo>
                      <a:pt x="1568" y="1518"/>
                    </a:lnTo>
                    <a:lnTo>
                      <a:pt x="1568" y="1522"/>
                    </a:lnTo>
                    <a:lnTo>
                      <a:pt x="1568" y="1524"/>
                    </a:lnTo>
                    <a:lnTo>
                      <a:pt x="1564" y="1524"/>
                    </a:lnTo>
                    <a:lnTo>
                      <a:pt x="1560" y="1520"/>
                    </a:lnTo>
                    <a:lnTo>
                      <a:pt x="1556" y="1518"/>
                    </a:lnTo>
                    <a:lnTo>
                      <a:pt x="1552" y="1516"/>
                    </a:lnTo>
                    <a:lnTo>
                      <a:pt x="1552" y="1518"/>
                    </a:lnTo>
                    <a:lnTo>
                      <a:pt x="1552" y="1520"/>
                    </a:lnTo>
                    <a:lnTo>
                      <a:pt x="1554" y="1530"/>
                    </a:lnTo>
                    <a:lnTo>
                      <a:pt x="1554" y="1534"/>
                    </a:lnTo>
                    <a:lnTo>
                      <a:pt x="1552" y="1536"/>
                    </a:lnTo>
                    <a:lnTo>
                      <a:pt x="1540" y="1540"/>
                    </a:lnTo>
                    <a:lnTo>
                      <a:pt x="1530" y="1542"/>
                    </a:lnTo>
                    <a:lnTo>
                      <a:pt x="1518" y="1540"/>
                    </a:lnTo>
                    <a:lnTo>
                      <a:pt x="1508" y="1536"/>
                    </a:lnTo>
                    <a:lnTo>
                      <a:pt x="1498" y="1532"/>
                    </a:lnTo>
                    <a:lnTo>
                      <a:pt x="1488" y="1530"/>
                    </a:lnTo>
                    <a:lnTo>
                      <a:pt x="1476" y="1528"/>
                    </a:lnTo>
                    <a:lnTo>
                      <a:pt x="1460" y="1526"/>
                    </a:lnTo>
                    <a:lnTo>
                      <a:pt x="1454" y="1524"/>
                    </a:lnTo>
                    <a:lnTo>
                      <a:pt x="1450" y="1524"/>
                    </a:lnTo>
                    <a:lnTo>
                      <a:pt x="1448" y="1526"/>
                    </a:lnTo>
                    <a:lnTo>
                      <a:pt x="1448" y="1528"/>
                    </a:lnTo>
                    <a:lnTo>
                      <a:pt x="1446" y="1532"/>
                    </a:lnTo>
                    <a:lnTo>
                      <a:pt x="1442" y="1534"/>
                    </a:lnTo>
                    <a:lnTo>
                      <a:pt x="1436" y="1534"/>
                    </a:lnTo>
                    <a:lnTo>
                      <a:pt x="1422" y="1534"/>
                    </a:lnTo>
                    <a:lnTo>
                      <a:pt x="1408" y="1534"/>
                    </a:lnTo>
                    <a:lnTo>
                      <a:pt x="1398" y="1538"/>
                    </a:lnTo>
                    <a:lnTo>
                      <a:pt x="1394" y="1542"/>
                    </a:lnTo>
                    <a:lnTo>
                      <a:pt x="1392" y="1544"/>
                    </a:lnTo>
                    <a:lnTo>
                      <a:pt x="1390" y="1548"/>
                    </a:lnTo>
                    <a:lnTo>
                      <a:pt x="1388" y="1550"/>
                    </a:lnTo>
                    <a:lnTo>
                      <a:pt x="1380" y="1552"/>
                    </a:lnTo>
                    <a:lnTo>
                      <a:pt x="1374" y="1554"/>
                    </a:lnTo>
                    <a:lnTo>
                      <a:pt x="1372" y="1558"/>
                    </a:lnTo>
                    <a:lnTo>
                      <a:pt x="1370" y="1562"/>
                    </a:lnTo>
                    <a:lnTo>
                      <a:pt x="1368" y="1572"/>
                    </a:lnTo>
                    <a:lnTo>
                      <a:pt x="1368" y="1580"/>
                    </a:lnTo>
                    <a:lnTo>
                      <a:pt x="1370" y="1588"/>
                    </a:lnTo>
                    <a:lnTo>
                      <a:pt x="1372" y="1594"/>
                    </a:lnTo>
                    <a:lnTo>
                      <a:pt x="1378" y="1604"/>
                    </a:lnTo>
                    <a:lnTo>
                      <a:pt x="1382" y="1610"/>
                    </a:lnTo>
                    <a:lnTo>
                      <a:pt x="1386" y="1614"/>
                    </a:lnTo>
                    <a:lnTo>
                      <a:pt x="1390" y="1614"/>
                    </a:lnTo>
                    <a:lnTo>
                      <a:pt x="1396" y="1614"/>
                    </a:lnTo>
                    <a:lnTo>
                      <a:pt x="1402" y="1610"/>
                    </a:lnTo>
                    <a:lnTo>
                      <a:pt x="1410" y="1606"/>
                    </a:lnTo>
                    <a:lnTo>
                      <a:pt x="1410" y="1608"/>
                    </a:lnTo>
                    <a:lnTo>
                      <a:pt x="1410" y="1610"/>
                    </a:lnTo>
                    <a:lnTo>
                      <a:pt x="1402" y="1640"/>
                    </a:lnTo>
                    <a:lnTo>
                      <a:pt x="1402" y="1646"/>
                    </a:lnTo>
                    <a:lnTo>
                      <a:pt x="1404" y="1654"/>
                    </a:lnTo>
                    <a:lnTo>
                      <a:pt x="1406" y="1668"/>
                    </a:lnTo>
                    <a:lnTo>
                      <a:pt x="1408" y="1676"/>
                    </a:lnTo>
                    <a:lnTo>
                      <a:pt x="1406" y="1682"/>
                    </a:lnTo>
                    <a:lnTo>
                      <a:pt x="1402" y="1686"/>
                    </a:lnTo>
                    <a:lnTo>
                      <a:pt x="1392" y="1692"/>
                    </a:lnTo>
                    <a:lnTo>
                      <a:pt x="1380" y="1694"/>
                    </a:lnTo>
                    <a:lnTo>
                      <a:pt x="1370" y="1694"/>
                    </a:lnTo>
                    <a:lnTo>
                      <a:pt x="1364" y="1690"/>
                    </a:lnTo>
                    <a:lnTo>
                      <a:pt x="1360" y="1684"/>
                    </a:lnTo>
                    <a:lnTo>
                      <a:pt x="1354" y="1672"/>
                    </a:lnTo>
                    <a:lnTo>
                      <a:pt x="1348" y="1666"/>
                    </a:lnTo>
                    <a:lnTo>
                      <a:pt x="1342" y="1662"/>
                    </a:lnTo>
                    <a:lnTo>
                      <a:pt x="1336" y="1660"/>
                    </a:lnTo>
                    <a:lnTo>
                      <a:pt x="1334" y="1656"/>
                    </a:lnTo>
                    <a:lnTo>
                      <a:pt x="1332" y="1652"/>
                    </a:lnTo>
                    <a:lnTo>
                      <a:pt x="1332" y="1650"/>
                    </a:lnTo>
                    <a:lnTo>
                      <a:pt x="1332" y="1648"/>
                    </a:lnTo>
                    <a:lnTo>
                      <a:pt x="1324" y="1648"/>
                    </a:lnTo>
                    <a:lnTo>
                      <a:pt x="1302" y="1656"/>
                    </a:lnTo>
                    <a:lnTo>
                      <a:pt x="1294" y="1660"/>
                    </a:lnTo>
                    <a:lnTo>
                      <a:pt x="1292" y="1664"/>
                    </a:lnTo>
                    <a:lnTo>
                      <a:pt x="1286" y="1674"/>
                    </a:lnTo>
                    <a:lnTo>
                      <a:pt x="1284" y="1678"/>
                    </a:lnTo>
                    <a:lnTo>
                      <a:pt x="1286" y="1684"/>
                    </a:lnTo>
                    <a:lnTo>
                      <a:pt x="1286" y="1688"/>
                    </a:lnTo>
                    <a:lnTo>
                      <a:pt x="1286" y="1690"/>
                    </a:lnTo>
                    <a:lnTo>
                      <a:pt x="1280" y="1694"/>
                    </a:lnTo>
                    <a:lnTo>
                      <a:pt x="1274" y="1700"/>
                    </a:lnTo>
                    <a:lnTo>
                      <a:pt x="1272" y="1704"/>
                    </a:lnTo>
                    <a:lnTo>
                      <a:pt x="1270" y="1710"/>
                    </a:lnTo>
                    <a:lnTo>
                      <a:pt x="1266" y="1720"/>
                    </a:lnTo>
                    <a:lnTo>
                      <a:pt x="1266" y="1732"/>
                    </a:lnTo>
                    <a:lnTo>
                      <a:pt x="1268" y="1752"/>
                    </a:lnTo>
                    <a:lnTo>
                      <a:pt x="1268" y="1766"/>
                    </a:lnTo>
                    <a:lnTo>
                      <a:pt x="1270" y="1772"/>
                    </a:lnTo>
                    <a:lnTo>
                      <a:pt x="1274" y="1776"/>
                    </a:lnTo>
                    <a:lnTo>
                      <a:pt x="1278" y="1782"/>
                    </a:lnTo>
                    <a:lnTo>
                      <a:pt x="1280" y="1790"/>
                    </a:lnTo>
                    <a:lnTo>
                      <a:pt x="1280" y="1804"/>
                    </a:lnTo>
                    <a:lnTo>
                      <a:pt x="1278" y="1806"/>
                    </a:lnTo>
                    <a:lnTo>
                      <a:pt x="1276" y="1808"/>
                    </a:lnTo>
                    <a:lnTo>
                      <a:pt x="1276" y="1816"/>
                    </a:lnTo>
                    <a:lnTo>
                      <a:pt x="1278" y="1818"/>
                    </a:lnTo>
                    <a:lnTo>
                      <a:pt x="1276" y="1822"/>
                    </a:lnTo>
                    <a:lnTo>
                      <a:pt x="1270" y="1824"/>
                    </a:lnTo>
                    <a:lnTo>
                      <a:pt x="1264" y="1826"/>
                    </a:lnTo>
                    <a:lnTo>
                      <a:pt x="1258" y="1824"/>
                    </a:lnTo>
                    <a:lnTo>
                      <a:pt x="1256" y="1824"/>
                    </a:lnTo>
                    <a:lnTo>
                      <a:pt x="1256" y="1822"/>
                    </a:lnTo>
                    <a:lnTo>
                      <a:pt x="1258" y="1816"/>
                    </a:lnTo>
                    <a:lnTo>
                      <a:pt x="1268" y="1804"/>
                    </a:lnTo>
                    <a:lnTo>
                      <a:pt x="1270" y="1800"/>
                    </a:lnTo>
                    <a:lnTo>
                      <a:pt x="1268" y="1800"/>
                    </a:lnTo>
                    <a:lnTo>
                      <a:pt x="1256" y="1814"/>
                    </a:lnTo>
                    <a:lnTo>
                      <a:pt x="1248" y="1820"/>
                    </a:lnTo>
                    <a:lnTo>
                      <a:pt x="1246" y="1822"/>
                    </a:lnTo>
                    <a:lnTo>
                      <a:pt x="1240" y="1820"/>
                    </a:lnTo>
                    <a:lnTo>
                      <a:pt x="1232" y="1820"/>
                    </a:lnTo>
                    <a:lnTo>
                      <a:pt x="1226" y="1822"/>
                    </a:lnTo>
                    <a:lnTo>
                      <a:pt x="1224" y="1824"/>
                    </a:lnTo>
                    <a:lnTo>
                      <a:pt x="1224" y="1830"/>
                    </a:lnTo>
                    <a:lnTo>
                      <a:pt x="1224" y="1836"/>
                    </a:lnTo>
                    <a:lnTo>
                      <a:pt x="1224" y="1840"/>
                    </a:lnTo>
                    <a:lnTo>
                      <a:pt x="1220" y="1846"/>
                    </a:lnTo>
                    <a:lnTo>
                      <a:pt x="1214" y="1852"/>
                    </a:lnTo>
                    <a:lnTo>
                      <a:pt x="1202" y="1858"/>
                    </a:lnTo>
                    <a:lnTo>
                      <a:pt x="1188" y="1860"/>
                    </a:lnTo>
                    <a:lnTo>
                      <a:pt x="1182" y="1858"/>
                    </a:lnTo>
                    <a:lnTo>
                      <a:pt x="1176" y="1856"/>
                    </a:lnTo>
                    <a:lnTo>
                      <a:pt x="1172" y="1854"/>
                    </a:lnTo>
                    <a:lnTo>
                      <a:pt x="1170" y="1848"/>
                    </a:lnTo>
                    <a:lnTo>
                      <a:pt x="1166" y="1836"/>
                    </a:lnTo>
                    <a:lnTo>
                      <a:pt x="1172" y="1840"/>
                    </a:lnTo>
                    <a:lnTo>
                      <a:pt x="1180" y="1844"/>
                    </a:lnTo>
                    <a:lnTo>
                      <a:pt x="1184" y="1844"/>
                    </a:lnTo>
                    <a:lnTo>
                      <a:pt x="1184" y="1842"/>
                    </a:lnTo>
                    <a:lnTo>
                      <a:pt x="1180" y="1840"/>
                    </a:lnTo>
                    <a:lnTo>
                      <a:pt x="1168" y="1832"/>
                    </a:lnTo>
                    <a:lnTo>
                      <a:pt x="1160" y="1828"/>
                    </a:lnTo>
                    <a:lnTo>
                      <a:pt x="1152" y="1828"/>
                    </a:lnTo>
                    <a:lnTo>
                      <a:pt x="1136" y="1832"/>
                    </a:lnTo>
                    <a:lnTo>
                      <a:pt x="1118" y="1836"/>
                    </a:lnTo>
                    <a:lnTo>
                      <a:pt x="1112" y="1838"/>
                    </a:lnTo>
                    <a:lnTo>
                      <a:pt x="1110" y="1840"/>
                    </a:lnTo>
                    <a:lnTo>
                      <a:pt x="1098" y="1844"/>
                    </a:lnTo>
                    <a:lnTo>
                      <a:pt x="1090" y="1848"/>
                    </a:lnTo>
                    <a:lnTo>
                      <a:pt x="1086" y="1850"/>
                    </a:lnTo>
                    <a:lnTo>
                      <a:pt x="1082" y="1856"/>
                    </a:lnTo>
                    <a:lnTo>
                      <a:pt x="1080" y="1858"/>
                    </a:lnTo>
                    <a:lnTo>
                      <a:pt x="1074" y="1862"/>
                    </a:lnTo>
                    <a:lnTo>
                      <a:pt x="1066" y="1864"/>
                    </a:lnTo>
                    <a:lnTo>
                      <a:pt x="1054" y="1868"/>
                    </a:lnTo>
                    <a:lnTo>
                      <a:pt x="1034" y="1874"/>
                    </a:lnTo>
                    <a:lnTo>
                      <a:pt x="1020" y="1880"/>
                    </a:lnTo>
                    <a:lnTo>
                      <a:pt x="1008" y="1884"/>
                    </a:lnTo>
                    <a:lnTo>
                      <a:pt x="1002" y="1884"/>
                    </a:lnTo>
                    <a:lnTo>
                      <a:pt x="996" y="1884"/>
                    </a:lnTo>
                    <a:lnTo>
                      <a:pt x="992" y="1882"/>
                    </a:lnTo>
                    <a:lnTo>
                      <a:pt x="986" y="1878"/>
                    </a:lnTo>
                    <a:lnTo>
                      <a:pt x="980" y="1870"/>
                    </a:lnTo>
                    <a:lnTo>
                      <a:pt x="978" y="1870"/>
                    </a:lnTo>
                    <a:lnTo>
                      <a:pt x="980" y="1874"/>
                    </a:lnTo>
                    <a:lnTo>
                      <a:pt x="984" y="1884"/>
                    </a:lnTo>
                    <a:lnTo>
                      <a:pt x="984" y="1886"/>
                    </a:lnTo>
                    <a:lnTo>
                      <a:pt x="984" y="1888"/>
                    </a:lnTo>
                    <a:lnTo>
                      <a:pt x="982" y="1888"/>
                    </a:lnTo>
                    <a:lnTo>
                      <a:pt x="982" y="1890"/>
                    </a:lnTo>
                    <a:lnTo>
                      <a:pt x="984" y="1890"/>
                    </a:lnTo>
                    <a:lnTo>
                      <a:pt x="988" y="1890"/>
                    </a:lnTo>
                    <a:lnTo>
                      <a:pt x="992" y="1888"/>
                    </a:lnTo>
                    <a:lnTo>
                      <a:pt x="996" y="1890"/>
                    </a:lnTo>
                    <a:lnTo>
                      <a:pt x="998" y="1892"/>
                    </a:lnTo>
                    <a:lnTo>
                      <a:pt x="1002" y="1892"/>
                    </a:lnTo>
                    <a:lnTo>
                      <a:pt x="1004" y="1890"/>
                    </a:lnTo>
                    <a:lnTo>
                      <a:pt x="1008" y="1890"/>
                    </a:lnTo>
                    <a:lnTo>
                      <a:pt x="1010" y="1894"/>
                    </a:lnTo>
                    <a:lnTo>
                      <a:pt x="1010" y="1900"/>
                    </a:lnTo>
                    <a:lnTo>
                      <a:pt x="1010" y="1902"/>
                    </a:lnTo>
                    <a:lnTo>
                      <a:pt x="1008" y="1902"/>
                    </a:lnTo>
                    <a:lnTo>
                      <a:pt x="1004" y="1900"/>
                    </a:lnTo>
                    <a:lnTo>
                      <a:pt x="998" y="1898"/>
                    </a:lnTo>
                    <a:lnTo>
                      <a:pt x="996" y="1898"/>
                    </a:lnTo>
                    <a:lnTo>
                      <a:pt x="986" y="1896"/>
                    </a:lnTo>
                    <a:lnTo>
                      <a:pt x="980" y="1892"/>
                    </a:lnTo>
                    <a:lnTo>
                      <a:pt x="980" y="1890"/>
                    </a:lnTo>
                    <a:lnTo>
                      <a:pt x="980" y="1886"/>
                    </a:lnTo>
                    <a:lnTo>
                      <a:pt x="980" y="1884"/>
                    </a:lnTo>
                    <a:lnTo>
                      <a:pt x="978" y="1882"/>
                    </a:lnTo>
                    <a:lnTo>
                      <a:pt x="976" y="1878"/>
                    </a:lnTo>
                    <a:lnTo>
                      <a:pt x="976" y="1872"/>
                    </a:lnTo>
                    <a:lnTo>
                      <a:pt x="976" y="1870"/>
                    </a:lnTo>
                    <a:lnTo>
                      <a:pt x="974" y="1870"/>
                    </a:lnTo>
                    <a:lnTo>
                      <a:pt x="970" y="1872"/>
                    </a:lnTo>
                    <a:lnTo>
                      <a:pt x="962" y="1872"/>
                    </a:lnTo>
                    <a:lnTo>
                      <a:pt x="958" y="1870"/>
                    </a:lnTo>
                    <a:lnTo>
                      <a:pt x="954" y="1868"/>
                    </a:lnTo>
                    <a:lnTo>
                      <a:pt x="950" y="1860"/>
                    </a:lnTo>
                    <a:lnTo>
                      <a:pt x="948" y="1856"/>
                    </a:lnTo>
                    <a:lnTo>
                      <a:pt x="946" y="1854"/>
                    </a:lnTo>
                    <a:lnTo>
                      <a:pt x="944" y="1854"/>
                    </a:lnTo>
                    <a:lnTo>
                      <a:pt x="938" y="1854"/>
                    </a:lnTo>
                    <a:lnTo>
                      <a:pt x="932" y="1852"/>
                    </a:lnTo>
                    <a:lnTo>
                      <a:pt x="930" y="1850"/>
                    </a:lnTo>
                    <a:lnTo>
                      <a:pt x="926" y="1850"/>
                    </a:lnTo>
                    <a:lnTo>
                      <a:pt x="924" y="1854"/>
                    </a:lnTo>
                    <a:lnTo>
                      <a:pt x="920" y="1862"/>
                    </a:lnTo>
                    <a:lnTo>
                      <a:pt x="912" y="1868"/>
                    </a:lnTo>
                    <a:lnTo>
                      <a:pt x="908" y="1870"/>
                    </a:lnTo>
                    <a:lnTo>
                      <a:pt x="900" y="1870"/>
                    </a:lnTo>
                    <a:lnTo>
                      <a:pt x="894" y="1872"/>
                    </a:lnTo>
                    <a:lnTo>
                      <a:pt x="890" y="1874"/>
                    </a:lnTo>
                    <a:lnTo>
                      <a:pt x="886" y="1880"/>
                    </a:lnTo>
                    <a:lnTo>
                      <a:pt x="884" y="1884"/>
                    </a:lnTo>
                    <a:lnTo>
                      <a:pt x="882" y="1884"/>
                    </a:lnTo>
                    <a:lnTo>
                      <a:pt x="878" y="1882"/>
                    </a:lnTo>
                    <a:lnTo>
                      <a:pt x="874" y="1880"/>
                    </a:lnTo>
                    <a:lnTo>
                      <a:pt x="870" y="1880"/>
                    </a:lnTo>
                    <a:lnTo>
                      <a:pt x="864" y="1882"/>
                    </a:lnTo>
                    <a:lnTo>
                      <a:pt x="860" y="1882"/>
                    </a:lnTo>
                    <a:lnTo>
                      <a:pt x="858" y="1882"/>
                    </a:lnTo>
                    <a:lnTo>
                      <a:pt x="856" y="1880"/>
                    </a:lnTo>
                    <a:lnTo>
                      <a:pt x="856" y="1878"/>
                    </a:lnTo>
                    <a:lnTo>
                      <a:pt x="858" y="1876"/>
                    </a:lnTo>
                    <a:lnTo>
                      <a:pt x="864" y="1872"/>
                    </a:lnTo>
                    <a:lnTo>
                      <a:pt x="870" y="1870"/>
                    </a:lnTo>
                    <a:lnTo>
                      <a:pt x="870" y="1868"/>
                    </a:lnTo>
                    <a:lnTo>
                      <a:pt x="870" y="1864"/>
                    </a:lnTo>
                    <a:lnTo>
                      <a:pt x="870" y="1862"/>
                    </a:lnTo>
                    <a:lnTo>
                      <a:pt x="870" y="1858"/>
                    </a:lnTo>
                    <a:lnTo>
                      <a:pt x="870" y="1856"/>
                    </a:lnTo>
                    <a:lnTo>
                      <a:pt x="862" y="1858"/>
                    </a:lnTo>
                    <a:lnTo>
                      <a:pt x="856" y="1860"/>
                    </a:lnTo>
                    <a:lnTo>
                      <a:pt x="852" y="1860"/>
                    </a:lnTo>
                    <a:lnTo>
                      <a:pt x="848" y="1860"/>
                    </a:lnTo>
                    <a:lnTo>
                      <a:pt x="846" y="1858"/>
                    </a:lnTo>
                    <a:lnTo>
                      <a:pt x="842" y="1854"/>
                    </a:lnTo>
                    <a:lnTo>
                      <a:pt x="840" y="1854"/>
                    </a:lnTo>
                    <a:lnTo>
                      <a:pt x="838" y="1854"/>
                    </a:lnTo>
                    <a:lnTo>
                      <a:pt x="834" y="1856"/>
                    </a:lnTo>
                    <a:lnTo>
                      <a:pt x="832" y="1854"/>
                    </a:lnTo>
                    <a:lnTo>
                      <a:pt x="830" y="1852"/>
                    </a:lnTo>
                    <a:lnTo>
                      <a:pt x="826" y="1850"/>
                    </a:lnTo>
                    <a:lnTo>
                      <a:pt x="822" y="1850"/>
                    </a:lnTo>
                    <a:lnTo>
                      <a:pt x="824" y="1848"/>
                    </a:lnTo>
                    <a:lnTo>
                      <a:pt x="826" y="1844"/>
                    </a:lnTo>
                    <a:lnTo>
                      <a:pt x="828" y="1842"/>
                    </a:lnTo>
                    <a:lnTo>
                      <a:pt x="826" y="1838"/>
                    </a:lnTo>
                    <a:lnTo>
                      <a:pt x="824" y="1834"/>
                    </a:lnTo>
                    <a:lnTo>
                      <a:pt x="822" y="1832"/>
                    </a:lnTo>
                    <a:lnTo>
                      <a:pt x="820" y="1834"/>
                    </a:lnTo>
                    <a:lnTo>
                      <a:pt x="816" y="1832"/>
                    </a:lnTo>
                    <a:lnTo>
                      <a:pt x="812" y="1830"/>
                    </a:lnTo>
                    <a:lnTo>
                      <a:pt x="808" y="1830"/>
                    </a:lnTo>
                    <a:lnTo>
                      <a:pt x="806" y="1832"/>
                    </a:lnTo>
                    <a:lnTo>
                      <a:pt x="802" y="1830"/>
                    </a:lnTo>
                    <a:lnTo>
                      <a:pt x="808" y="1826"/>
                    </a:lnTo>
                    <a:lnTo>
                      <a:pt x="810" y="1824"/>
                    </a:lnTo>
                    <a:lnTo>
                      <a:pt x="810" y="1826"/>
                    </a:lnTo>
                    <a:lnTo>
                      <a:pt x="812" y="1828"/>
                    </a:lnTo>
                    <a:lnTo>
                      <a:pt x="816" y="1828"/>
                    </a:lnTo>
                    <a:lnTo>
                      <a:pt x="818" y="1826"/>
                    </a:lnTo>
                    <a:lnTo>
                      <a:pt x="820" y="1826"/>
                    </a:lnTo>
                    <a:lnTo>
                      <a:pt x="824" y="1828"/>
                    </a:lnTo>
                    <a:lnTo>
                      <a:pt x="826" y="1826"/>
                    </a:lnTo>
                    <a:lnTo>
                      <a:pt x="828" y="1824"/>
                    </a:lnTo>
                    <a:lnTo>
                      <a:pt x="828" y="1822"/>
                    </a:lnTo>
                    <a:lnTo>
                      <a:pt x="822" y="1818"/>
                    </a:lnTo>
                    <a:lnTo>
                      <a:pt x="816" y="1814"/>
                    </a:lnTo>
                    <a:lnTo>
                      <a:pt x="812" y="1816"/>
                    </a:lnTo>
                    <a:lnTo>
                      <a:pt x="810" y="1818"/>
                    </a:lnTo>
                    <a:lnTo>
                      <a:pt x="806" y="1814"/>
                    </a:lnTo>
                    <a:lnTo>
                      <a:pt x="806" y="1812"/>
                    </a:lnTo>
                    <a:lnTo>
                      <a:pt x="806" y="1810"/>
                    </a:lnTo>
                    <a:lnTo>
                      <a:pt x="810" y="1808"/>
                    </a:lnTo>
                    <a:lnTo>
                      <a:pt x="812" y="1804"/>
                    </a:lnTo>
                    <a:lnTo>
                      <a:pt x="814" y="1804"/>
                    </a:lnTo>
                    <a:lnTo>
                      <a:pt x="812" y="1802"/>
                    </a:lnTo>
                    <a:lnTo>
                      <a:pt x="810" y="1798"/>
                    </a:lnTo>
                    <a:lnTo>
                      <a:pt x="810" y="1794"/>
                    </a:lnTo>
                    <a:lnTo>
                      <a:pt x="810" y="1792"/>
                    </a:lnTo>
                    <a:lnTo>
                      <a:pt x="808" y="1790"/>
                    </a:lnTo>
                    <a:lnTo>
                      <a:pt x="808" y="1788"/>
                    </a:lnTo>
                    <a:lnTo>
                      <a:pt x="808" y="1786"/>
                    </a:lnTo>
                    <a:lnTo>
                      <a:pt x="814" y="1784"/>
                    </a:lnTo>
                    <a:lnTo>
                      <a:pt x="818" y="1782"/>
                    </a:lnTo>
                    <a:lnTo>
                      <a:pt x="818" y="1780"/>
                    </a:lnTo>
                    <a:lnTo>
                      <a:pt x="818" y="1778"/>
                    </a:lnTo>
                    <a:lnTo>
                      <a:pt x="818" y="1776"/>
                    </a:lnTo>
                    <a:lnTo>
                      <a:pt x="822" y="1776"/>
                    </a:lnTo>
                    <a:lnTo>
                      <a:pt x="826" y="1774"/>
                    </a:lnTo>
                    <a:lnTo>
                      <a:pt x="826" y="1772"/>
                    </a:lnTo>
                    <a:lnTo>
                      <a:pt x="824" y="1768"/>
                    </a:lnTo>
                    <a:lnTo>
                      <a:pt x="820" y="1764"/>
                    </a:lnTo>
                    <a:lnTo>
                      <a:pt x="824" y="1766"/>
                    </a:lnTo>
                    <a:lnTo>
                      <a:pt x="828" y="1768"/>
                    </a:lnTo>
                    <a:lnTo>
                      <a:pt x="832" y="1768"/>
                    </a:lnTo>
                    <a:lnTo>
                      <a:pt x="834" y="1766"/>
                    </a:lnTo>
                    <a:lnTo>
                      <a:pt x="834" y="1764"/>
                    </a:lnTo>
                    <a:lnTo>
                      <a:pt x="834" y="1760"/>
                    </a:lnTo>
                    <a:lnTo>
                      <a:pt x="834" y="1750"/>
                    </a:lnTo>
                    <a:lnTo>
                      <a:pt x="836" y="1742"/>
                    </a:lnTo>
                    <a:lnTo>
                      <a:pt x="836" y="1740"/>
                    </a:lnTo>
                    <a:lnTo>
                      <a:pt x="840" y="1738"/>
                    </a:lnTo>
                    <a:lnTo>
                      <a:pt x="844" y="1738"/>
                    </a:lnTo>
                    <a:lnTo>
                      <a:pt x="844" y="1742"/>
                    </a:lnTo>
                    <a:lnTo>
                      <a:pt x="842" y="1744"/>
                    </a:lnTo>
                    <a:lnTo>
                      <a:pt x="842" y="1746"/>
                    </a:lnTo>
                    <a:lnTo>
                      <a:pt x="844" y="1748"/>
                    </a:lnTo>
                    <a:lnTo>
                      <a:pt x="848" y="1750"/>
                    </a:lnTo>
                    <a:lnTo>
                      <a:pt x="848" y="1748"/>
                    </a:lnTo>
                    <a:lnTo>
                      <a:pt x="850" y="1746"/>
                    </a:lnTo>
                    <a:lnTo>
                      <a:pt x="852" y="1746"/>
                    </a:lnTo>
                    <a:lnTo>
                      <a:pt x="854" y="1748"/>
                    </a:lnTo>
                    <a:lnTo>
                      <a:pt x="856" y="1746"/>
                    </a:lnTo>
                    <a:lnTo>
                      <a:pt x="858" y="1744"/>
                    </a:lnTo>
                    <a:lnTo>
                      <a:pt x="864" y="1732"/>
                    </a:lnTo>
                    <a:lnTo>
                      <a:pt x="864" y="1730"/>
                    </a:lnTo>
                    <a:lnTo>
                      <a:pt x="864" y="1728"/>
                    </a:lnTo>
                    <a:lnTo>
                      <a:pt x="858" y="1726"/>
                    </a:lnTo>
                    <a:lnTo>
                      <a:pt x="844" y="1724"/>
                    </a:lnTo>
                    <a:lnTo>
                      <a:pt x="840" y="1722"/>
                    </a:lnTo>
                    <a:lnTo>
                      <a:pt x="838" y="1722"/>
                    </a:lnTo>
                    <a:lnTo>
                      <a:pt x="840" y="1718"/>
                    </a:lnTo>
                    <a:lnTo>
                      <a:pt x="842" y="1714"/>
                    </a:lnTo>
                    <a:lnTo>
                      <a:pt x="840" y="1710"/>
                    </a:lnTo>
                    <a:lnTo>
                      <a:pt x="838" y="1706"/>
                    </a:lnTo>
                    <a:lnTo>
                      <a:pt x="838" y="1700"/>
                    </a:lnTo>
                    <a:lnTo>
                      <a:pt x="840" y="1690"/>
                    </a:lnTo>
                    <a:lnTo>
                      <a:pt x="842" y="1686"/>
                    </a:lnTo>
                    <a:lnTo>
                      <a:pt x="844" y="1684"/>
                    </a:lnTo>
                    <a:lnTo>
                      <a:pt x="846" y="1680"/>
                    </a:lnTo>
                    <a:lnTo>
                      <a:pt x="848" y="1676"/>
                    </a:lnTo>
                    <a:lnTo>
                      <a:pt x="848" y="1670"/>
                    </a:lnTo>
                    <a:lnTo>
                      <a:pt x="846" y="1662"/>
                    </a:lnTo>
                    <a:lnTo>
                      <a:pt x="844" y="1658"/>
                    </a:lnTo>
                    <a:lnTo>
                      <a:pt x="844" y="1656"/>
                    </a:lnTo>
                    <a:lnTo>
                      <a:pt x="846" y="1652"/>
                    </a:lnTo>
                    <a:lnTo>
                      <a:pt x="850" y="1648"/>
                    </a:lnTo>
                    <a:lnTo>
                      <a:pt x="850" y="1646"/>
                    </a:lnTo>
                    <a:lnTo>
                      <a:pt x="846" y="1646"/>
                    </a:lnTo>
                    <a:lnTo>
                      <a:pt x="844" y="1650"/>
                    </a:lnTo>
                    <a:lnTo>
                      <a:pt x="838" y="1654"/>
                    </a:lnTo>
                    <a:lnTo>
                      <a:pt x="830" y="1656"/>
                    </a:lnTo>
                    <a:lnTo>
                      <a:pt x="824" y="1658"/>
                    </a:lnTo>
                    <a:lnTo>
                      <a:pt x="822" y="1660"/>
                    </a:lnTo>
                    <a:lnTo>
                      <a:pt x="814" y="1672"/>
                    </a:lnTo>
                    <a:lnTo>
                      <a:pt x="810" y="1676"/>
                    </a:lnTo>
                    <a:lnTo>
                      <a:pt x="804" y="1680"/>
                    </a:lnTo>
                    <a:lnTo>
                      <a:pt x="796" y="1684"/>
                    </a:lnTo>
                    <a:lnTo>
                      <a:pt x="786" y="1686"/>
                    </a:lnTo>
                    <a:lnTo>
                      <a:pt x="776" y="1686"/>
                    </a:lnTo>
                    <a:lnTo>
                      <a:pt x="768" y="1690"/>
                    </a:lnTo>
                    <a:lnTo>
                      <a:pt x="762" y="1694"/>
                    </a:lnTo>
                    <a:lnTo>
                      <a:pt x="758" y="1700"/>
                    </a:lnTo>
                    <a:lnTo>
                      <a:pt x="754" y="1708"/>
                    </a:lnTo>
                    <a:lnTo>
                      <a:pt x="752" y="1718"/>
                    </a:lnTo>
                    <a:lnTo>
                      <a:pt x="748" y="1736"/>
                    </a:lnTo>
                    <a:lnTo>
                      <a:pt x="748" y="1752"/>
                    </a:lnTo>
                    <a:lnTo>
                      <a:pt x="750" y="1762"/>
                    </a:lnTo>
                    <a:lnTo>
                      <a:pt x="752" y="1770"/>
                    </a:lnTo>
                    <a:lnTo>
                      <a:pt x="750" y="1778"/>
                    </a:lnTo>
                    <a:lnTo>
                      <a:pt x="746" y="1784"/>
                    </a:lnTo>
                    <a:lnTo>
                      <a:pt x="748" y="1786"/>
                    </a:lnTo>
                    <a:lnTo>
                      <a:pt x="750" y="1786"/>
                    </a:lnTo>
                    <a:lnTo>
                      <a:pt x="754" y="1790"/>
                    </a:lnTo>
                    <a:lnTo>
                      <a:pt x="758" y="1792"/>
                    </a:lnTo>
                    <a:lnTo>
                      <a:pt x="758" y="1790"/>
                    </a:lnTo>
                    <a:lnTo>
                      <a:pt x="758" y="1788"/>
                    </a:lnTo>
                    <a:lnTo>
                      <a:pt x="762" y="1790"/>
                    </a:lnTo>
                    <a:lnTo>
                      <a:pt x="764" y="1792"/>
                    </a:lnTo>
                    <a:lnTo>
                      <a:pt x="768" y="1792"/>
                    </a:lnTo>
                    <a:lnTo>
                      <a:pt x="772" y="1796"/>
                    </a:lnTo>
                    <a:lnTo>
                      <a:pt x="772" y="1804"/>
                    </a:lnTo>
                    <a:lnTo>
                      <a:pt x="770" y="1810"/>
                    </a:lnTo>
                    <a:lnTo>
                      <a:pt x="768" y="1808"/>
                    </a:lnTo>
                    <a:lnTo>
                      <a:pt x="766" y="1806"/>
                    </a:lnTo>
                    <a:lnTo>
                      <a:pt x="764" y="1806"/>
                    </a:lnTo>
                    <a:lnTo>
                      <a:pt x="764" y="1810"/>
                    </a:lnTo>
                    <a:lnTo>
                      <a:pt x="764" y="1814"/>
                    </a:lnTo>
                    <a:lnTo>
                      <a:pt x="768" y="1812"/>
                    </a:lnTo>
                    <a:lnTo>
                      <a:pt x="770" y="1812"/>
                    </a:lnTo>
                    <a:lnTo>
                      <a:pt x="770" y="1814"/>
                    </a:lnTo>
                    <a:lnTo>
                      <a:pt x="770" y="1826"/>
                    </a:lnTo>
                    <a:lnTo>
                      <a:pt x="770" y="1830"/>
                    </a:lnTo>
                    <a:lnTo>
                      <a:pt x="774" y="1836"/>
                    </a:lnTo>
                    <a:lnTo>
                      <a:pt x="784" y="1848"/>
                    </a:lnTo>
                    <a:lnTo>
                      <a:pt x="786" y="1850"/>
                    </a:lnTo>
                    <a:lnTo>
                      <a:pt x="786" y="1852"/>
                    </a:lnTo>
                    <a:lnTo>
                      <a:pt x="782" y="1854"/>
                    </a:lnTo>
                    <a:lnTo>
                      <a:pt x="774" y="1856"/>
                    </a:lnTo>
                    <a:lnTo>
                      <a:pt x="772" y="1858"/>
                    </a:lnTo>
                    <a:lnTo>
                      <a:pt x="770" y="1860"/>
                    </a:lnTo>
                    <a:lnTo>
                      <a:pt x="770" y="1864"/>
                    </a:lnTo>
                    <a:lnTo>
                      <a:pt x="776" y="1864"/>
                    </a:lnTo>
                    <a:lnTo>
                      <a:pt x="780" y="1862"/>
                    </a:lnTo>
                    <a:lnTo>
                      <a:pt x="780" y="1864"/>
                    </a:lnTo>
                    <a:lnTo>
                      <a:pt x="778" y="1866"/>
                    </a:lnTo>
                    <a:lnTo>
                      <a:pt x="778" y="1870"/>
                    </a:lnTo>
                    <a:lnTo>
                      <a:pt x="778" y="1872"/>
                    </a:lnTo>
                    <a:lnTo>
                      <a:pt x="782" y="1874"/>
                    </a:lnTo>
                    <a:lnTo>
                      <a:pt x="786" y="1876"/>
                    </a:lnTo>
                    <a:lnTo>
                      <a:pt x="784" y="1878"/>
                    </a:lnTo>
                    <a:lnTo>
                      <a:pt x="780" y="1880"/>
                    </a:lnTo>
                    <a:lnTo>
                      <a:pt x="780" y="1882"/>
                    </a:lnTo>
                    <a:lnTo>
                      <a:pt x="782" y="1886"/>
                    </a:lnTo>
                    <a:lnTo>
                      <a:pt x="790" y="1886"/>
                    </a:lnTo>
                    <a:lnTo>
                      <a:pt x="798" y="1890"/>
                    </a:lnTo>
                    <a:lnTo>
                      <a:pt x="804" y="1894"/>
                    </a:lnTo>
                    <a:lnTo>
                      <a:pt x="804" y="1898"/>
                    </a:lnTo>
                    <a:lnTo>
                      <a:pt x="800" y="1896"/>
                    </a:lnTo>
                    <a:lnTo>
                      <a:pt x="794" y="1892"/>
                    </a:lnTo>
                    <a:lnTo>
                      <a:pt x="786" y="1890"/>
                    </a:lnTo>
                    <a:lnTo>
                      <a:pt x="780" y="1890"/>
                    </a:lnTo>
                    <a:lnTo>
                      <a:pt x="772" y="1888"/>
                    </a:lnTo>
                    <a:lnTo>
                      <a:pt x="770" y="1888"/>
                    </a:lnTo>
                    <a:lnTo>
                      <a:pt x="768" y="1890"/>
                    </a:lnTo>
                    <a:lnTo>
                      <a:pt x="768" y="1900"/>
                    </a:lnTo>
                    <a:lnTo>
                      <a:pt x="770" y="1910"/>
                    </a:lnTo>
                    <a:lnTo>
                      <a:pt x="768" y="1916"/>
                    </a:lnTo>
                    <a:lnTo>
                      <a:pt x="766" y="1918"/>
                    </a:lnTo>
                    <a:lnTo>
                      <a:pt x="764" y="1920"/>
                    </a:lnTo>
                    <a:lnTo>
                      <a:pt x="764" y="1918"/>
                    </a:lnTo>
                    <a:lnTo>
                      <a:pt x="764" y="1914"/>
                    </a:lnTo>
                    <a:lnTo>
                      <a:pt x="764" y="1908"/>
                    </a:lnTo>
                    <a:lnTo>
                      <a:pt x="764" y="1906"/>
                    </a:lnTo>
                    <a:lnTo>
                      <a:pt x="762" y="1904"/>
                    </a:lnTo>
                    <a:lnTo>
                      <a:pt x="758" y="1904"/>
                    </a:lnTo>
                    <a:lnTo>
                      <a:pt x="756" y="1906"/>
                    </a:lnTo>
                    <a:lnTo>
                      <a:pt x="756" y="1912"/>
                    </a:lnTo>
                    <a:lnTo>
                      <a:pt x="754" y="1916"/>
                    </a:lnTo>
                    <a:lnTo>
                      <a:pt x="750" y="1914"/>
                    </a:lnTo>
                    <a:lnTo>
                      <a:pt x="748" y="1912"/>
                    </a:lnTo>
                    <a:lnTo>
                      <a:pt x="748" y="1910"/>
                    </a:lnTo>
                    <a:lnTo>
                      <a:pt x="750" y="1904"/>
                    </a:lnTo>
                    <a:lnTo>
                      <a:pt x="748" y="1902"/>
                    </a:lnTo>
                    <a:lnTo>
                      <a:pt x="746" y="1900"/>
                    </a:lnTo>
                    <a:lnTo>
                      <a:pt x="742" y="1898"/>
                    </a:lnTo>
                    <a:lnTo>
                      <a:pt x="734" y="1898"/>
                    </a:lnTo>
                    <a:lnTo>
                      <a:pt x="720" y="1898"/>
                    </a:lnTo>
                    <a:lnTo>
                      <a:pt x="714" y="1900"/>
                    </a:lnTo>
                    <a:lnTo>
                      <a:pt x="710" y="1906"/>
                    </a:lnTo>
                    <a:lnTo>
                      <a:pt x="708" y="1914"/>
                    </a:lnTo>
                    <a:lnTo>
                      <a:pt x="706" y="1916"/>
                    </a:lnTo>
                    <a:lnTo>
                      <a:pt x="706" y="1920"/>
                    </a:lnTo>
                    <a:lnTo>
                      <a:pt x="710" y="1922"/>
                    </a:lnTo>
                    <a:lnTo>
                      <a:pt x="714" y="1922"/>
                    </a:lnTo>
                    <a:lnTo>
                      <a:pt x="714" y="1924"/>
                    </a:lnTo>
                    <a:lnTo>
                      <a:pt x="712" y="1926"/>
                    </a:lnTo>
                    <a:lnTo>
                      <a:pt x="708" y="1926"/>
                    </a:lnTo>
                    <a:lnTo>
                      <a:pt x="706" y="1926"/>
                    </a:lnTo>
                    <a:lnTo>
                      <a:pt x="700" y="1918"/>
                    </a:lnTo>
                    <a:lnTo>
                      <a:pt x="696" y="1914"/>
                    </a:lnTo>
                    <a:lnTo>
                      <a:pt x="688" y="1914"/>
                    </a:lnTo>
                    <a:lnTo>
                      <a:pt x="664" y="1918"/>
                    </a:lnTo>
                    <a:lnTo>
                      <a:pt x="654" y="1920"/>
                    </a:lnTo>
                    <a:lnTo>
                      <a:pt x="646" y="1924"/>
                    </a:lnTo>
                    <a:lnTo>
                      <a:pt x="640" y="1926"/>
                    </a:lnTo>
                    <a:lnTo>
                      <a:pt x="636" y="1930"/>
                    </a:lnTo>
                    <a:lnTo>
                      <a:pt x="634" y="1934"/>
                    </a:lnTo>
                    <a:lnTo>
                      <a:pt x="634" y="1938"/>
                    </a:lnTo>
                    <a:lnTo>
                      <a:pt x="634" y="1940"/>
                    </a:lnTo>
                    <a:lnTo>
                      <a:pt x="636" y="1940"/>
                    </a:lnTo>
                    <a:lnTo>
                      <a:pt x="638" y="1940"/>
                    </a:lnTo>
                    <a:lnTo>
                      <a:pt x="640" y="1942"/>
                    </a:lnTo>
                    <a:lnTo>
                      <a:pt x="640" y="1946"/>
                    </a:lnTo>
                    <a:lnTo>
                      <a:pt x="640" y="1950"/>
                    </a:lnTo>
                    <a:lnTo>
                      <a:pt x="642" y="1950"/>
                    </a:lnTo>
                    <a:lnTo>
                      <a:pt x="644" y="1952"/>
                    </a:lnTo>
                    <a:lnTo>
                      <a:pt x="646" y="1952"/>
                    </a:lnTo>
                    <a:lnTo>
                      <a:pt x="646" y="1954"/>
                    </a:lnTo>
                    <a:lnTo>
                      <a:pt x="646" y="1958"/>
                    </a:lnTo>
                    <a:lnTo>
                      <a:pt x="646" y="1962"/>
                    </a:lnTo>
                    <a:lnTo>
                      <a:pt x="648" y="1964"/>
                    </a:lnTo>
                    <a:lnTo>
                      <a:pt x="650" y="1966"/>
                    </a:lnTo>
                    <a:lnTo>
                      <a:pt x="654" y="1968"/>
                    </a:lnTo>
                    <a:lnTo>
                      <a:pt x="656" y="1972"/>
                    </a:lnTo>
                    <a:lnTo>
                      <a:pt x="654" y="1976"/>
                    </a:lnTo>
                    <a:lnTo>
                      <a:pt x="652" y="1980"/>
                    </a:lnTo>
                    <a:lnTo>
                      <a:pt x="648" y="1984"/>
                    </a:lnTo>
                    <a:lnTo>
                      <a:pt x="644" y="1986"/>
                    </a:lnTo>
                    <a:lnTo>
                      <a:pt x="638" y="1988"/>
                    </a:lnTo>
                    <a:lnTo>
                      <a:pt x="634" y="1986"/>
                    </a:lnTo>
                    <a:lnTo>
                      <a:pt x="628" y="1980"/>
                    </a:lnTo>
                    <a:lnTo>
                      <a:pt x="624" y="1974"/>
                    </a:lnTo>
                    <a:lnTo>
                      <a:pt x="624" y="1970"/>
                    </a:lnTo>
                    <a:lnTo>
                      <a:pt x="624" y="1968"/>
                    </a:lnTo>
                    <a:lnTo>
                      <a:pt x="626" y="1966"/>
                    </a:lnTo>
                    <a:lnTo>
                      <a:pt x="630" y="1964"/>
                    </a:lnTo>
                    <a:lnTo>
                      <a:pt x="634" y="1960"/>
                    </a:lnTo>
                    <a:lnTo>
                      <a:pt x="632" y="1958"/>
                    </a:lnTo>
                    <a:lnTo>
                      <a:pt x="628" y="1956"/>
                    </a:lnTo>
                    <a:lnTo>
                      <a:pt x="626" y="1952"/>
                    </a:lnTo>
                    <a:lnTo>
                      <a:pt x="626" y="1946"/>
                    </a:lnTo>
                    <a:lnTo>
                      <a:pt x="630" y="1942"/>
                    </a:lnTo>
                    <a:lnTo>
                      <a:pt x="630" y="1940"/>
                    </a:lnTo>
                    <a:lnTo>
                      <a:pt x="628" y="1940"/>
                    </a:lnTo>
                    <a:lnTo>
                      <a:pt x="618" y="1946"/>
                    </a:lnTo>
                    <a:lnTo>
                      <a:pt x="614" y="1944"/>
                    </a:lnTo>
                    <a:lnTo>
                      <a:pt x="612" y="1946"/>
                    </a:lnTo>
                    <a:lnTo>
                      <a:pt x="610" y="1954"/>
                    </a:lnTo>
                    <a:lnTo>
                      <a:pt x="606" y="1968"/>
                    </a:lnTo>
                    <a:lnTo>
                      <a:pt x="604" y="1978"/>
                    </a:lnTo>
                    <a:lnTo>
                      <a:pt x="600" y="1986"/>
                    </a:lnTo>
                    <a:lnTo>
                      <a:pt x="592" y="2000"/>
                    </a:lnTo>
                    <a:lnTo>
                      <a:pt x="588" y="2004"/>
                    </a:lnTo>
                    <a:lnTo>
                      <a:pt x="586" y="2004"/>
                    </a:lnTo>
                    <a:lnTo>
                      <a:pt x="586" y="2008"/>
                    </a:lnTo>
                    <a:lnTo>
                      <a:pt x="586" y="2010"/>
                    </a:lnTo>
                    <a:lnTo>
                      <a:pt x="584" y="2012"/>
                    </a:lnTo>
                    <a:lnTo>
                      <a:pt x="578" y="2014"/>
                    </a:lnTo>
                    <a:lnTo>
                      <a:pt x="572" y="2016"/>
                    </a:lnTo>
                    <a:lnTo>
                      <a:pt x="570" y="2018"/>
                    </a:lnTo>
                    <a:lnTo>
                      <a:pt x="572" y="2020"/>
                    </a:lnTo>
                    <a:lnTo>
                      <a:pt x="578" y="2024"/>
                    </a:lnTo>
                    <a:lnTo>
                      <a:pt x="586" y="2024"/>
                    </a:lnTo>
                    <a:lnTo>
                      <a:pt x="590" y="2026"/>
                    </a:lnTo>
                    <a:lnTo>
                      <a:pt x="584" y="2030"/>
                    </a:lnTo>
                    <a:lnTo>
                      <a:pt x="570" y="2026"/>
                    </a:lnTo>
                    <a:lnTo>
                      <a:pt x="564" y="2026"/>
                    </a:lnTo>
                    <a:lnTo>
                      <a:pt x="562" y="2028"/>
                    </a:lnTo>
                    <a:lnTo>
                      <a:pt x="562" y="2030"/>
                    </a:lnTo>
                    <a:lnTo>
                      <a:pt x="562" y="2032"/>
                    </a:lnTo>
                    <a:lnTo>
                      <a:pt x="568" y="2034"/>
                    </a:lnTo>
                    <a:lnTo>
                      <a:pt x="574" y="2036"/>
                    </a:lnTo>
                    <a:lnTo>
                      <a:pt x="580" y="2036"/>
                    </a:lnTo>
                    <a:lnTo>
                      <a:pt x="586" y="2036"/>
                    </a:lnTo>
                    <a:lnTo>
                      <a:pt x="588" y="2036"/>
                    </a:lnTo>
                    <a:lnTo>
                      <a:pt x="588" y="2038"/>
                    </a:lnTo>
                    <a:lnTo>
                      <a:pt x="588" y="2040"/>
                    </a:lnTo>
                    <a:lnTo>
                      <a:pt x="580" y="2042"/>
                    </a:lnTo>
                    <a:lnTo>
                      <a:pt x="576" y="2042"/>
                    </a:lnTo>
                    <a:lnTo>
                      <a:pt x="572" y="2042"/>
                    </a:lnTo>
                    <a:lnTo>
                      <a:pt x="566" y="2038"/>
                    </a:lnTo>
                    <a:lnTo>
                      <a:pt x="564" y="2038"/>
                    </a:lnTo>
                    <a:lnTo>
                      <a:pt x="558" y="2040"/>
                    </a:lnTo>
                    <a:lnTo>
                      <a:pt x="550" y="2044"/>
                    </a:lnTo>
                    <a:lnTo>
                      <a:pt x="540" y="2048"/>
                    </a:lnTo>
                    <a:lnTo>
                      <a:pt x="532" y="2054"/>
                    </a:lnTo>
                    <a:lnTo>
                      <a:pt x="524" y="2058"/>
                    </a:lnTo>
                    <a:lnTo>
                      <a:pt x="504" y="2060"/>
                    </a:lnTo>
                    <a:lnTo>
                      <a:pt x="492" y="2064"/>
                    </a:lnTo>
                    <a:lnTo>
                      <a:pt x="488" y="2068"/>
                    </a:lnTo>
                    <a:lnTo>
                      <a:pt x="486" y="2070"/>
                    </a:lnTo>
                    <a:lnTo>
                      <a:pt x="484" y="2074"/>
                    </a:lnTo>
                    <a:lnTo>
                      <a:pt x="484" y="2078"/>
                    </a:lnTo>
                    <a:lnTo>
                      <a:pt x="486" y="2086"/>
                    </a:lnTo>
                    <a:lnTo>
                      <a:pt x="484" y="2090"/>
                    </a:lnTo>
                    <a:lnTo>
                      <a:pt x="484" y="2094"/>
                    </a:lnTo>
                    <a:lnTo>
                      <a:pt x="486" y="2098"/>
                    </a:lnTo>
                    <a:lnTo>
                      <a:pt x="486" y="2100"/>
                    </a:lnTo>
                    <a:lnTo>
                      <a:pt x="484" y="2100"/>
                    </a:lnTo>
                    <a:lnTo>
                      <a:pt x="484" y="2102"/>
                    </a:lnTo>
                    <a:lnTo>
                      <a:pt x="486" y="2106"/>
                    </a:lnTo>
                    <a:lnTo>
                      <a:pt x="488" y="2108"/>
                    </a:lnTo>
                    <a:lnTo>
                      <a:pt x="486" y="2110"/>
                    </a:lnTo>
                    <a:lnTo>
                      <a:pt x="482" y="2112"/>
                    </a:lnTo>
                    <a:lnTo>
                      <a:pt x="480" y="2114"/>
                    </a:lnTo>
                    <a:lnTo>
                      <a:pt x="478" y="2118"/>
                    </a:lnTo>
                    <a:lnTo>
                      <a:pt x="472" y="2120"/>
                    </a:lnTo>
                    <a:lnTo>
                      <a:pt x="444" y="2132"/>
                    </a:lnTo>
                    <a:lnTo>
                      <a:pt x="434" y="2136"/>
                    </a:lnTo>
                    <a:lnTo>
                      <a:pt x="428" y="2140"/>
                    </a:lnTo>
                    <a:lnTo>
                      <a:pt x="426" y="2144"/>
                    </a:lnTo>
                    <a:lnTo>
                      <a:pt x="426" y="2146"/>
                    </a:lnTo>
                    <a:lnTo>
                      <a:pt x="426" y="2150"/>
                    </a:lnTo>
                    <a:lnTo>
                      <a:pt x="428" y="2152"/>
                    </a:lnTo>
                    <a:lnTo>
                      <a:pt x="432" y="2154"/>
                    </a:lnTo>
                    <a:lnTo>
                      <a:pt x="434" y="2154"/>
                    </a:lnTo>
                    <a:lnTo>
                      <a:pt x="432" y="2156"/>
                    </a:lnTo>
                    <a:lnTo>
                      <a:pt x="420" y="2162"/>
                    </a:lnTo>
                    <a:lnTo>
                      <a:pt x="416" y="2164"/>
                    </a:lnTo>
                    <a:lnTo>
                      <a:pt x="412" y="2164"/>
                    </a:lnTo>
                    <a:lnTo>
                      <a:pt x="402" y="2162"/>
                    </a:lnTo>
                    <a:lnTo>
                      <a:pt x="392" y="2158"/>
                    </a:lnTo>
                    <a:lnTo>
                      <a:pt x="384" y="2158"/>
                    </a:lnTo>
                    <a:lnTo>
                      <a:pt x="376" y="2160"/>
                    </a:lnTo>
                    <a:lnTo>
                      <a:pt x="374" y="2160"/>
                    </a:lnTo>
                    <a:lnTo>
                      <a:pt x="372" y="2156"/>
                    </a:lnTo>
                    <a:lnTo>
                      <a:pt x="372" y="2148"/>
                    </a:lnTo>
                    <a:lnTo>
                      <a:pt x="370" y="2142"/>
                    </a:lnTo>
                    <a:lnTo>
                      <a:pt x="368" y="2140"/>
                    </a:lnTo>
                    <a:lnTo>
                      <a:pt x="364" y="2140"/>
                    </a:lnTo>
                    <a:lnTo>
                      <a:pt x="356" y="2140"/>
                    </a:lnTo>
                    <a:lnTo>
                      <a:pt x="348" y="2140"/>
                    </a:lnTo>
                    <a:lnTo>
                      <a:pt x="346" y="2138"/>
                    </a:lnTo>
                    <a:lnTo>
                      <a:pt x="346" y="2142"/>
                    </a:lnTo>
                    <a:lnTo>
                      <a:pt x="348" y="2148"/>
                    </a:lnTo>
                    <a:lnTo>
                      <a:pt x="348" y="2152"/>
                    </a:lnTo>
                    <a:lnTo>
                      <a:pt x="348" y="2156"/>
                    </a:lnTo>
                    <a:lnTo>
                      <a:pt x="352" y="2160"/>
                    </a:lnTo>
                    <a:lnTo>
                      <a:pt x="356" y="2164"/>
                    </a:lnTo>
                    <a:lnTo>
                      <a:pt x="358" y="2172"/>
                    </a:lnTo>
                    <a:lnTo>
                      <a:pt x="360" y="2180"/>
                    </a:lnTo>
                    <a:lnTo>
                      <a:pt x="360" y="2188"/>
                    </a:lnTo>
                    <a:lnTo>
                      <a:pt x="360" y="2192"/>
                    </a:lnTo>
                    <a:lnTo>
                      <a:pt x="360" y="2194"/>
                    </a:lnTo>
                    <a:lnTo>
                      <a:pt x="362" y="2200"/>
                    </a:lnTo>
                    <a:lnTo>
                      <a:pt x="364" y="2202"/>
                    </a:lnTo>
                    <a:lnTo>
                      <a:pt x="358" y="2204"/>
                    </a:lnTo>
                    <a:lnTo>
                      <a:pt x="352" y="2204"/>
                    </a:lnTo>
                    <a:lnTo>
                      <a:pt x="350" y="2202"/>
                    </a:lnTo>
                    <a:lnTo>
                      <a:pt x="348" y="2198"/>
                    </a:lnTo>
                    <a:lnTo>
                      <a:pt x="346" y="2198"/>
                    </a:lnTo>
                    <a:lnTo>
                      <a:pt x="344" y="2198"/>
                    </a:lnTo>
                    <a:lnTo>
                      <a:pt x="344" y="2200"/>
                    </a:lnTo>
                    <a:lnTo>
                      <a:pt x="342" y="2202"/>
                    </a:lnTo>
                    <a:lnTo>
                      <a:pt x="338" y="2202"/>
                    </a:lnTo>
                    <a:lnTo>
                      <a:pt x="334" y="2202"/>
                    </a:lnTo>
                    <a:lnTo>
                      <a:pt x="332" y="2200"/>
                    </a:lnTo>
                    <a:lnTo>
                      <a:pt x="330" y="2198"/>
                    </a:lnTo>
                    <a:lnTo>
                      <a:pt x="326" y="2200"/>
                    </a:lnTo>
                    <a:lnTo>
                      <a:pt x="318" y="2206"/>
                    </a:lnTo>
                    <a:lnTo>
                      <a:pt x="314" y="2208"/>
                    </a:lnTo>
                    <a:lnTo>
                      <a:pt x="310" y="2206"/>
                    </a:lnTo>
                    <a:lnTo>
                      <a:pt x="302" y="2192"/>
                    </a:lnTo>
                    <a:lnTo>
                      <a:pt x="298" y="2186"/>
                    </a:lnTo>
                    <a:lnTo>
                      <a:pt x="296" y="2186"/>
                    </a:lnTo>
                    <a:lnTo>
                      <a:pt x="292" y="2188"/>
                    </a:lnTo>
                    <a:lnTo>
                      <a:pt x="286" y="2190"/>
                    </a:lnTo>
                    <a:lnTo>
                      <a:pt x="282" y="2190"/>
                    </a:lnTo>
                    <a:lnTo>
                      <a:pt x="280" y="2190"/>
                    </a:lnTo>
                    <a:lnTo>
                      <a:pt x="278" y="2194"/>
                    </a:lnTo>
                    <a:lnTo>
                      <a:pt x="278" y="2198"/>
                    </a:lnTo>
                    <a:lnTo>
                      <a:pt x="276" y="2200"/>
                    </a:lnTo>
                    <a:lnTo>
                      <a:pt x="270" y="2200"/>
                    </a:lnTo>
                    <a:lnTo>
                      <a:pt x="264" y="2198"/>
                    </a:lnTo>
                    <a:lnTo>
                      <a:pt x="260" y="2196"/>
                    </a:lnTo>
                    <a:lnTo>
                      <a:pt x="258" y="2198"/>
                    </a:lnTo>
                    <a:lnTo>
                      <a:pt x="250" y="2200"/>
                    </a:lnTo>
                    <a:lnTo>
                      <a:pt x="240" y="2202"/>
                    </a:lnTo>
                    <a:lnTo>
                      <a:pt x="234" y="2206"/>
                    </a:lnTo>
                    <a:lnTo>
                      <a:pt x="230" y="2212"/>
                    </a:lnTo>
                    <a:lnTo>
                      <a:pt x="230" y="2216"/>
                    </a:lnTo>
                    <a:lnTo>
                      <a:pt x="232" y="2218"/>
                    </a:lnTo>
                    <a:lnTo>
                      <a:pt x="236" y="2218"/>
                    </a:lnTo>
                    <a:lnTo>
                      <a:pt x="240" y="2218"/>
                    </a:lnTo>
                    <a:lnTo>
                      <a:pt x="244" y="2218"/>
                    </a:lnTo>
                    <a:lnTo>
                      <a:pt x="246" y="2220"/>
                    </a:lnTo>
                    <a:lnTo>
                      <a:pt x="242" y="2220"/>
                    </a:lnTo>
                    <a:lnTo>
                      <a:pt x="238" y="2222"/>
                    </a:lnTo>
                    <a:lnTo>
                      <a:pt x="238" y="2224"/>
                    </a:lnTo>
                    <a:lnTo>
                      <a:pt x="236" y="2226"/>
                    </a:lnTo>
                    <a:lnTo>
                      <a:pt x="238" y="2228"/>
                    </a:lnTo>
                    <a:lnTo>
                      <a:pt x="242" y="2228"/>
                    </a:lnTo>
                    <a:lnTo>
                      <a:pt x="246" y="2228"/>
                    </a:lnTo>
                    <a:lnTo>
                      <a:pt x="250" y="2230"/>
                    </a:lnTo>
                    <a:lnTo>
                      <a:pt x="246" y="2232"/>
                    </a:lnTo>
                    <a:lnTo>
                      <a:pt x="240" y="2234"/>
                    </a:lnTo>
                    <a:lnTo>
                      <a:pt x="234" y="2234"/>
                    </a:lnTo>
                    <a:lnTo>
                      <a:pt x="234" y="2236"/>
                    </a:lnTo>
                    <a:lnTo>
                      <a:pt x="236" y="2238"/>
                    </a:lnTo>
                    <a:lnTo>
                      <a:pt x="242" y="2244"/>
                    </a:lnTo>
                    <a:lnTo>
                      <a:pt x="244" y="2248"/>
                    </a:lnTo>
                    <a:lnTo>
                      <a:pt x="248" y="2250"/>
                    </a:lnTo>
                    <a:lnTo>
                      <a:pt x="252" y="2250"/>
                    </a:lnTo>
                    <a:lnTo>
                      <a:pt x="258" y="2248"/>
                    </a:lnTo>
                    <a:lnTo>
                      <a:pt x="264" y="2248"/>
                    </a:lnTo>
                    <a:lnTo>
                      <a:pt x="280" y="2254"/>
                    </a:lnTo>
                    <a:lnTo>
                      <a:pt x="286" y="2258"/>
                    </a:lnTo>
                    <a:lnTo>
                      <a:pt x="292" y="2260"/>
                    </a:lnTo>
                    <a:lnTo>
                      <a:pt x="296" y="2262"/>
                    </a:lnTo>
                    <a:lnTo>
                      <a:pt x="302" y="2262"/>
                    </a:lnTo>
                    <a:lnTo>
                      <a:pt x="306" y="2262"/>
                    </a:lnTo>
                    <a:lnTo>
                      <a:pt x="306" y="2266"/>
                    </a:lnTo>
                    <a:lnTo>
                      <a:pt x="306" y="2268"/>
                    </a:lnTo>
                    <a:lnTo>
                      <a:pt x="314" y="2268"/>
                    </a:lnTo>
                    <a:lnTo>
                      <a:pt x="318" y="2268"/>
                    </a:lnTo>
                    <a:lnTo>
                      <a:pt x="322" y="2268"/>
                    </a:lnTo>
                    <a:lnTo>
                      <a:pt x="324" y="2270"/>
                    </a:lnTo>
                    <a:lnTo>
                      <a:pt x="322" y="2272"/>
                    </a:lnTo>
                    <a:lnTo>
                      <a:pt x="320" y="2276"/>
                    </a:lnTo>
                    <a:lnTo>
                      <a:pt x="320" y="2280"/>
                    </a:lnTo>
                    <a:lnTo>
                      <a:pt x="322" y="2282"/>
                    </a:lnTo>
                    <a:lnTo>
                      <a:pt x="330" y="2282"/>
                    </a:lnTo>
                    <a:lnTo>
                      <a:pt x="334" y="2282"/>
                    </a:lnTo>
                    <a:lnTo>
                      <a:pt x="334" y="2286"/>
                    </a:lnTo>
                    <a:lnTo>
                      <a:pt x="332" y="2290"/>
                    </a:lnTo>
                    <a:lnTo>
                      <a:pt x="334" y="2290"/>
                    </a:lnTo>
                    <a:lnTo>
                      <a:pt x="336" y="2292"/>
                    </a:lnTo>
                    <a:lnTo>
                      <a:pt x="340" y="2292"/>
                    </a:lnTo>
                    <a:lnTo>
                      <a:pt x="342" y="2294"/>
                    </a:lnTo>
                    <a:lnTo>
                      <a:pt x="342" y="2298"/>
                    </a:lnTo>
                    <a:lnTo>
                      <a:pt x="338" y="2300"/>
                    </a:lnTo>
                    <a:lnTo>
                      <a:pt x="336" y="2302"/>
                    </a:lnTo>
                    <a:lnTo>
                      <a:pt x="336" y="2306"/>
                    </a:lnTo>
                    <a:lnTo>
                      <a:pt x="340" y="2314"/>
                    </a:lnTo>
                    <a:lnTo>
                      <a:pt x="348" y="2324"/>
                    </a:lnTo>
                    <a:lnTo>
                      <a:pt x="358" y="2332"/>
                    </a:lnTo>
                    <a:lnTo>
                      <a:pt x="368" y="2336"/>
                    </a:lnTo>
                    <a:lnTo>
                      <a:pt x="374" y="2338"/>
                    </a:lnTo>
                    <a:lnTo>
                      <a:pt x="376" y="2338"/>
                    </a:lnTo>
                    <a:lnTo>
                      <a:pt x="374" y="2342"/>
                    </a:lnTo>
                    <a:lnTo>
                      <a:pt x="374" y="2346"/>
                    </a:lnTo>
                    <a:lnTo>
                      <a:pt x="376" y="2348"/>
                    </a:lnTo>
                    <a:lnTo>
                      <a:pt x="378" y="2352"/>
                    </a:lnTo>
                    <a:lnTo>
                      <a:pt x="378" y="2360"/>
                    </a:lnTo>
                    <a:lnTo>
                      <a:pt x="376" y="2364"/>
                    </a:lnTo>
                    <a:lnTo>
                      <a:pt x="374" y="2366"/>
                    </a:lnTo>
                    <a:lnTo>
                      <a:pt x="370" y="2368"/>
                    </a:lnTo>
                    <a:lnTo>
                      <a:pt x="370" y="2370"/>
                    </a:lnTo>
                    <a:lnTo>
                      <a:pt x="378" y="2376"/>
                    </a:lnTo>
                    <a:lnTo>
                      <a:pt x="388" y="2382"/>
                    </a:lnTo>
                    <a:lnTo>
                      <a:pt x="392" y="2388"/>
                    </a:lnTo>
                    <a:lnTo>
                      <a:pt x="394" y="2396"/>
                    </a:lnTo>
                    <a:lnTo>
                      <a:pt x="394" y="2402"/>
                    </a:lnTo>
                    <a:lnTo>
                      <a:pt x="394" y="2404"/>
                    </a:lnTo>
                    <a:lnTo>
                      <a:pt x="392" y="2398"/>
                    </a:lnTo>
                    <a:lnTo>
                      <a:pt x="388" y="2388"/>
                    </a:lnTo>
                    <a:lnTo>
                      <a:pt x="384" y="2384"/>
                    </a:lnTo>
                    <a:lnTo>
                      <a:pt x="380" y="2382"/>
                    </a:lnTo>
                    <a:lnTo>
                      <a:pt x="378" y="2390"/>
                    </a:lnTo>
                    <a:lnTo>
                      <a:pt x="372" y="2410"/>
                    </a:lnTo>
                    <a:lnTo>
                      <a:pt x="370" y="2426"/>
                    </a:lnTo>
                    <a:lnTo>
                      <a:pt x="372" y="2428"/>
                    </a:lnTo>
                    <a:lnTo>
                      <a:pt x="374" y="2426"/>
                    </a:lnTo>
                    <a:lnTo>
                      <a:pt x="376" y="2426"/>
                    </a:lnTo>
                    <a:lnTo>
                      <a:pt x="378" y="2426"/>
                    </a:lnTo>
                    <a:lnTo>
                      <a:pt x="378" y="2430"/>
                    </a:lnTo>
                    <a:lnTo>
                      <a:pt x="376" y="2432"/>
                    </a:lnTo>
                    <a:lnTo>
                      <a:pt x="374" y="2432"/>
                    </a:lnTo>
                    <a:lnTo>
                      <a:pt x="372" y="2436"/>
                    </a:lnTo>
                    <a:lnTo>
                      <a:pt x="370" y="2460"/>
                    </a:lnTo>
                    <a:lnTo>
                      <a:pt x="366" y="2480"/>
                    </a:lnTo>
                    <a:lnTo>
                      <a:pt x="362" y="2492"/>
                    </a:lnTo>
                    <a:lnTo>
                      <a:pt x="358" y="2500"/>
                    </a:lnTo>
                    <a:lnTo>
                      <a:pt x="352" y="2502"/>
                    </a:lnTo>
                    <a:lnTo>
                      <a:pt x="342" y="2506"/>
                    </a:lnTo>
                    <a:lnTo>
                      <a:pt x="334" y="2506"/>
                    </a:lnTo>
                    <a:lnTo>
                      <a:pt x="326" y="2504"/>
                    </a:lnTo>
                    <a:lnTo>
                      <a:pt x="314" y="2500"/>
                    </a:lnTo>
                    <a:lnTo>
                      <a:pt x="308" y="2500"/>
                    </a:lnTo>
                    <a:lnTo>
                      <a:pt x="300" y="2502"/>
                    </a:lnTo>
                    <a:lnTo>
                      <a:pt x="286" y="2498"/>
                    </a:lnTo>
                    <a:lnTo>
                      <a:pt x="278" y="2496"/>
                    </a:lnTo>
                    <a:lnTo>
                      <a:pt x="270" y="2496"/>
                    </a:lnTo>
                    <a:lnTo>
                      <a:pt x="252" y="2498"/>
                    </a:lnTo>
                    <a:lnTo>
                      <a:pt x="232" y="2498"/>
                    </a:lnTo>
                    <a:lnTo>
                      <a:pt x="220" y="2498"/>
                    </a:lnTo>
                    <a:lnTo>
                      <a:pt x="206" y="2494"/>
                    </a:lnTo>
                    <a:lnTo>
                      <a:pt x="192" y="2490"/>
                    </a:lnTo>
                    <a:lnTo>
                      <a:pt x="182" y="2490"/>
                    </a:lnTo>
                    <a:lnTo>
                      <a:pt x="172" y="2492"/>
                    </a:lnTo>
                    <a:lnTo>
                      <a:pt x="154" y="2492"/>
                    </a:lnTo>
                    <a:lnTo>
                      <a:pt x="142" y="2492"/>
                    </a:lnTo>
                    <a:lnTo>
                      <a:pt x="134" y="2490"/>
                    </a:lnTo>
                    <a:lnTo>
                      <a:pt x="120" y="2486"/>
                    </a:lnTo>
                    <a:lnTo>
                      <a:pt x="110" y="2482"/>
                    </a:lnTo>
                    <a:lnTo>
                      <a:pt x="104" y="2484"/>
                    </a:lnTo>
                    <a:lnTo>
                      <a:pt x="98" y="2486"/>
                    </a:lnTo>
                    <a:lnTo>
                      <a:pt x="92" y="2490"/>
                    </a:lnTo>
                    <a:lnTo>
                      <a:pt x="88" y="2492"/>
                    </a:lnTo>
                    <a:lnTo>
                      <a:pt x="86" y="2500"/>
                    </a:lnTo>
                    <a:lnTo>
                      <a:pt x="86" y="2504"/>
                    </a:lnTo>
                    <a:lnTo>
                      <a:pt x="82" y="2506"/>
                    </a:lnTo>
                    <a:lnTo>
                      <a:pt x="78" y="2506"/>
                    </a:lnTo>
                    <a:lnTo>
                      <a:pt x="72" y="2506"/>
                    </a:lnTo>
                    <a:lnTo>
                      <a:pt x="66" y="2508"/>
                    </a:lnTo>
                    <a:lnTo>
                      <a:pt x="54" y="2516"/>
                    </a:lnTo>
                    <a:lnTo>
                      <a:pt x="50" y="2520"/>
                    </a:lnTo>
                    <a:lnTo>
                      <a:pt x="48" y="2524"/>
                    </a:lnTo>
                    <a:lnTo>
                      <a:pt x="48" y="2528"/>
                    </a:lnTo>
                    <a:lnTo>
                      <a:pt x="50" y="2530"/>
                    </a:lnTo>
                    <a:lnTo>
                      <a:pt x="54" y="2534"/>
                    </a:lnTo>
                    <a:lnTo>
                      <a:pt x="56" y="2540"/>
                    </a:lnTo>
                    <a:lnTo>
                      <a:pt x="58" y="2546"/>
                    </a:lnTo>
                    <a:lnTo>
                      <a:pt x="60" y="2552"/>
                    </a:lnTo>
                    <a:lnTo>
                      <a:pt x="64" y="2560"/>
                    </a:lnTo>
                    <a:lnTo>
                      <a:pt x="64" y="2570"/>
                    </a:lnTo>
                    <a:lnTo>
                      <a:pt x="64" y="2578"/>
                    </a:lnTo>
                    <a:lnTo>
                      <a:pt x="66" y="2588"/>
                    </a:lnTo>
                    <a:lnTo>
                      <a:pt x="64" y="2594"/>
                    </a:lnTo>
                    <a:lnTo>
                      <a:pt x="66" y="2596"/>
                    </a:lnTo>
                    <a:lnTo>
                      <a:pt x="68" y="2600"/>
                    </a:lnTo>
                    <a:lnTo>
                      <a:pt x="66" y="2602"/>
                    </a:lnTo>
                    <a:lnTo>
                      <a:pt x="66" y="2606"/>
                    </a:lnTo>
                    <a:lnTo>
                      <a:pt x="66" y="2612"/>
                    </a:lnTo>
                    <a:lnTo>
                      <a:pt x="74" y="2628"/>
                    </a:lnTo>
                    <a:lnTo>
                      <a:pt x="74" y="2632"/>
                    </a:lnTo>
                    <a:lnTo>
                      <a:pt x="74" y="2640"/>
                    </a:lnTo>
                    <a:lnTo>
                      <a:pt x="70" y="2654"/>
                    </a:lnTo>
                    <a:lnTo>
                      <a:pt x="66" y="2670"/>
                    </a:lnTo>
                    <a:lnTo>
                      <a:pt x="64" y="2680"/>
                    </a:lnTo>
                    <a:lnTo>
                      <a:pt x="66" y="2684"/>
                    </a:lnTo>
                    <a:lnTo>
                      <a:pt x="64" y="2688"/>
                    </a:lnTo>
                    <a:lnTo>
                      <a:pt x="60" y="2694"/>
                    </a:lnTo>
                    <a:lnTo>
                      <a:pt x="56" y="2708"/>
                    </a:lnTo>
                    <a:lnTo>
                      <a:pt x="54" y="2716"/>
                    </a:lnTo>
                    <a:lnTo>
                      <a:pt x="50" y="2720"/>
                    </a:lnTo>
                    <a:lnTo>
                      <a:pt x="46" y="2724"/>
                    </a:lnTo>
                    <a:lnTo>
                      <a:pt x="44" y="2726"/>
                    </a:lnTo>
                    <a:lnTo>
                      <a:pt x="44" y="2730"/>
                    </a:lnTo>
                    <a:lnTo>
                      <a:pt x="44" y="2734"/>
                    </a:lnTo>
                    <a:lnTo>
                      <a:pt x="44" y="2740"/>
                    </a:lnTo>
                    <a:lnTo>
                      <a:pt x="40" y="2750"/>
                    </a:lnTo>
                    <a:lnTo>
                      <a:pt x="38" y="2756"/>
                    </a:lnTo>
                    <a:lnTo>
                      <a:pt x="38" y="2760"/>
                    </a:lnTo>
                    <a:lnTo>
                      <a:pt x="40" y="2762"/>
                    </a:lnTo>
                    <a:lnTo>
                      <a:pt x="44" y="2764"/>
                    </a:lnTo>
                    <a:lnTo>
                      <a:pt x="52" y="2764"/>
                    </a:lnTo>
                    <a:lnTo>
                      <a:pt x="50" y="2766"/>
                    </a:lnTo>
                    <a:lnTo>
                      <a:pt x="50" y="2770"/>
                    </a:lnTo>
                    <a:lnTo>
                      <a:pt x="50" y="2772"/>
                    </a:lnTo>
                    <a:lnTo>
                      <a:pt x="50" y="2776"/>
                    </a:lnTo>
                    <a:lnTo>
                      <a:pt x="50" y="2778"/>
                    </a:lnTo>
                    <a:lnTo>
                      <a:pt x="52" y="2778"/>
                    </a:lnTo>
                    <a:lnTo>
                      <a:pt x="58" y="2776"/>
                    </a:lnTo>
                    <a:lnTo>
                      <a:pt x="64" y="2778"/>
                    </a:lnTo>
                    <a:lnTo>
                      <a:pt x="66" y="2780"/>
                    </a:lnTo>
                    <a:lnTo>
                      <a:pt x="66" y="2782"/>
                    </a:lnTo>
                    <a:lnTo>
                      <a:pt x="68" y="2788"/>
                    </a:lnTo>
                    <a:lnTo>
                      <a:pt x="66" y="2794"/>
                    </a:lnTo>
                    <a:lnTo>
                      <a:pt x="64" y="2804"/>
                    </a:lnTo>
                    <a:lnTo>
                      <a:pt x="66" y="2810"/>
                    </a:lnTo>
                    <a:lnTo>
                      <a:pt x="66" y="2820"/>
                    </a:lnTo>
                    <a:lnTo>
                      <a:pt x="62" y="2842"/>
                    </a:lnTo>
                    <a:lnTo>
                      <a:pt x="60" y="2856"/>
                    </a:lnTo>
                    <a:lnTo>
                      <a:pt x="62" y="2856"/>
                    </a:lnTo>
                    <a:lnTo>
                      <a:pt x="64" y="2856"/>
                    </a:lnTo>
                    <a:lnTo>
                      <a:pt x="68" y="2852"/>
                    </a:lnTo>
                    <a:lnTo>
                      <a:pt x="72" y="2850"/>
                    </a:lnTo>
                    <a:lnTo>
                      <a:pt x="80" y="2850"/>
                    </a:lnTo>
                    <a:lnTo>
                      <a:pt x="92" y="2854"/>
                    </a:lnTo>
                    <a:lnTo>
                      <a:pt x="104" y="2858"/>
                    </a:lnTo>
                    <a:lnTo>
                      <a:pt x="110" y="2856"/>
                    </a:lnTo>
                    <a:lnTo>
                      <a:pt x="114" y="2852"/>
                    </a:lnTo>
                    <a:lnTo>
                      <a:pt x="124" y="2846"/>
                    </a:lnTo>
                    <a:lnTo>
                      <a:pt x="130" y="2844"/>
                    </a:lnTo>
                    <a:lnTo>
                      <a:pt x="136" y="2844"/>
                    </a:lnTo>
                    <a:lnTo>
                      <a:pt x="142" y="2846"/>
                    </a:lnTo>
                    <a:lnTo>
                      <a:pt x="148" y="2850"/>
                    </a:lnTo>
                    <a:lnTo>
                      <a:pt x="158" y="2858"/>
                    </a:lnTo>
                    <a:lnTo>
                      <a:pt x="160" y="2862"/>
                    </a:lnTo>
                    <a:lnTo>
                      <a:pt x="162" y="2866"/>
                    </a:lnTo>
                    <a:lnTo>
                      <a:pt x="162" y="2874"/>
                    </a:lnTo>
                    <a:lnTo>
                      <a:pt x="166" y="2882"/>
                    </a:lnTo>
                    <a:lnTo>
                      <a:pt x="174" y="2892"/>
                    </a:lnTo>
                    <a:lnTo>
                      <a:pt x="182" y="2902"/>
                    </a:lnTo>
                    <a:lnTo>
                      <a:pt x="190" y="2908"/>
                    </a:lnTo>
                    <a:lnTo>
                      <a:pt x="196" y="2910"/>
                    </a:lnTo>
                    <a:lnTo>
                      <a:pt x="198" y="2910"/>
                    </a:lnTo>
                    <a:lnTo>
                      <a:pt x="202" y="2906"/>
                    </a:lnTo>
                    <a:lnTo>
                      <a:pt x="206" y="2902"/>
                    </a:lnTo>
                    <a:lnTo>
                      <a:pt x="208" y="2898"/>
                    </a:lnTo>
                    <a:lnTo>
                      <a:pt x="212" y="2892"/>
                    </a:lnTo>
                    <a:lnTo>
                      <a:pt x="214" y="2888"/>
                    </a:lnTo>
                    <a:lnTo>
                      <a:pt x="218" y="2886"/>
                    </a:lnTo>
                    <a:lnTo>
                      <a:pt x="228" y="2884"/>
                    </a:lnTo>
                    <a:lnTo>
                      <a:pt x="236" y="2884"/>
                    </a:lnTo>
                    <a:lnTo>
                      <a:pt x="238" y="2882"/>
                    </a:lnTo>
                    <a:lnTo>
                      <a:pt x="240" y="2880"/>
                    </a:lnTo>
                    <a:lnTo>
                      <a:pt x="246" y="2874"/>
                    </a:lnTo>
                    <a:lnTo>
                      <a:pt x="254" y="2868"/>
                    </a:lnTo>
                    <a:lnTo>
                      <a:pt x="264" y="2868"/>
                    </a:lnTo>
                    <a:lnTo>
                      <a:pt x="270" y="2868"/>
                    </a:lnTo>
                    <a:lnTo>
                      <a:pt x="276" y="2870"/>
                    </a:lnTo>
                    <a:lnTo>
                      <a:pt x="284" y="2872"/>
                    </a:lnTo>
                    <a:lnTo>
                      <a:pt x="292" y="2874"/>
                    </a:lnTo>
                    <a:lnTo>
                      <a:pt x="310" y="2870"/>
                    </a:lnTo>
                    <a:lnTo>
                      <a:pt x="322" y="2868"/>
                    </a:lnTo>
                    <a:lnTo>
                      <a:pt x="328" y="2866"/>
                    </a:lnTo>
                    <a:lnTo>
                      <a:pt x="332" y="2868"/>
                    </a:lnTo>
                    <a:lnTo>
                      <a:pt x="336" y="2870"/>
                    </a:lnTo>
                    <a:lnTo>
                      <a:pt x="340" y="2866"/>
                    </a:lnTo>
                    <a:lnTo>
                      <a:pt x="346" y="2852"/>
                    </a:lnTo>
                    <a:lnTo>
                      <a:pt x="350" y="2844"/>
                    </a:lnTo>
                    <a:lnTo>
                      <a:pt x="356" y="2836"/>
                    </a:lnTo>
                    <a:lnTo>
                      <a:pt x="364" y="2830"/>
                    </a:lnTo>
                    <a:lnTo>
                      <a:pt x="374" y="2828"/>
                    </a:lnTo>
                    <a:lnTo>
                      <a:pt x="390" y="2826"/>
                    </a:lnTo>
                    <a:lnTo>
                      <a:pt x="392" y="2824"/>
                    </a:lnTo>
                    <a:lnTo>
                      <a:pt x="390" y="2818"/>
                    </a:lnTo>
                    <a:lnTo>
                      <a:pt x="392" y="2808"/>
                    </a:lnTo>
                    <a:lnTo>
                      <a:pt x="396" y="2798"/>
                    </a:lnTo>
                    <a:lnTo>
                      <a:pt x="402" y="2788"/>
                    </a:lnTo>
                    <a:lnTo>
                      <a:pt x="410" y="2780"/>
                    </a:lnTo>
                    <a:lnTo>
                      <a:pt x="424" y="2768"/>
                    </a:lnTo>
                    <a:lnTo>
                      <a:pt x="428" y="2764"/>
                    </a:lnTo>
                    <a:lnTo>
                      <a:pt x="430" y="2760"/>
                    </a:lnTo>
                    <a:lnTo>
                      <a:pt x="428" y="2756"/>
                    </a:lnTo>
                    <a:lnTo>
                      <a:pt x="422" y="2752"/>
                    </a:lnTo>
                    <a:lnTo>
                      <a:pt x="416" y="2746"/>
                    </a:lnTo>
                    <a:lnTo>
                      <a:pt x="412" y="2740"/>
                    </a:lnTo>
                    <a:lnTo>
                      <a:pt x="410" y="2734"/>
                    </a:lnTo>
                    <a:lnTo>
                      <a:pt x="410" y="2724"/>
                    </a:lnTo>
                    <a:lnTo>
                      <a:pt x="412" y="2714"/>
                    </a:lnTo>
                    <a:lnTo>
                      <a:pt x="418" y="2702"/>
                    </a:lnTo>
                    <a:lnTo>
                      <a:pt x="424" y="2690"/>
                    </a:lnTo>
                    <a:lnTo>
                      <a:pt x="438" y="2670"/>
                    </a:lnTo>
                    <a:lnTo>
                      <a:pt x="446" y="2664"/>
                    </a:lnTo>
                    <a:lnTo>
                      <a:pt x="450" y="2660"/>
                    </a:lnTo>
                    <a:lnTo>
                      <a:pt x="460" y="2656"/>
                    </a:lnTo>
                    <a:lnTo>
                      <a:pt x="460" y="2654"/>
                    </a:lnTo>
                    <a:lnTo>
                      <a:pt x="460" y="2652"/>
                    </a:lnTo>
                    <a:lnTo>
                      <a:pt x="454" y="2648"/>
                    </a:lnTo>
                    <a:lnTo>
                      <a:pt x="454" y="2646"/>
                    </a:lnTo>
                    <a:lnTo>
                      <a:pt x="454" y="2642"/>
                    </a:lnTo>
                    <a:lnTo>
                      <a:pt x="458" y="2638"/>
                    </a:lnTo>
                    <a:lnTo>
                      <a:pt x="466" y="2634"/>
                    </a:lnTo>
                    <a:lnTo>
                      <a:pt x="484" y="2628"/>
                    </a:lnTo>
                    <a:lnTo>
                      <a:pt x="502" y="2624"/>
                    </a:lnTo>
                    <a:lnTo>
                      <a:pt x="508" y="2620"/>
                    </a:lnTo>
                    <a:lnTo>
                      <a:pt x="510" y="2616"/>
                    </a:lnTo>
                    <a:lnTo>
                      <a:pt x="514" y="2612"/>
                    </a:lnTo>
                    <a:lnTo>
                      <a:pt x="520" y="2608"/>
                    </a:lnTo>
                    <a:lnTo>
                      <a:pt x="536" y="2600"/>
                    </a:lnTo>
                    <a:lnTo>
                      <a:pt x="544" y="2596"/>
                    </a:lnTo>
                    <a:lnTo>
                      <a:pt x="550" y="2590"/>
                    </a:lnTo>
                    <a:lnTo>
                      <a:pt x="552" y="2584"/>
                    </a:lnTo>
                    <a:lnTo>
                      <a:pt x="552" y="2580"/>
                    </a:lnTo>
                    <a:lnTo>
                      <a:pt x="550" y="2576"/>
                    </a:lnTo>
                    <a:lnTo>
                      <a:pt x="550" y="2572"/>
                    </a:lnTo>
                    <a:lnTo>
                      <a:pt x="550" y="2570"/>
                    </a:lnTo>
                    <a:lnTo>
                      <a:pt x="554" y="2566"/>
                    </a:lnTo>
                    <a:lnTo>
                      <a:pt x="556" y="2566"/>
                    </a:lnTo>
                    <a:lnTo>
                      <a:pt x="556" y="2562"/>
                    </a:lnTo>
                    <a:lnTo>
                      <a:pt x="554" y="2560"/>
                    </a:lnTo>
                    <a:lnTo>
                      <a:pt x="548" y="2554"/>
                    </a:lnTo>
                    <a:lnTo>
                      <a:pt x="548" y="2542"/>
                    </a:lnTo>
                    <a:lnTo>
                      <a:pt x="548" y="2536"/>
                    </a:lnTo>
                    <a:lnTo>
                      <a:pt x="548" y="2532"/>
                    </a:lnTo>
                    <a:lnTo>
                      <a:pt x="548" y="2524"/>
                    </a:lnTo>
                    <a:lnTo>
                      <a:pt x="548" y="2518"/>
                    </a:lnTo>
                    <a:lnTo>
                      <a:pt x="550" y="2514"/>
                    </a:lnTo>
                    <a:lnTo>
                      <a:pt x="556" y="2510"/>
                    </a:lnTo>
                    <a:lnTo>
                      <a:pt x="564" y="2508"/>
                    </a:lnTo>
                    <a:lnTo>
                      <a:pt x="572" y="2502"/>
                    </a:lnTo>
                    <a:lnTo>
                      <a:pt x="584" y="2494"/>
                    </a:lnTo>
                    <a:lnTo>
                      <a:pt x="586" y="2494"/>
                    </a:lnTo>
                    <a:lnTo>
                      <a:pt x="588" y="2494"/>
                    </a:lnTo>
                    <a:lnTo>
                      <a:pt x="590" y="2498"/>
                    </a:lnTo>
                    <a:lnTo>
                      <a:pt x="592" y="2500"/>
                    </a:lnTo>
                    <a:lnTo>
                      <a:pt x="598" y="2502"/>
                    </a:lnTo>
                    <a:lnTo>
                      <a:pt x="604" y="2502"/>
                    </a:lnTo>
                    <a:lnTo>
                      <a:pt x="608" y="2504"/>
                    </a:lnTo>
                    <a:lnTo>
                      <a:pt x="610" y="2506"/>
                    </a:lnTo>
                    <a:lnTo>
                      <a:pt x="616" y="2506"/>
                    </a:lnTo>
                    <a:lnTo>
                      <a:pt x="626" y="2504"/>
                    </a:lnTo>
                    <a:lnTo>
                      <a:pt x="630" y="2504"/>
                    </a:lnTo>
                    <a:lnTo>
                      <a:pt x="634" y="2506"/>
                    </a:lnTo>
                    <a:lnTo>
                      <a:pt x="640" y="2512"/>
                    </a:lnTo>
                    <a:lnTo>
                      <a:pt x="644" y="2516"/>
                    </a:lnTo>
                    <a:lnTo>
                      <a:pt x="646" y="2516"/>
                    </a:lnTo>
                    <a:lnTo>
                      <a:pt x="650" y="2514"/>
                    </a:lnTo>
                    <a:lnTo>
                      <a:pt x="654" y="2516"/>
                    </a:lnTo>
                    <a:lnTo>
                      <a:pt x="656" y="2518"/>
                    </a:lnTo>
                    <a:lnTo>
                      <a:pt x="660" y="2520"/>
                    </a:lnTo>
                    <a:lnTo>
                      <a:pt x="664" y="2520"/>
                    </a:lnTo>
                    <a:lnTo>
                      <a:pt x="678" y="2518"/>
                    </a:lnTo>
                    <a:lnTo>
                      <a:pt x="690" y="2512"/>
                    </a:lnTo>
                    <a:lnTo>
                      <a:pt x="692" y="2508"/>
                    </a:lnTo>
                    <a:lnTo>
                      <a:pt x="694" y="2506"/>
                    </a:lnTo>
                    <a:lnTo>
                      <a:pt x="694" y="2502"/>
                    </a:lnTo>
                    <a:lnTo>
                      <a:pt x="696" y="2500"/>
                    </a:lnTo>
                    <a:lnTo>
                      <a:pt x="704" y="2494"/>
                    </a:lnTo>
                    <a:lnTo>
                      <a:pt x="726" y="2482"/>
                    </a:lnTo>
                    <a:lnTo>
                      <a:pt x="738" y="2476"/>
                    </a:lnTo>
                    <a:lnTo>
                      <a:pt x="748" y="2472"/>
                    </a:lnTo>
                    <a:lnTo>
                      <a:pt x="754" y="2466"/>
                    </a:lnTo>
                    <a:lnTo>
                      <a:pt x="758" y="2462"/>
                    </a:lnTo>
                    <a:lnTo>
                      <a:pt x="762" y="2452"/>
                    </a:lnTo>
                    <a:lnTo>
                      <a:pt x="766" y="2448"/>
                    </a:lnTo>
                    <a:lnTo>
                      <a:pt x="774" y="2444"/>
                    </a:lnTo>
                    <a:lnTo>
                      <a:pt x="780" y="2444"/>
                    </a:lnTo>
                    <a:lnTo>
                      <a:pt x="786" y="2444"/>
                    </a:lnTo>
                    <a:lnTo>
                      <a:pt x="792" y="2448"/>
                    </a:lnTo>
                    <a:lnTo>
                      <a:pt x="798" y="2454"/>
                    </a:lnTo>
                    <a:lnTo>
                      <a:pt x="808" y="2462"/>
                    </a:lnTo>
                    <a:lnTo>
                      <a:pt x="814" y="2466"/>
                    </a:lnTo>
                    <a:lnTo>
                      <a:pt x="820" y="2466"/>
                    </a:lnTo>
                    <a:lnTo>
                      <a:pt x="826" y="2466"/>
                    </a:lnTo>
                    <a:lnTo>
                      <a:pt x="830" y="2468"/>
                    </a:lnTo>
                    <a:lnTo>
                      <a:pt x="832" y="2474"/>
                    </a:lnTo>
                    <a:lnTo>
                      <a:pt x="834" y="2480"/>
                    </a:lnTo>
                    <a:lnTo>
                      <a:pt x="836" y="2494"/>
                    </a:lnTo>
                    <a:lnTo>
                      <a:pt x="838" y="2500"/>
                    </a:lnTo>
                    <a:lnTo>
                      <a:pt x="842" y="2504"/>
                    </a:lnTo>
                    <a:lnTo>
                      <a:pt x="844" y="2508"/>
                    </a:lnTo>
                    <a:lnTo>
                      <a:pt x="846" y="2512"/>
                    </a:lnTo>
                    <a:lnTo>
                      <a:pt x="846" y="2518"/>
                    </a:lnTo>
                    <a:lnTo>
                      <a:pt x="846" y="2522"/>
                    </a:lnTo>
                    <a:lnTo>
                      <a:pt x="846" y="2526"/>
                    </a:lnTo>
                    <a:lnTo>
                      <a:pt x="848" y="2530"/>
                    </a:lnTo>
                    <a:lnTo>
                      <a:pt x="854" y="2536"/>
                    </a:lnTo>
                    <a:lnTo>
                      <a:pt x="870" y="2546"/>
                    </a:lnTo>
                    <a:lnTo>
                      <a:pt x="872" y="2550"/>
                    </a:lnTo>
                    <a:lnTo>
                      <a:pt x="872" y="2556"/>
                    </a:lnTo>
                    <a:lnTo>
                      <a:pt x="872" y="2560"/>
                    </a:lnTo>
                    <a:lnTo>
                      <a:pt x="874" y="2562"/>
                    </a:lnTo>
                    <a:lnTo>
                      <a:pt x="882" y="2564"/>
                    </a:lnTo>
                    <a:lnTo>
                      <a:pt x="890" y="2566"/>
                    </a:lnTo>
                    <a:lnTo>
                      <a:pt x="894" y="2570"/>
                    </a:lnTo>
                    <a:lnTo>
                      <a:pt x="898" y="2576"/>
                    </a:lnTo>
                    <a:lnTo>
                      <a:pt x="902" y="2584"/>
                    </a:lnTo>
                    <a:lnTo>
                      <a:pt x="906" y="2586"/>
                    </a:lnTo>
                    <a:lnTo>
                      <a:pt x="910" y="2588"/>
                    </a:lnTo>
                    <a:lnTo>
                      <a:pt x="920" y="2598"/>
                    </a:lnTo>
                    <a:lnTo>
                      <a:pt x="932" y="2612"/>
                    </a:lnTo>
                    <a:lnTo>
                      <a:pt x="944" y="2620"/>
                    </a:lnTo>
                    <a:lnTo>
                      <a:pt x="956" y="2624"/>
                    </a:lnTo>
                    <a:lnTo>
                      <a:pt x="970" y="2624"/>
                    </a:lnTo>
                    <a:lnTo>
                      <a:pt x="974" y="2626"/>
                    </a:lnTo>
                    <a:lnTo>
                      <a:pt x="978" y="2628"/>
                    </a:lnTo>
                    <a:lnTo>
                      <a:pt x="982" y="2638"/>
                    </a:lnTo>
                    <a:lnTo>
                      <a:pt x="988" y="2646"/>
                    </a:lnTo>
                    <a:lnTo>
                      <a:pt x="990" y="2650"/>
                    </a:lnTo>
                    <a:lnTo>
                      <a:pt x="996" y="2650"/>
                    </a:lnTo>
                    <a:lnTo>
                      <a:pt x="1002" y="2650"/>
                    </a:lnTo>
                    <a:lnTo>
                      <a:pt x="1004" y="2650"/>
                    </a:lnTo>
                    <a:lnTo>
                      <a:pt x="1004" y="2656"/>
                    </a:lnTo>
                    <a:lnTo>
                      <a:pt x="1002" y="2658"/>
                    </a:lnTo>
                    <a:lnTo>
                      <a:pt x="1004" y="2658"/>
                    </a:lnTo>
                    <a:lnTo>
                      <a:pt x="1006" y="2660"/>
                    </a:lnTo>
                    <a:lnTo>
                      <a:pt x="1012" y="2658"/>
                    </a:lnTo>
                    <a:lnTo>
                      <a:pt x="1018" y="2658"/>
                    </a:lnTo>
                    <a:lnTo>
                      <a:pt x="1020" y="2660"/>
                    </a:lnTo>
                    <a:lnTo>
                      <a:pt x="1022" y="2662"/>
                    </a:lnTo>
                    <a:lnTo>
                      <a:pt x="1022" y="2666"/>
                    </a:lnTo>
                    <a:lnTo>
                      <a:pt x="1022" y="2674"/>
                    </a:lnTo>
                    <a:lnTo>
                      <a:pt x="1024" y="2680"/>
                    </a:lnTo>
                    <a:lnTo>
                      <a:pt x="1030" y="2684"/>
                    </a:lnTo>
                    <a:lnTo>
                      <a:pt x="1040" y="2690"/>
                    </a:lnTo>
                    <a:lnTo>
                      <a:pt x="1050" y="2694"/>
                    </a:lnTo>
                    <a:lnTo>
                      <a:pt x="1054" y="2698"/>
                    </a:lnTo>
                    <a:lnTo>
                      <a:pt x="1058" y="2702"/>
                    </a:lnTo>
                    <a:lnTo>
                      <a:pt x="1062" y="2710"/>
                    </a:lnTo>
                    <a:lnTo>
                      <a:pt x="1066" y="2720"/>
                    </a:lnTo>
                    <a:lnTo>
                      <a:pt x="1070" y="2740"/>
                    </a:lnTo>
                    <a:lnTo>
                      <a:pt x="1072" y="2752"/>
                    </a:lnTo>
                    <a:lnTo>
                      <a:pt x="1072" y="2758"/>
                    </a:lnTo>
                    <a:lnTo>
                      <a:pt x="1066" y="2762"/>
                    </a:lnTo>
                    <a:lnTo>
                      <a:pt x="1064" y="2768"/>
                    </a:lnTo>
                    <a:lnTo>
                      <a:pt x="1064" y="2772"/>
                    </a:lnTo>
                    <a:lnTo>
                      <a:pt x="1062" y="2776"/>
                    </a:lnTo>
                    <a:lnTo>
                      <a:pt x="1060" y="2784"/>
                    </a:lnTo>
                    <a:lnTo>
                      <a:pt x="1054" y="2790"/>
                    </a:lnTo>
                    <a:lnTo>
                      <a:pt x="1052" y="2796"/>
                    </a:lnTo>
                    <a:lnTo>
                      <a:pt x="1054" y="2802"/>
                    </a:lnTo>
                    <a:lnTo>
                      <a:pt x="1058" y="2806"/>
                    </a:lnTo>
                    <a:lnTo>
                      <a:pt x="1064" y="2808"/>
                    </a:lnTo>
                    <a:lnTo>
                      <a:pt x="1068" y="2808"/>
                    </a:lnTo>
                    <a:lnTo>
                      <a:pt x="1070" y="2806"/>
                    </a:lnTo>
                    <a:lnTo>
                      <a:pt x="1072" y="2804"/>
                    </a:lnTo>
                    <a:lnTo>
                      <a:pt x="1076" y="2794"/>
                    </a:lnTo>
                    <a:lnTo>
                      <a:pt x="1084" y="2784"/>
                    </a:lnTo>
                    <a:lnTo>
                      <a:pt x="1088" y="2780"/>
                    </a:lnTo>
                    <a:lnTo>
                      <a:pt x="1090" y="2776"/>
                    </a:lnTo>
                    <a:lnTo>
                      <a:pt x="1092" y="2768"/>
                    </a:lnTo>
                    <a:lnTo>
                      <a:pt x="1096" y="2760"/>
                    </a:lnTo>
                    <a:lnTo>
                      <a:pt x="1098" y="2756"/>
                    </a:lnTo>
                    <a:lnTo>
                      <a:pt x="1104" y="2752"/>
                    </a:lnTo>
                    <a:lnTo>
                      <a:pt x="1110" y="2748"/>
                    </a:lnTo>
                    <a:lnTo>
                      <a:pt x="1114" y="2742"/>
                    </a:lnTo>
                    <a:lnTo>
                      <a:pt x="1116" y="2738"/>
                    </a:lnTo>
                    <a:lnTo>
                      <a:pt x="1114" y="2732"/>
                    </a:lnTo>
                    <a:lnTo>
                      <a:pt x="1112" y="2726"/>
                    </a:lnTo>
                    <a:lnTo>
                      <a:pt x="1108" y="2722"/>
                    </a:lnTo>
                    <a:lnTo>
                      <a:pt x="1104" y="2718"/>
                    </a:lnTo>
                    <a:lnTo>
                      <a:pt x="1098" y="2716"/>
                    </a:lnTo>
                    <a:lnTo>
                      <a:pt x="1090" y="2712"/>
                    </a:lnTo>
                    <a:lnTo>
                      <a:pt x="1086" y="2708"/>
                    </a:lnTo>
                    <a:lnTo>
                      <a:pt x="1086" y="2704"/>
                    </a:lnTo>
                    <a:lnTo>
                      <a:pt x="1090" y="2698"/>
                    </a:lnTo>
                    <a:lnTo>
                      <a:pt x="1092" y="2692"/>
                    </a:lnTo>
                    <a:lnTo>
                      <a:pt x="1094" y="2684"/>
                    </a:lnTo>
                    <a:lnTo>
                      <a:pt x="1096" y="2676"/>
                    </a:lnTo>
                    <a:lnTo>
                      <a:pt x="1100" y="2672"/>
                    </a:lnTo>
                    <a:lnTo>
                      <a:pt x="1104" y="2670"/>
                    </a:lnTo>
                    <a:lnTo>
                      <a:pt x="1112" y="2666"/>
                    </a:lnTo>
                    <a:lnTo>
                      <a:pt x="1116" y="2668"/>
                    </a:lnTo>
                    <a:lnTo>
                      <a:pt x="1124" y="2670"/>
                    </a:lnTo>
                    <a:lnTo>
                      <a:pt x="1134" y="2672"/>
                    </a:lnTo>
                    <a:lnTo>
                      <a:pt x="1140" y="2674"/>
                    </a:lnTo>
                    <a:lnTo>
                      <a:pt x="1144" y="2678"/>
                    </a:lnTo>
                    <a:lnTo>
                      <a:pt x="1148" y="2688"/>
                    </a:lnTo>
                    <a:lnTo>
                      <a:pt x="1150" y="2696"/>
                    </a:lnTo>
                    <a:lnTo>
                      <a:pt x="1154" y="2700"/>
                    </a:lnTo>
                    <a:lnTo>
                      <a:pt x="1158" y="2702"/>
                    </a:lnTo>
                    <a:lnTo>
                      <a:pt x="1166" y="2702"/>
                    </a:lnTo>
                    <a:lnTo>
                      <a:pt x="1166" y="2700"/>
                    </a:lnTo>
                    <a:lnTo>
                      <a:pt x="1166" y="2696"/>
                    </a:lnTo>
                    <a:lnTo>
                      <a:pt x="1168" y="2688"/>
                    </a:lnTo>
                    <a:lnTo>
                      <a:pt x="1168" y="2684"/>
                    </a:lnTo>
                    <a:lnTo>
                      <a:pt x="1168" y="2678"/>
                    </a:lnTo>
                    <a:lnTo>
                      <a:pt x="1166" y="2674"/>
                    </a:lnTo>
                    <a:lnTo>
                      <a:pt x="1162" y="2670"/>
                    </a:lnTo>
                    <a:lnTo>
                      <a:pt x="1152" y="2662"/>
                    </a:lnTo>
                    <a:lnTo>
                      <a:pt x="1142" y="2654"/>
                    </a:lnTo>
                    <a:lnTo>
                      <a:pt x="1126" y="2646"/>
                    </a:lnTo>
                    <a:lnTo>
                      <a:pt x="1120" y="2642"/>
                    </a:lnTo>
                    <a:lnTo>
                      <a:pt x="1114" y="2636"/>
                    </a:lnTo>
                    <a:lnTo>
                      <a:pt x="1110" y="2632"/>
                    </a:lnTo>
                    <a:lnTo>
                      <a:pt x="1102" y="2628"/>
                    </a:lnTo>
                    <a:lnTo>
                      <a:pt x="1082" y="2620"/>
                    </a:lnTo>
                    <a:lnTo>
                      <a:pt x="1074" y="2616"/>
                    </a:lnTo>
                    <a:lnTo>
                      <a:pt x="1068" y="2610"/>
                    </a:lnTo>
                    <a:lnTo>
                      <a:pt x="1066" y="2606"/>
                    </a:lnTo>
                    <a:lnTo>
                      <a:pt x="1066" y="2602"/>
                    </a:lnTo>
                    <a:lnTo>
                      <a:pt x="1070" y="2600"/>
                    </a:lnTo>
                    <a:lnTo>
                      <a:pt x="1074" y="2594"/>
                    </a:lnTo>
                    <a:lnTo>
                      <a:pt x="1076" y="2592"/>
                    </a:lnTo>
                    <a:lnTo>
                      <a:pt x="1074" y="2590"/>
                    </a:lnTo>
                    <a:lnTo>
                      <a:pt x="1068" y="2588"/>
                    </a:lnTo>
                    <a:lnTo>
                      <a:pt x="1060" y="2586"/>
                    </a:lnTo>
                    <a:lnTo>
                      <a:pt x="1036" y="2584"/>
                    </a:lnTo>
                    <a:lnTo>
                      <a:pt x="1026" y="2580"/>
                    </a:lnTo>
                    <a:lnTo>
                      <a:pt x="1016" y="2576"/>
                    </a:lnTo>
                    <a:lnTo>
                      <a:pt x="1002" y="2560"/>
                    </a:lnTo>
                    <a:lnTo>
                      <a:pt x="990" y="2544"/>
                    </a:lnTo>
                    <a:lnTo>
                      <a:pt x="984" y="2530"/>
                    </a:lnTo>
                    <a:lnTo>
                      <a:pt x="978" y="2518"/>
                    </a:lnTo>
                    <a:lnTo>
                      <a:pt x="974" y="2498"/>
                    </a:lnTo>
                    <a:lnTo>
                      <a:pt x="970" y="2492"/>
                    </a:lnTo>
                    <a:lnTo>
                      <a:pt x="966" y="2490"/>
                    </a:lnTo>
                    <a:lnTo>
                      <a:pt x="958" y="2488"/>
                    </a:lnTo>
                    <a:lnTo>
                      <a:pt x="950" y="2484"/>
                    </a:lnTo>
                    <a:lnTo>
                      <a:pt x="944" y="2476"/>
                    </a:lnTo>
                    <a:lnTo>
                      <a:pt x="934" y="2468"/>
                    </a:lnTo>
                    <a:lnTo>
                      <a:pt x="928" y="2462"/>
                    </a:lnTo>
                    <a:lnTo>
                      <a:pt x="922" y="2456"/>
                    </a:lnTo>
                    <a:lnTo>
                      <a:pt x="920" y="2448"/>
                    </a:lnTo>
                    <a:lnTo>
                      <a:pt x="918" y="2442"/>
                    </a:lnTo>
                    <a:lnTo>
                      <a:pt x="916" y="2434"/>
                    </a:lnTo>
                    <a:lnTo>
                      <a:pt x="918" y="2428"/>
                    </a:lnTo>
                    <a:lnTo>
                      <a:pt x="920" y="2424"/>
                    </a:lnTo>
                    <a:lnTo>
                      <a:pt x="922" y="2422"/>
                    </a:lnTo>
                    <a:lnTo>
                      <a:pt x="926" y="2420"/>
                    </a:lnTo>
                    <a:lnTo>
                      <a:pt x="928" y="2418"/>
                    </a:lnTo>
                    <a:lnTo>
                      <a:pt x="926" y="2414"/>
                    </a:lnTo>
                    <a:lnTo>
                      <a:pt x="918" y="2400"/>
                    </a:lnTo>
                    <a:lnTo>
                      <a:pt x="914" y="2394"/>
                    </a:lnTo>
                    <a:lnTo>
                      <a:pt x="916" y="2388"/>
                    </a:lnTo>
                    <a:lnTo>
                      <a:pt x="920" y="2384"/>
                    </a:lnTo>
                    <a:lnTo>
                      <a:pt x="924" y="2386"/>
                    </a:lnTo>
                    <a:lnTo>
                      <a:pt x="926" y="2388"/>
                    </a:lnTo>
                    <a:lnTo>
                      <a:pt x="930" y="2388"/>
                    </a:lnTo>
                    <a:lnTo>
                      <a:pt x="934" y="2384"/>
                    </a:lnTo>
                    <a:lnTo>
                      <a:pt x="940" y="2378"/>
                    </a:lnTo>
                    <a:lnTo>
                      <a:pt x="950" y="2372"/>
                    </a:lnTo>
                    <a:lnTo>
                      <a:pt x="956" y="2370"/>
                    </a:lnTo>
                    <a:lnTo>
                      <a:pt x="958" y="2372"/>
                    </a:lnTo>
                    <a:lnTo>
                      <a:pt x="960" y="2374"/>
                    </a:lnTo>
                    <a:lnTo>
                      <a:pt x="966" y="2374"/>
                    </a:lnTo>
                    <a:lnTo>
                      <a:pt x="972" y="2372"/>
                    </a:lnTo>
                    <a:lnTo>
                      <a:pt x="974" y="2374"/>
                    </a:lnTo>
                    <a:lnTo>
                      <a:pt x="974" y="2378"/>
                    </a:lnTo>
                    <a:lnTo>
                      <a:pt x="974" y="2380"/>
                    </a:lnTo>
                    <a:lnTo>
                      <a:pt x="972" y="2382"/>
                    </a:lnTo>
                    <a:lnTo>
                      <a:pt x="970" y="2382"/>
                    </a:lnTo>
                    <a:lnTo>
                      <a:pt x="968" y="2384"/>
                    </a:lnTo>
                    <a:lnTo>
                      <a:pt x="968" y="2386"/>
                    </a:lnTo>
                    <a:lnTo>
                      <a:pt x="970" y="2398"/>
                    </a:lnTo>
                    <a:lnTo>
                      <a:pt x="976" y="2414"/>
                    </a:lnTo>
                    <a:lnTo>
                      <a:pt x="982" y="2426"/>
                    </a:lnTo>
                    <a:lnTo>
                      <a:pt x="986" y="2428"/>
                    </a:lnTo>
                    <a:lnTo>
                      <a:pt x="988" y="2424"/>
                    </a:lnTo>
                    <a:lnTo>
                      <a:pt x="994" y="2402"/>
                    </a:lnTo>
                    <a:lnTo>
                      <a:pt x="996" y="2398"/>
                    </a:lnTo>
                    <a:lnTo>
                      <a:pt x="1000" y="2394"/>
                    </a:lnTo>
                    <a:lnTo>
                      <a:pt x="1004" y="2394"/>
                    </a:lnTo>
                    <a:lnTo>
                      <a:pt x="1008" y="2398"/>
                    </a:lnTo>
                    <a:lnTo>
                      <a:pt x="1016" y="2404"/>
                    </a:lnTo>
                    <a:lnTo>
                      <a:pt x="1020" y="2410"/>
                    </a:lnTo>
                    <a:lnTo>
                      <a:pt x="1022" y="2414"/>
                    </a:lnTo>
                    <a:lnTo>
                      <a:pt x="1022" y="2420"/>
                    </a:lnTo>
                    <a:lnTo>
                      <a:pt x="1024" y="2428"/>
                    </a:lnTo>
                    <a:lnTo>
                      <a:pt x="1026" y="2434"/>
                    </a:lnTo>
                    <a:lnTo>
                      <a:pt x="1030" y="2440"/>
                    </a:lnTo>
                    <a:lnTo>
                      <a:pt x="1034" y="2446"/>
                    </a:lnTo>
                    <a:lnTo>
                      <a:pt x="1036" y="2450"/>
                    </a:lnTo>
                    <a:lnTo>
                      <a:pt x="1036" y="2452"/>
                    </a:lnTo>
                    <a:lnTo>
                      <a:pt x="1034" y="2454"/>
                    </a:lnTo>
                    <a:lnTo>
                      <a:pt x="1034" y="2456"/>
                    </a:lnTo>
                    <a:lnTo>
                      <a:pt x="1034" y="2460"/>
                    </a:lnTo>
                    <a:lnTo>
                      <a:pt x="1038" y="2464"/>
                    </a:lnTo>
                    <a:lnTo>
                      <a:pt x="1046" y="2472"/>
                    </a:lnTo>
                    <a:lnTo>
                      <a:pt x="1056" y="2480"/>
                    </a:lnTo>
                    <a:lnTo>
                      <a:pt x="1062" y="2486"/>
                    </a:lnTo>
                    <a:lnTo>
                      <a:pt x="1066" y="2494"/>
                    </a:lnTo>
                    <a:lnTo>
                      <a:pt x="1066" y="2496"/>
                    </a:lnTo>
                    <a:lnTo>
                      <a:pt x="1068" y="2496"/>
                    </a:lnTo>
                    <a:lnTo>
                      <a:pt x="1076" y="2496"/>
                    </a:lnTo>
                    <a:lnTo>
                      <a:pt x="1084" y="2496"/>
                    </a:lnTo>
                    <a:lnTo>
                      <a:pt x="1090" y="2498"/>
                    </a:lnTo>
                    <a:lnTo>
                      <a:pt x="1102" y="2504"/>
                    </a:lnTo>
                    <a:lnTo>
                      <a:pt x="1114" y="2516"/>
                    </a:lnTo>
                    <a:lnTo>
                      <a:pt x="1128" y="2528"/>
                    </a:lnTo>
                    <a:lnTo>
                      <a:pt x="1114" y="2524"/>
                    </a:lnTo>
                    <a:lnTo>
                      <a:pt x="1110" y="2524"/>
                    </a:lnTo>
                    <a:lnTo>
                      <a:pt x="1110" y="2526"/>
                    </a:lnTo>
                    <a:lnTo>
                      <a:pt x="1116" y="2530"/>
                    </a:lnTo>
                    <a:lnTo>
                      <a:pt x="1134" y="2536"/>
                    </a:lnTo>
                    <a:lnTo>
                      <a:pt x="1144" y="2540"/>
                    </a:lnTo>
                    <a:lnTo>
                      <a:pt x="1152" y="2544"/>
                    </a:lnTo>
                    <a:lnTo>
                      <a:pt x="1160" y="2552"/>
                    </a:lnTo>
                    <a:lnTo>
                      <a:pt x="1162" y="2558"/>
                    </a:lnTo>
                    <a:lnTo>
                      <a:pt x="1164" y="2560"/>
                    </a:lnTo>
                    <a:lnTo>
                      <a:pt x="1166" y="2560"/>
                    </a:lnTo>
                    <a:lnTo>
                      <a:pt x="1174" y="2560"/>
                    </a:lnTo>
                    <a:lnTo>
                      <a:pt x="1176" y="2562"/>
                    </a:lnTo>
                    <a:lnTo>
                      <a:pt x="1184" y="2566"/>
                    </a:lnTo>
                    <a:lnTo>
                      <a:pt x="1188" y="2568"/>
                    </a:lnTo>
                    <a:lnTo>
                      <a:pt x="1190" y="2574"/>
                    </a:lnTo>
                    <a:lnTo>
                      <a:pt x="1190" y="2582"/>
                    </a:lnTo>
                    <a:lnTo>
                      <a:pt x="1192" y="2584"/>
                    </a:lnTo>
                    <a:lnTo>
                      <a:pt x="1196" y="2586"/>
                    </a:lnTo>
                    <a:lnTo>
                      <a:pt x="1204" y="2588"/>
                    </a:lnTo>
                    <a:lnTo>
                      <a:pt x="1208" y="2590"/>
                    </a:lnTo>
                    <a:lnTo>
                      <a:pt x="1208" y="2596"/>
                    </a:lnTo>
                    <a:lnTo>
                      <a:pt x="1208" y="2610"/>
                    </a:lnTo>
                    <a:lnTo>
                      <a:pt x="1206" y="2626"/>
                    </a:lnTo>
                    <a:lnTo>
                      <a:pt x="1206" y="2632"/>
                    </a:lnTo>
                    <a:lnTo>
                      <a:pt x="1206" y="2636"/>
                    </a:lnTo>
                    <a:lnTo>
                      <a:pt x="1206" y="2638"/>
                    </a:lnTo>
                    <a:lnTo>
                      <a:pt x="1206" y="2640"/>
                    </a:lnTo>
                    <a:lnTo>
                      <a:pt x="1204" y="2646"/>
                    </a:lnTo>
                    <a:lnTo>
                      <a:pt x="1200" y="2652"/>
                    </a:lnTo>
                    <a:lnTo>
                      <a:pt x="1200" y="2656"/>
                    </a:lnTo>
                    <a:lnTo>
                      <a:pt x="1202" y="2662"/>
                    </a:lnTo>
                    <a:lnTo>
                      <a:pt x="1202" y="2666"/>
                    </a:lnTo>
                    <a:lnTo>
                      <a:pt x="1202" y="2670"/>
                    </a:lnTo>
                    <a:lnTo>
                      <a:pt x="1202" y="2672"/>
                    </a:lnTo>
                    <a:lnTo>
                      <a:pt x="1200" y="2674"/>
                    </a:lnTo>
                    <a:lnTo>
                      <a:pt x="1202" y="2674"/>
                    </a:lnTo>
                    <a:lnTo>
                      <a:pt x="1208" y="2680"/>
                    </a:lnTo>
                    <a:lnTo>
                      <a:pt x="1216" y="2686"/>
                    </a:lnTo>
                    <a:lnTo>
                      <a:pt x="1222" y="2690"/>
                    </a:lnTo>
                    <a:lnTo>
                      <a:pt x="1224" y="2696"/>
                    </a:lnTo>
                    <a:lnTo>
                      <a:pt x="1224" y="2700"/>
                    </a:lnTo>
                    <a:lnTo>
                      <a:pt x="1226" y="2706"/>
                    </a:lnTo>
                    <a:lnTo>
                      <a:pt x="1228" y="2708"/>
                    </a:lnTo>
                    <a:lnTo>
                      <a:pt x="1230" y="2710"/>
                    </a:lnTo>
                    <a:lnTo>
                      <a:pt x="1240" y="2726"/>
                    </a:lnTo>
                    <a:lnTo>
                      <a:pt x="1246" y="2736"/>
                    </a:lnTo>
                    <a:lnTo>
                      <a:pt x="1250" y="2740"/>
                    </a:lnTo>
                    <a:lnTo>
                      <a:pt x="1254" y="2744"/>
                    </a:lnTo>
                    <a:lnTo>
                      <a:pt x="1258" y="2748"/>
                    </a:lnTo>
                    <a:lnTo>
                      <a:pt x="1260" y="2748"/>
                    </a:lnTo>
                    <a:lnTo>
                      <a:pt x="1260" y="2746"/>
                    </a:lnTo>
                    <a:lnTo>
                      <a:pt x="1262" y="2746"/>
                    </a:lnTo>
                    <a:lnTo>
                      <a:pt x="1266" y="2746"/>
                    </a:lnTo>
                    <a:lnTo>
                      <a:pt x="1272" y="2750"/>
                    </a:lnTo>
                    <a:lnTo>
                      <a:pt x="1274" y="2752"/>
                    </a:lnTo>
                    <a:lnTo>
                      <a:pt x="1266" y="2754"/>
                    </a:lnTo>
                    <a:lnTo>
                      <a:pt x="1258" y="2754"/>
                    </a:lnTo>
                    <a:lnTo>
                      <a:pt x="1258" y="2758"/>
                    </a:lnTo>
                    <a:lnTo>
                      <a:pt x="1260" y="2762"/>
                    </a:lnTo>
                    <a:lnTo>
                      <a:pt x="1268" y="2772"/>
                    </a:lnTo>
                    <a:lnTo>
                      <a:pt x="1272" y="2780"/>
                    </a:lnTo>
                    <a:lnTo>
                      <a:pt x="1274" y="2786"/>
                    </a:lnTo>
                    <a:lnTo>
                      <a:pt x="1276" y="2786"/>
                    </a:lnTo>
                    <a:lnTo>
                      <a:pt x="1280" y="2784"/>
                    </a:lnTo>
                    <a:lnTo>
                      <a:pt x="1284" y="2780"/>
                    </a:lnTo>
                    <a:lnTo>
                      <a:pt x="1286" y="2782"/>
                    </a:lnTo>
                    <a:lnTo>
                      <a:pt x="1290" y="2782"/>
                    </a:lnTo>
                    <a:lnTo>
                      <a:pt x="1300" y="2782"/>
                    </a:lnTo>
                    <a:lnTo>
                      <a:pt x="1312" y="2780"/>
                    </a:lnTo>
                    <a:lnTo>
                      <a:pt x="1316" y="2782"/>
                    </a:lnTo>
                    <a:lnTo>
                      <a:pt x="1318" y="2784"/>
                    </a:lnTo>
                    <a:lnTo>
                      <a:pt x="1324" y="2784"/>
                    </a:lnTo>
                    <a:lnTo>
                      <a:pt x="1330" y="2782"/>
                    </a:lnTo>
                    <a:lnTo>
                      <a:pt x="1336" y="2786"/>
                    </a:lnTo>
                    <a:lnTo>
                      <a:pt x="1342" y="2790"/>
                    </a:lnTo>
                    <a:lnTo>
                      <a:pt x="1348" y="2790"/>
                    </a:lnTo>
                    <a:lnTo>
                      <a:pt x="1354" y="2790"/>
                    </a:lnTo>
                    <a:lnTo>
                      <a:pt x="1358" y="2792"/>
                    </a:lnTo>
                    <a:lnTo>
                      <a:pt x="1358" y="2794"/>
                    </a:lnTo>
                    <a:lnTo>
                      <a:pt x="1358" y="2796"/>
                    </a:lnTo>
                    <a:lnTo>
                      <a:pt x="1350" y="2800"/>
                    </a:lnTo>
                    <a:lnTo>
                      <a:pt x="1342" y="2802"/>
                    </a:lnTo>
                    <a:lnTo>
                      <a:pt x="1336" y="2800"/>
                    </a:lnTo>
                    <a:lnTo>
                      <a:pt x="1322" y="2792"/>
                    </a:lnTo>
                    <a:lnTo>
                      <a:pt x="1312" y="2788"/>
                    </a:lnTo>
                    <a:lnTo>
                      <a:pt x="1306" y="2786"/>
                    </a:lnTo>
                    <a:lnTo>
                      <a:pt x="1302" y="2786"/>
                    </a:lnTo>
                    <a:lnTo>
                      <a:pt x="1298" y="2792"/>
                    </a:lnTo>
                    <a:lnTo>
                      <a:pt x="1296" y="2794"/>
                    </a:lnTo>
                    <a:lnTo>
                      <a:pt x="1292" y="2794"/>
                    </a:lnTo>
                    <a:lnTo>
                      <a:pt x="1288" y="2792"/>
                    </a:lnTo>
                    <a:lnTo>
                      <a:pt x="1282" y="2792"/>
                    </a:lnTo>
                    <a:lnTo>
                      <a:pt x="1282" y="2794"/>
                    </a:lnTo>
                    <a:lnTo>
                      <a:pt x="1280" y="2798"/>
                    </a:lnTo>
                    <a:lnTo>
                      <a:pt x="1280" y="2802"/>
                    </a:lnTo>
                    <a:lnTo>
                      <a:pt x="1278" y="2804"/>
                    </a:lnTo>
                    <a:lnTo>
                      <a:pt x="1274" y="2808"/>
                    </a:lnTo>
                    <a:lnTo>
                      <a:pt x="1272" y="2808"/>
                    </a:lnTo>
                    <a:lnTo>
                      <a:pt x="1276" y="2812"/>
                    </a:lnTo>
                    <a:lnTo>
                      <a:pt x="1280" y="2816"/>
                    </a:lnTo>
                    <a:lnTo>
                      <a:pt x="1280" y="2820"/>
                    </a:lnTo>
                    <a:lnTo>
                      <a:pt x="1280" y="2824"/>
                    </a:lnTo>
                    <a:lnTo>
                      <a:pt x="1286" y="2824"/>
                    </a:lnTo>
                    <a:lnTo>
                      <a:pt x="1288" y="2824"/>
                    </a:lnTo>
                    <a:lnTo>
                      <a:pt x="1292" y="2826"/>
                    </a:lnTo>
                    <a:lnTo>
                      <a:pt x="1294" y="2832"/>
                    </a:lnTo>
                    <a:lnTo>
                      <a:pt x="1294" y="2838"/>
                    </a:lnTo>
                    <a:lnTo>
                      <a:pt x="1292" y="2844"/>
                    </a:lnTo>
                    <a:lnTo>
                      <a:pt x="1292" y="2848"/>
                    </a:lnTo>
                    <a:lnTo>
                      <a:pt x="1292" y="2854"/>
                    </a:lnTo>
                    <a:lnTo>
                      <a:pt x="1298" y="2864"/>
                    </a:lnTo>
                    <a:lnTo>
                      <a:pt x="1300" y="2866"/>
                    </a:lnTo>
                    <a:lnTo>
                      <a:pt x="1304" y="2868"/>
                    </a:lnTo>
                    <a:lnTo>
                      <a:pt x="1306" y="2866"/>
                    </a:lnTo>
                    <a:lnTo>
                      <a:pt x="1308" y="2862"/>
                    </a:lnTo>
                    <a:lnTo>
                      <a:pt x="1308" y="2856"/>
                    </a:lnTo>
                    <a:lnTo>
                      <a:pt x="1310" y="2854"/>
                    </a:lnTo>
                    <a:lnTo>
                      <a:pt x="1314" y="2854"/>
                    </a:lnTo>
                    <a:lnTo>
                      <a:pt x="1316" y="2856"/>
                    </a:lnTo>
                    <a:lnTo>
                      <a:pt x="1320" y="2866"/>
                    </a:lnTo>
                    <a:lnTo>
                      <a:pt x="1322" y="2880"/>
                    </a:lnTo>
                    <a:lnTo>
                      <a:pt x="1324" y="2888"/>
                    </a:lnTo>
                    <a:lnTo>
                      <a:pt x="1326" y="2888"/>
                    </a:lnTo>
                    <a:lnTo>
                      <a:pt x="1328" y="2888"/>
                    </a:lnTo>
                    <a:lnTo>
                      <a:pt x="1330" y="2882"/>
                    </a:lnTo>
                    <a:lnTo>
                      <a:pt x="1332" y="2874"/>
                    </a:lnTo>
                    <a:lnTo>
                      <a:pt x="1334" y="2866"/>
                    </a:lnTo>
                    <a:lnTo>
                      <a:pt x="1336" y="2866"/>
                    </a:lnTo>
                    <a:lnTo>
                      <a:pt x="1338" y="2868"/>
                    </a:lnTo>
                    <a:lnTo>
                      <a:pt x="1342" y="2872"/>
                    </a:lnTo>
                    <a:lnTo>
                      <a:pt x="1348" y="2882"/>
                    </a:lnTo>
                    <a:lnTo>
                      <a:pt x="1350" y="2886"/>
                    </a:lnTo>
                    <a:lnTo>
                      <a:pt x="1354" y="2888"/>
                    </a:lnTo>
                    <a:lnTo>
                      <a:pt x="1356" y="2886"/>
                    </a:lnTo>
                    <a:lnTo>
                      <a:pt x="1356" y="2884"/>
                    </a:lnTo>
                    <a:lnTo>
                      <a:pt x="1356" y="2876"/>
                    </a:lnTo>
                    <a:lnTo>
                      <a:pt x="1348" y="2854"/>
                    </a:lnTo>
                    <a:lnTo>
                      <a:pt x="1340" y="2834"/>
                    </a:lnTo>
                    <a:lnTo>
                      <a:pt x="1338" y="2828"/>
                    </a:lnTo>
                    <a:lnTo>
                      <a:pt x="1338" y="2826"/>
                    </a:lnTo>
                    <a:lnTo>
                      <a:pt x="1340" y="2824"/>
                    </a:lnTo>
                    <a:lnTo>
                      <a:pt x="1346" y="2826"/>
                    </a:lnTo>
                    <a:lnTo>
                      <a:pt x="1350" y="2828"/>
                    </a:lnTo>
                    <a:lnTo>
                      <a:pt x="1352" y="2832"/>
                    </a:lnTo>
                    <a:lnTo>
                      <a:pt x="1354" y="2838"/>
                    </a:lnTo>
                    <a:lnTo>
                      <a:pt x="1356" y="2840"/>
                    </a:lnTo>
                    <a:lnTo>
                      <a:pt x="1358" y="2840"/>
                    </a:lnTo>
                    <a:lnTo>
                      <a:pt x="1368" y="2836"/>
                    </a:lnTo>
                    <a:lnTo>
                      <a:pt x="1370" y="2834"/>
                    </a:lnTo>
                    <a:lnTo>
                      <a:pt x="1372" y="2832"/>
                    </a:lnTo>
                    <a:lnTo>
                      <a:pt x="1370" y="2828"/>
                    </a:lnTo>
                    <a:lnTo>
                      <a:pt x="1366" y="2824"/>
                    </a:lnTo>
                    <a:lnTo>
                      <a:pt x="1360" y="2822"/>
                    </a:lnTo>
                    <a:lnTo>
                      <a:pt x="1356" y="2822"/>
                    </a:lnTo>
                    <a:lnTo>
                      <a:pt x="1356" y="2820"/>
                    </a:lnTo>
                    <a:lnTo>
                      <a:pt x="1356" y="2816"/>
                    </a:lnTo>
                    <a:lnTo>
                      <a:pt x="1354" y="2812"/>
                    </a:lnTo>
                    <a:lnTo>
                      <a:pt x="1352" y="2810"/>
                    </a:lnTo>
                    <a:lnTo>
                      <a:pt x="1354" y="2808"/>
                    </a:lnTo>
                    <a:lnTo>
                      <a:pt x="1360" y="2802"/>
                    </a:lnTo>
                    <a:lnTo>
                      <a:pt x="1368" y="2800"/>
                    </a:lnTo>
                    <a:lnTo>
                      <a:pt x="1370" y="2800"/>
                    </a:lnTo>
                    <a:lnTo>
                      <a:pt x="1374" y="2802"/>
                    </a:lnTo>
                    <a:lnTo>
                      <a:pt x="1382" y="2816"/>
                    </a:lnTo>
                    <a:lnTo>
                      <a:pt x="1388" y="2820"/>
                    </a:lnTo>
                    <a:lnTo>
                      <a:pt x="1390" y="2820"/>
                    </a:lnTo>
                    <a:lnTo>
                      <a:pt x="1392" y="2820"/>
                    </a:lnTo>
                    <a:lnTo>
                      <a:pt x="1394" y="2818"/>
                    </a:lnTo>
                    <a:lnTo>
                      <a:pt x="1394" y="2816"/>
                    </a:lnTo>
                    <a:lnTo>
                      <a:pt x="1394" y="2810"/>
                    </a:lnTo>
                    <a:lnTo>
                      <a:pt x="1392" y="2804"/>
                    </a:lnTo>
                    <a:lnTo>
                      <a:pt x="1392" y="2796"/>
                    </a:lnTo>
                    <a:lnTo>
                      <a:pt x="1392" y="2794"/>
                    </a:lnTo>
                    <a:lnTo>
                      <a:pt x="1390" y="2790"/>
                    </a:lnTo>
                    <a:lnTo>
                      <a:pt x="1386" y="2788"/>
                    </a:lnTo>
                    <a:lnTo>
                      <a:pt x="1378" y="2784"/>
                    </a:lnTo>
                    <a:lnTo>
                      <a:pt x="1376" y="2782"/>
                    </a:lnTo>
                    <a:lnTo>
                      <a:pt x="1374" y="2780"/>
                    </a:lnTo>
                    <a:lnTo>
                      <a:pt x="1370" y="2774"/>
                    </a:lnTo>
                    <a:lnTo>
                      <a:pt x="1366" y="2774"/>
                    </a:lnTo>
                    <a:lnTo>
                      <a:pt x="1364" y="2772"/>
                    </a:lnTo>
                    <a:lnTo>
                      <a:pt x="1360" y="2768"/>
                    </a:lnTo>
                    <a:lnTo>
                      <a:pt x="1358" y="2764"/>
                    </a:lnTo>
                    <a:lnTo>
                      <a:pt x="1352" y="2762"/>
                    </a:lnTo>
                    <a:lnTo>
                      <a:pt x="1340" y="2758"/>
                    </a:lnTo>
                    <a:lnTo>
                      <a:pt x="1332" y="2754"/>
                    </a:lnTo>
                    <a:lnTo>
                      <a:pt x="1332" y="2752"/>
                    </a:lnTo>
                    <a:lnTo>
                      <a:pt x="1338" y="2752"/>
                    </a:lnTo>
                    <a:lnTo>
                      <a:pt x="1346" y="2750"/>
                    </a:lnTo>
                    <a:lnTo>
                      <a:pt x="1348" y="2746"/>
                    </a:lnTo>
                    <a:lnTo>
                      <a:pt x="1348" y="2744"/>
                    </a:lnTo>
                    <a:lnTo>
                      <a:pt x="1346" y="2740"/>
                    </a:lnTo>
                    <a:lnTo>
                      <a:pt x="1344" y="2732"/>
                    </a:lnTo>
                    <a:lnTo>
                      <a:pt x="1344" y="2730"/>
                    </a:lnTo>
                    <a:lnTo>
                      <a:pt x="1348" y="2730"/>
                    </a:lnTo>
                    <a:lnTo>
                      <a:pt x="1352" y="2730"/>
                    </a:lnTo>
                    <a:lnTo>
                      <a:pt x="1354" y="2732"/>
                    </a:lnTo>
                    <a:lnTo>
                      <a:pt x="1354" y="2738"/>
                    </a:lnTo>
                    <a:lnTo>
                      <a:pt x="1354" y="2742"/>
                    </a:lnTo>
                    <a:lnTo>
                      <a:pt x="1356" y="2742"/>
                    </a:lnTo>
                    <a:lnTo>
                      <a:pt x="1358" y="2742"/>
                    </a:lnTo>
                    <a:lnTo>
                      <a:pt x="1360" y="2738"/>
                    </a:lnTo>
                    <a:lnTo>
                      <a:pt x="1360" y="2736"/>
                    </a:lnTo>
                    <a:lnTo>
                      <a:pt x="1360" y="2728"/>
                    </a:lnTo>
                    <a:lnTo>
                      <a:pt x="1354" y="2720"/>
                    </a:lnTo>
                    <a:lnTo>
                      <a:pt x="1348" y="2710"/>
                    </a:lnTo>
                    <a:lnTo>
                      <a:pt x="1340" y="2702"/>
                    </a:lnTo>
                    <a:lnTo>
                      <a:pt x="1334" y="2692"/>
                    </a:lnTo>
                    <a:lnTo>
                      <a:pt x="1330" y="2682"/>
                    </a:lnTo>
                    <a:lnTo>
                      <a:pt x="1330" y="2678"/>
                    </a:lnTo>
                    <a:lnTo>
                      <a:pt x="1332" y="2674"/>
                    </a:lnTo>
                    <a:lnTo>
                      <a:pt x="1336" y="2666"/>
                    </a:lnTo>
                    <a:lnTo>
                      <a:pt x="1340" y="2660"/>
                    </a:lnTo>
                    <a:lnTo>
                      <a:pt x="1344" y="2660"/>
                    </a:lnTo>
                    <a:lnTo>
                      <a:pt x="1346" y="2660"/>
                    </a:lnTo>
                    <a:lnTo>
                      <a:pt x="1346" y="2662"/>
                    </a:lnTo>
                    <a:lnTo>
                      <a:pt x="1346" y="2668"/>
                    </a:lnTo>
                    <a:lnTo>
                      <a:pt x="1346" y="2670"/>
                    </a:lnTo>
                    <a:lnTo>
                      <a:pt x="1346" y="2672"/>
                    </a:lnTo>
                    <a:lnTo>
                      <a:pt x="1352" y="2674"/>
                    </a:lnTo>
                    <a:lnTo>
                      <a:pt x="1358" y="2676"/>
                    </a:lnTo>
                    <a:lnTo>
                      <a:pt x="1360" y="2680"/>
                    </a:lnTo>
                    <a:lnTo>
                      <a:pt x="1362" y="2686"/>
                    </a:lnTo>
                    <a:lnTo>
                      <a:pt x="1362" y="2690"/>
                    </a:lnTo>
                    <a:lnTo>
                      <a:pt x="1366" y="2694"/>
                    </a:lnTo>
                    <a:lnTo>
                      <a:pt x="1372" y="2696"/>
                    </a:lnTo>
                    <a:lnTo>
                      <a:pt x="1374" y="2696"/>
                    </a:lnTo>
                    <a:lnTo>
                      <a:pt x="1376" y="2696"/>
                    </a:lnTo>
                    <a:lnTo>
                      <a:pt x="1376" y="2694"/>
                    </a:lnTo>
                    <a:lnTo>
                      <a:pt x="1374" y="2690"/>
                    </a:lnTo>
                    <a:lnTo>
                      <a:pt x="1368" y="2684"/>
                    </a:lnTo>
                    <a:lnTo>
                      <a:pt x="1368" y="2678"/>
                    </a:lnTo>
                    <a:lnTo>
                      <a:pt x="1370" y="2678"/>
                    </a:lnTo>
                    <a:lnTo>
                      <a:pt x="1378" y="2684"/>
                    </a:lnTo>
                    <a:lnTo>
                      <a:pt x="1386" y="2692"/>
                    </a:lnTo>
                    <a:lnTo>
                      <a:pt x="1390" y="2694"/>
                    </a:lnTo>
                    <a:lnTo>
                      <a:pt x="1392" y="2694"/>
                    </a:lnTo>
                    <a:lnTo>
                      <a:pt x="1390" y="2692"/>
                    </a:lnTo>
                    <a:lnTo>
                      <a:pt x="1386" y="2684"/>
                    </a:lnTo>
                    <a:lnTo>
                      <a:pt x="1380" y="2676"/>
                    </a:lnTo>
                    <a:lnTo>
                      <a:pt x="1380" y="2674"/>
                    </a:lnTo>
                    <a:lnTo>
                      <a:pt x="1382" y="2674"/>
                    </a:lnTo>
                    <a:lnTo>
                      <a:pt x="1394" y="2680"/>
                    </a:lnTo>
                    <a:lnTo>
                      <a:pt x="1402" y="2684"/>
                    </a:lnTo>
                    <a:lnTo>
                      <a:pt x="1406" y="2684"/>
                    </a:lnTo>
                    <a:lnTo>
                      <a:pt x="1404" y="2682"/>
                    </a:lnTo>
                    <a:lnTo>
                      <a:pt x="1400" y="2676"/>
                    </a:lnTo>
                    <a:lnTo>
                      <a:pt x="1392" y="2670"/>
                    </a:lnTo>
                    <a:lnTo>
                      <a:pt x="1386" y="2668"/>
                    </a:lnTo>
                    <a:lnTo>
                      <a:pt x="1384" y="2668"/>
                    </a:lnTo>
                    <a:lnTo>
                      <a:pt x="1384" y="2664"/>
                    </a:lnTo>
                    <a:lnTo>
                      <a:pt x="1384" y="2662"/>
                    </a:lnTo>
                    <a:lnTo>
                      <a:pt x="1384" y="2660"/>
                    </a:lnTo>
                    <a:lnTo>
                      <a:pt x="1380" y="2656"/>
                    </a:lnTo>
                    <a:lnTo>
                      <a:pt x="1380" y="2654"/>
                    </a:lnTo>
                    <a:lnTo>
                      <a:pt x="1388" y="2652"/>
                    </a:lnTo>
                    <a:lnTo>
                      <a:pt x="1392" y="2652"/>
                    </a:lnTo>
                    <a:lnTo>
                      <a:pt x="1398" y="2650"/>
                    </a:lnTo>
                    <a:lnTo>
                      <a:pt x="1404" y="2644"/>
                    </a:lnTo>
                    <a:lnTo>
                      <a:pt x="1408" y="2642"/>
                    </a:lnTo>
                    <a:lnTo>
                      <a:pt x="1412" y="2640"/>
                    </a:lnTo>
                    <a:lnTo>
                      <a:pt x="1418" y="2642"/>
                    </a:lnTo>
                    <a:lnTo>
                      <a:pt x="1422" y="2644"/>
                    </a:lnTo>
                    <a:lnTo>
                      <a:pt x="1426" y="2644"/>
                    </a:lnTo>
                    <a:lnTo>
                      <a:pt x="1430" y="2640"/>
                    </a:lnTo>
                    <a:lnTo>
                      <a:pt x="1436" y="2638"/>
                    </a:lnTo>
                    <a:lnTo>
                      <a:pt x="1438" y="2638"/>
                    </a:lnTo>
                    <a:lnTo>
                      <a:pt x="1444" y="2640"/>
                    </a:lnTo>
                    <a:lnTo>
                      <a:pt x="1450" y="2644"/>
                    </a:lnTo>
                    <a:lnTo>
                      <a:pt x="1454" y="2644"/>
                    </a:lnTo>
                    <a:lnTo>
                      <a:pt x="1464" y="2644"/>
                    </a:lnTo>
                    <a:lnTo>
                      <a:pt x="1470" y="2644"/>
                    </a:lnTo>
                    <a:lnTo>
                      <a:pt x="1472" y="2646"/>
                    </a:lnTo>
                    <a:lnTo>
                      <a:pt x="1472" y="2650"/>
                    </a:lnTo>
                    <a:lnTo>
                      <a:pt x="1474" y="2656"/>
                    </a:lnTo>
                    <a:lnTo>
                      <a:pt x="1480" y="2660"/>
                    </a:lnTo>
                    <a:lnTo>
                      <a:pt x="1486" y="2660"/>
                    </a:lnTo>
                    <a:lnTo>
                      <a:pt x="1492" y="2658"/>
                    </a:lnTo>
                    <a:lnTo>
                      <a:pt x="1504" y="2656"/>
                    </a:lnTo>
                    <a:lnTo>
                      <a:pt x="1504" y="2658"/>
                    </a:lnTo>
                    <a:lnTo>
                      <a:pt x="1502" y="2660"/>
                    </a:lnTo>
                    <a:lnTo>
                      <a:pt x="1484" y="2668"/>
                    </a:lnTo>
                    <a:lnTo>
                      <a:pt x="1480" y="2672"/>
                    </a:lnTo>
                    <a:lnTo>
                      <a:pt x="1478" y="2680"/>
                    </a:lnTo>
                    <a:lnTo>
                      <a:pt x="1480" y="2684"/>
                    </a:lnTo>
                    <a:lnTo>
                      <a:pt x="1482" y="2682"/>
                    </a:lnTo>
                    <a:lnTo>
                      <a:pt x="1494" y="2670"/>
                    </a:lnTo>
                    <a:lnTo>
                      <a:pt x="1506" y="2662"/>
                    </a:lnTo>
                    <a:lnTo>
                      <a:pt x="1514" y="2658"/>
                    </a:lnTo>
                    <a:lnTo>
                      <a:pt x="1522" y="2654"/>
                    </a:lnTo>
                    <a:lnTo>
                      <a:pt x="1528" y="2646"/>
                    </a:lnTo>
                    <a:lnTo>
                      <a:pt x="1532" y="2638"/>
                    </a:lnTo>
                    <a:lnTo>
                      <a:pt x="1536" y="2636"/>
                    </a:lnTo>
                    <a:lnTo>
                      <a:pt x="1538" y="2634"/>
                    </a:lnTo>
                    <a:lnTo>
                      <a:pt x="1540" y="2636"/>
                    </a:lnTo>
                    <a:lnTo>
                      <a:pt x="1544" y="2640"/>
                    </a:lnTo>
                    <a:lnTo>
                      <a:pt x="1548" y="2640"/>
                    </a:lnTo>
                    <a:lnTo>
                      <a:pt x="1552" y="2638"/>
                    </a:lnTo>
                    <a:lnTo>
                      <a:pt x="1556" y="2634"/>
                    </a:lnTo>
                    <a:lnTo>
                      <a:pt x="1562" y="2634"/>
                    </a:lnTo>
                    <a:lnTo>
                      <a:pt x="1572" y="2638"/>
                    </a:lnTo>
                    <a:lnTo>
                      <a:pt x="1580" y="2638"/>
                    </a:lnTo>
                    <a:lnTo>
                      <a:pt x="1586" y="2638"/>
                    </a:lnTo>
                    <a:lnTo>
                      <a:pt x="1590" y="2634"/>
                    </a:lnTo>
                    <a:lnTo>
                      <a:pt x="1594" y="2626"/>
                    </a:lnTo>
                    <a:lnTo>
                      <a:pt x="1594" y="2624"/>
                    </a:lnTo>
                    <a:lnTo>
                      <a:pt x="1592" y="2624"/>
                    </a:lnTo>
                    <a:lnTo>
                      <a:pt x="1584" y="2622"/>
                    </a:lnTo>
                    <a:lnTo>
                      <a:pt x="1572" y="2616"/>
                    </a:lnTo>
                    <a:lnTo>
                      <a:pt x="1560" y="2608"/>
                    </a:lnTo>
                    <a:lnTo>
                      <a:pt x="1554" y="2600"/>
                    </a:lnTo>
                    <a:lnTo>
                      <a:pt x="1552" y="2592"/>
                    </a:lnTo>
                    <a:lnTo>
                      <a:pt x="1552" y="2582"/>
                    </a:lnTo>
                    <a:lnTo>
                      <a:pt x="1552" y="2578"/>
                    </a:lnTo>
                    <a:lnTo>
                      <a:pt x="1550" y="2576"/>
                    </a:lnTo>
                    <a:lnTo>
                      <a:pt x="1546" y="2572"/>
                    </a:lnTo>
                    <a:lnTo>
                      <a:pt x="1542" y="2570"/>
                    </a:lnTo>
                    <a:lnTo>
                      <a:pt x="1540" y="2568"/>
                    </a:lnTo>
                    <a:lnTo>
                      <a:pt x="1540" y="2564"/>
                    </a:lnTo>
                    <a:lnTo>
                      <a:pt x="1540" y="2560"/>
                    </a:lnTo>
                    <a:lnTo>
                      <a:pt x="1538" y="2558"/>
                    </a:lnTo>
                    <a:lnTo>
                      <a:pt x="1530" y="2556"/>
                    </a:lnTo>
                    <a:lnTo>
                      <a:pt x="1528" y="2556"/>
                    </a:lnTo>
                    <a:lnTo>
                      <a:pt x="1528" y="2554"/>
                    </a:lnTo>
                    <a:lnTo>
                      <a:pt x="1536" y="2546"/>
                    </a:lnTo>
                    <a:lnTo>
                      <a:pt x="1542" y="2542"/>
                    </a:lnTo>
                    <a:lnTo>
                      <a:pt x="1546" y="2538"/>
                    </a:lnTo>
                    <a:lnTo>
                      <a:pt x="1546" y="2534"/>
                    </a:lnTo>
                    <a:lnTo>
                      <a:pt x="1546" y="2530"/>
                    </a:lnTo>
                    <a:lnTo>
                      <a:pt x="1546" y="2522"/>
                    </a:lnTo>
                    <a:lnTo>
                      <a:pt x="1546" y="2516"/>
                    </a:lnTo>
                    <a:lnTo>
                      <a:pt x="1550" y="2510"/>
                    </a:lnTo>
                    <a:lnTo>
                      <a:pt x="1554" y="2504"/>
                    </a:lnTo>
                    <a:lnTo>
                      <a:pt x="1560" y="2502"/>
                    </a:lnTo>
                    <a:lnTo>
                      <a:pt x="1566" y="2504"/>
                    </a:lnTo>
                    <a:lnTo>
                      <a:pt x="1570" y="2504"/>
                    </a:lnTo>
                    <a:lnTo>
                      <a:pt x="1572" y="2502"/>
                    </a:lnTo>
                    <a:lnTo>
                      <a:pt x="1574" y="2496"/>
                    </a:lnTo>
                    <a:lnTo>
                      <a:pt x="1574" y="2484"/>
                    </a:lnTo>
                    <a:lnTo>
                      <a:pt x="1578" y="2458"/>
                    </a:lnTo>
                    <a:lnTo>
                      <a:pt x="1580" y="2448"/>
                    </a:lnTo>
                    <a:lnTo>
                      <a:pt x="1584" y="2440"/>
                    </a:lnTo>
                    <a:lnTo>
                      <a:pt x="1588" y="2434"/>
                    </a:lnTo>
                    <a:lnTo>
                      <a:pt x="1594" y="2428"/>
                    </a:lnTo>
                    <a:lnTo>
                      <a:pt x="1600" y="2426"/>
                    </a:lnTo>
                    <a:lnTo>
                      <a:pt x="1608" y="2422"/>
                    </a:lnTo>
                    <a:lnTo>
                      <a:pt x="1614" y="2418"/>
                    </a:lnTo>
                    <a:lnTo>
                      <a:pt x="1618" y="2414"/>
                    </a:lnTo>
                    <a:lnTo>
                      <a:pt x="1620" y="2406"/>
                    </a:lnTo>
                    <a:lnTo>
                      <a:pt x="1620" y="2398"/>
                    </a:lnTo>
                    <a:lnTo>
                      <a:pt x="1620" y="2390"/>
                    </a:lnTo>
                    <a:lnTo>
                      <a:pt x="1620" y="2386"/>
                    </a:lnTo>
                    <a:lnTo>
                      <a:pt x="1618" y="2384"/>
                    </a:lnTo>
                    <a:lnTo>
                      <a:pt x="1616" y="2378"/>
                    </a:lnTo>
                    <a:lnTo>
                      <a:pt x="1616" y="2372"/>
                    </a:lnTo>
                    <a:lnTo>
                      <a:pt x="1620" y="2372"/>
                    </a:lnTo>
                    <a:lnTo>
                      <a:pt x="1626" y="2372"/>
                    </a:lnTo>
                    <a:lnTo>
                      <a:pt x="1630" y="2370"/>
                    </a:lnTo>
                    <a:lnTo>
                      <a:pt x="1636" y="2366"/>
                    </a:lnTo>
                    <a:lnTo>
                      <a:pt x="1646" y="2358"/>
                    </a:lnTo>
                    <a:lnTo>
                      <a:pt x="1654" y="2348"/>
                    </a:lnTo>
                    <a:lnTo>
                      <a:pt x="1660" y="2340"/>
                    </a:lnTo>
                    <a:lnTo>
                      <a:pt x="1662" y="2330"/>
                    </a:lnTo>
                    <a:lnTo>
                      <a:pt x="1662" y="2326"/>
                    </a:lnTo>
                    <a:lnTo>
                      <a:pt x="1664" y="2324"/>
                    </a:lnTo>
                    <a:lnTo>
                      <a:pt x="1668" y="2322"/>
                    </a:lnTo>
                    <a:lnTo>
                      <a:pt x="1672" y="2320"/>
                    </a:lnTo>
                    <a:lnTo>
                      <a:pt x="1682" y="2320"/>
                    </a:lnTo>
                    <a:lnTo>
                      <a:pt x="1690" y="2318"/>
                    </a:lnTo>
                    <a:lnTo>
                      <a:pt x="1698" y="2318"/>
                    </a:lnTo>
                    <a:lnTo>
                      <a:pt x="1702" y="2318"/>
                    </a:lnTo>
                    <a:lnTo>
                      <a:pt x="1704" y="2318"/>
                    </a:lnTo>
                    <a:lnTo>
                      <a:pt x="1706" y="2312"/>
                    </a:lnTo>
                    <a:lnTo>
                      <a:pt x="1708" y="2296"/>
                    </a:lnTo>
                    <a:lnTo>
                      <a:pt x="1708" y="2294"/>
                    </a:lnTo>
                    <a:lnTo>
                      <a:pt x="1710" y="2298"/>
                    </a:lnTo>
                    <a:lnTo>
                      <a:pt x="1712" y="2308"/>
                    </a:lnTo>
                    <a:lnTo>
                      <a:pt x="1712" y="2316"/>
                    </a:lnTo>
                    <a:lnTo>
                      <a:pt x="1714" y="2320"/>
                    </a:lnTo>
                    <a:lnTo>
                      <a:pt x="1718" y="2322"/>
                    </a:lnTo>
                    <a:lnTo>
                      <a:pt x="1724" y="2322"/>
                    </a:lnTo>
                    <a:lnTo>
                      <a:pt x="1732" y="2322"/>
                    </a:lnTo>
                    <a:lnTo>
                      <a:pt x="1726" y="2324"/>
                    </a:lnTo>
                    <a:lnTo>
                      <a:pt x="1720" y="2326"/>
                    </a:lnTo>
                    <a:lnTo>
                      <a:pt x="1708" y="2324"/>
                    </a:lnTo>
                    <a:lnTo>
                      <a:pt x="1700" y="2322"/>
                    </a:lnTo>
                    <a:lnTo>
                      <a:pt x="1696" y="2322"/>
                    </a:lnTo>
                    <a:lnTo>
                      <a:pt x="1696" y="2324"/>
                    </a:lnTo>
                    <a:lnTo>
                      <a:pt x="1696" y="2326"/>
                    </a:lnTo>
                    <a:lnTo>
                      <a:pt x="1700" y="2330"/>
                    </a:lnTo>
                    <a:lnTo>
                      <a:pt x="1708" y="2336"/>
                    </a:lnTo>
                    <a:lnTo>
                      <a:pt x="1718" y="2342"/>
                    </a:lnTo>
                    <a:lnTo>
                      <a:pt x="1722" y="2346"/>
                    </a:lnTo>
                    <a:lnTo>
                      <a:pt x="1722" y="2348"/>
                    </a:lnTo>
                    <a:lnTo>
                      <a:pt x="1724" y="2350"/>
                    </a:lnTo>
                    <a:lnTo>
                      <a:pt x="1728" y="2350"/>
                    </a:lnTo>
                    <a:lnTo>
                      <a:pt x="1740" y="2350"/>
                    </a:lnTo>
                    <a:lnTo>
                      <a:pt x="1754" y="2348"/>
                    </a:lnTo>
                    <a:lnTo>
                      <a:pt x="1760" y="2348"/>
                    </a:lnTo>
                    <a:lnTo>
                      <a:pt x="1764" y="2350"/>
                    </a:lnTo>
                    <a:lnTo>
                      <a:pt x="1766" y="2352"/>
                    </a:lnTo>
                    <a:lnTo>
                      <a:pt x="1768" y="2352"/>
                    </a:lnTo>
                    <a:lnTo>
                      <a:pt x="1772" y="2350"/>
                    </a:lnTo>
                    <a:lnTo>
                      <a:pt x="1776" y="2350"/>
                    </a:lnTo>
                    <a:lnTo>
                      <a:pt x="1780" y="2356"/>
                    </a:lnTo>
                    <a:lnTo>
                      <a:pt x="1780" y="2358"/>
                    </a:lnTo>
                    <a:lnTo>
                      <a:pt x="1778" y="2360"/>
                    </a:lnTo>
                    <a:lnTo>
                      <a:pt x="1774" y="2364"/>
                    </a:lnTo>
                    <a:lnTo>
                      <a:pt x="1756" y="2374"/>
                    </a:lnTo>
                    <a:lnTo>
                      <a:pt x="1738" y="2382"/>
                    </a:lnTo>
                    <a:lnTo>
                      <a:pt x="1732" y="2386"/>
                    </a:lnTo>
                    <a:lnTo>
                      <a:pt x="1732" y="2388"/>
                    </a:lnTo>
                    <a:lnTo>
                      <a:pt x="1732" y="2390"/>
                    </a:lnTo>
                    <a:lnTo>
                      <a:pt x="1736" y="2392"/>
                    </a:lnTo>
                    <a:lnTo>
                      <a:pt x="1742" y="2394"/>
                    </a:lnTo>
                    <a:lnTo>
                      <a:pt x="1756" y="2398"/>
                    </a:lnTo>
                    <a:lnTo>
                      <a:pt x="1762" y="2400"/>
                    </a:lnTo>
                    <a:lnTo>
                      <a:pt x="1768" y="2404"/>
                    </a:lnTo>
                    <a:lnTo>
                      <a:pt x="1772" y="2410"/>
                    </a:lnTo>
                    <a:lnTo>
                      <a:pt x="1774" y="2416"/>
                    </a:lnTo>
                    <a:lnTo>
                      <a:pt x="1774" y="2424"/>
                    </a:lnTo>
                    <a:lnTo>
                      <a:pt x="1772" y="2428"/>
                    </a:lnTo>
                    <a:lnTo>
                      <a:pt x="1768" y="2432"/>
                    </a:lnTo>
                    <a:lnTo>
                      <a:pt x="1766" y="2434"/>
                    </a:lnTo>
                    <a:lnTo>
                      <a:pt x="1768" y="2434"/>
                    </a:lnTo>
                    <a:lnTo>
                      <a:pt x="1774" y="2442"/>
                    </a:lnTo>
                    <a:lnTo>
                      <a:pt x="1780" y="2446"/>
                    </a:lnTo>
                    <a:lnTo>
                      <a:pt x="1788" y="2448"/>
                    </a:lnTo>
                    <a:lnTo>
                      <a:pt x="1794" y="2446"/>
                    </a:lnTo>
                    <a:lnTo>
                      <a:pt x="1800" y="2442"/>
                    </a:lnTo>
                    <a:lnTo>
                      <a:pt x="1810" y="2432"/>
                    </a:lnTo>
                    <a:lnTo>
                      <a:pt x="1822" y="2422"/>
                    </a:lnTo>
                    <a:lnTo>
                      <a:pt x="1826" y="2420"/>
                    </a:lnTo>
                    <a:lnTo>
                      <a:pt x="1830" y="2420"/>
                    </a:lnTo>
                    <a:lnTo>
                      <a:pt x="1832" y="2422"/>
                    </a:lnTo>
                    <a:lnTo>
                      <a:pt x="1836" y="2422"/>
                    </a:lnTo>
                    <a:lnTo>
                      <a:pt x="1844" y="2416"/>
                    </a:lnTo>
                    <a:lnTo>
                      <a:pt x="1850" y="2410"/>
                    </a:lnTo>
                    <a:lnTo>
                      <a:pt x="1856" y="2408"/>
                    </a:lnTo>
                    <a:lnTo>
                      <a:pt x="1860" y="2408"/>
                    </a:lnTo>
                    <a:lnTo>
                      <a:pt x="1862" y="2408"/>
                    </a:lnTo>
                    <a:lnTo>
                      <a:pt x="1870" y="2412"/>
                    </a:lnTo>
                    <a:lnTo>
                      <a:pt x="1876" y="2414"/>
                    </a:lnTo>
                    <a:lnTo>
                      <a:pt x="1882" y="2412"/>
                    </a:lnTo>
                    <a:lnTo>
                      <a:pt x="1892" y="2408"/>
                    </a:lnTo>
                    <a:lnTo>
                      <a:pt x="1894" y="2406"/>
                    </a:lnTo>
                    <a:lnTo>
                      <a:pt x="1892" y="2404"/>
                    </a:lnTo>
                    <a:lnTo>
                      <a:pt x="1892" y="2400"/>
                    </a:lnTo>
                    <a:lnTo>
                      <a:pt x="1892" y="2398"/>
                    </a:lnTo>
                    <a:lnTo>
                      <a:pt x="1894" y="2394"/>
                    </a:lnTo>
                    <a:lnTo>
                      <a:pt x="1896" y="2390"/>
                    </a:lnTo>
                    <a:lnTo>
                      <a:pt x="1894" y="2386"/>
                    </a:lnTo>
                    <a:lnTo>
                      <a:pt x="1886" y="2384"/>
                    </a:lnTo>
                    <a:lnTo>
                      <a:pt x="1874" y="2386"/>
                    </a:lnTo>
                    <a:lnTo>
                      <a:pt x="1868" y="2388"/>
                    </a:lnTo>
                    <a:lnTo>
                      <a:pt x="1862" y="2392"/>
                    </a:lnTo>
                    <a:lnTo>
                      <a:pt x="1854" y="2396"/>
                    </a:lnTo>
                    <a:lnTo>
                      <a:pt x="1852" y="2396"/>
                    </a:lnTo>
                    <a:lnTo>
                      <a:pt x="1848" y="2392"/>
                    </a:lnTo>
                    <a:lnTo>
                      <a:pt x="1842" y="2386"/>
                    </a:lnTo>
                    <a:lnTo>
                      <a:pt x="1836" y="2376"/>
                    </a:lnTo>
                    <a:lnTo>
                      <a:pt x="1826" y="2358"/>
                    </a:lnTo>
                    <a:lnTo>
                      <a:pt x="1824" y="2348"/>
                    </a:lnTo>
                    <a:lnTo>
                      <a:pt x="1824" y="2346"/>
                    </a:lnTo>
                    <a:lnTo>
                      <a:pt x="1824" y="2344"/>
                    </a:lnTo>
                    <a:lnTo>
                      <a:pt x="1830" y="2342"/>
                    </a:lnTo>
                    <a:lnTo>
                      <a:pt x="1836" y="2340"/>
                    </a:lnTo>
                    <a:lnTo>
                      <a:pt x="1838" y="2340"/>
                    </a:lnTo>
                    <a:lnTo>
                      <a:pt x="1838" y="2342"/>
                    </a:lnTo>
                    <a:lnTo>
                      <a:pt x="1838" y="2344"/>
                    </a:lnTo>
                    <a:lnTo>
                      <a:pt x="1838" y="2348"/>
                    </a:lnTo>
                    <a:lnTo>
                      <a:pt x="1842" y="2346"/>
                    </a:lnTo>
                    <a:lnTo>
                      <a:pt x="1852" y="2336"/>
                    </a:lnTo>
                    <a:lnTo>
                      <a:pt x="1862" y="2326"/>
                    </a:lnTo>
                    <a:lnTo>
                      <a:pt x="1872" y="2318"/>
                    </a:lnTo>
                    <a:lnTo>
                      <a:pt x="1876" y="2316"/>
                    </a:lnTo>
                    <a:lnTo>
                      <a:pt x="1880" y="2316"/>
                    </a:lnTo>
                    <a:lnTo>
                      <a:pt x="1886" y="2318"/>
                    </a:lnTo>
                    <a:lnTo>
                      <a:pt x="1896" y="2316"/>
                    </a:lnTo>
                    <a:lnTo>
                      <a:pt x="1906" y="2312"/>
                    </a:lnTo>
                    <a:lnTo>
                      <a:pt x="1916" y="2308"/>
                    </a:lnTo>
                    <a:lnTo>
                      <a:pt x="1934" y="2296"/>
                    </a:lnTo>
                    <a:lnTo>
                      <a:pt x="1944" y="2292"/>
                    </a:lnTo>
                    <a:lnTo>
                      <a:pt x="1952" y="2292"/>
                    </a:lnTo>
                    <a:lnTo>
                      <a:pt x="1956" y="2294"/>
                    </a:lnTo>
                    <a:lnTo>
                      <a:pt x="1960" y="2296"/>
                    </a:lnTo>
                    <a:lnTo>
                      <a:pt x="1964" y="2294"/>
                    </a:lnTo>
                    <a:lnTo>
                      <a:pt x="1972" y="2288"/>
                    </a:lnTo>
                    <a:lnTo>
                      <a:pt x="1976" y="2288"/>
                    </a:lnTo>
                    <a:lnTo>
                      <a:pt x="1980" y="2290"/>
                    </a:lnTo>
                    <a:lnTo>
                      <a:pt x="1986" y="2288"/>
                    </a:lnTo>
                    <a:lnTo>
                      <a:pt x="1992" y="2286"/>
                    </a:lnTo>
                    <a:lnTo>
                      <a:pt x="1998" y="2284"/>
                    </a:lnTo>
                    <a:lnTo>
                      <a:pt x="2002" y="2284"/>
                    </a:lnTo>
                    <a:lnTo>
                      <a:pt x="2004" y="2286"/>
                    </a:lnTo>
                    <a:lnTo>
                      <a:pt x="2004" y="2288"/>
                    </a:lnTo>
                    <a:lnTo>
                      <a:pt x="2004" y="2290"/>
                    </a:lnTo>
                    <a:lnTo>
                      <a:pt x="2000" y="2294"/>
                    </a:lnTo>
                    <a:lnTo>
                      <a:pt x="1996" y="2298"/>
                    </a:lnTo>
                    <a:lnTo>
                      <a:pt x="1988" y="2300"/>
                    </a:lnTo>
                    <a:lnTo>
                      <a:pt x="1980" y="2302"/>
                    </a:lnTo>
                    <a:lnTo>
                      <a:pt x="1974" y="2306"/>
                    </a:lnTo>
                    <a:lnTo>
                      <a:pt x="1968" y="2312"/>
                    </a:lnTo>
                    <a:lnTo>
                      <a:pt x="1962" y="2316"/>
                    </a:lnTo>
                    <a:lnTo>
                      <a:pt x="1948" y="2318"/>
                    </a:lnTo>
                    <a:lnTo>
                      <a:pt x="1944" y="2318"/>
                    </a:lnTo>
                    <a:lnTo>
                      <a:pt x="1944" y="2320"/>
                    </a:lnTo>
                    <a:lnTo>
                      <a:pt x="1944" y="2324"/>
                    </a:lnTo>
                    <a:lnTo>
                      <a:pt x="1946" y="2326"/>
                    </a:lnTo>
                    <a:lnTo>
                      <a:pt x="1952" y="2332"/>
                    </a:lnTo>
                    <a:lnTo>
                      <a:pt x="1956" y="2334"/>
                    </a:lnTo>
                    <a:lnTo>
                      <a:pt x="1958" y="2334"/>
                    </a:lnTo>
                    <a:lnTo>
                      <a:pt x="1962" y="2334"/>
                    </a:lnTo>
                    <a:lnTo>
                      <a:pt x="1968" y="2338"/>
                    </a:lnTo>
                    <a:lnTo>
                      <a:pt x="1974" y="2344"/>
                    </a:lnTo>
                    <a:lnTo>
                      <a:pt x="1978" y="2352"/>
                    </a:lnTo>
                    <a:lnTo>
                      <a:pt x="1976" y="2354"/>
                    </a:lnTo>
                    <a:lnTo>
                      <a:pt x="1972" y="2352"/>
                    </a:lnTo>
                    <a:lnTo>
                      <a:pt x="1964" y="2350"/>
                    </a:lnTo>
                    <a:lnTo>
                      <a:pt x="1958" y="2350"/>
                    </a:lnTo>
                    <a:lnTo>
                      <a:pt x="1952" y="2354"/>
                    </a:lnTo>
                    <a:lnTo>
                      <a:pt x="1948" y="2362"/>
                    </a:lnTo>
                    <a:lnTo>
                      <a:pt x="1942" y="2376"/>
                    </a:lnTo>
                    <a:lnTo>
                      <a:pt x="1940" y="2382"/>
                    </a:lnTo>
                    <a:lnTo>
                      <a:pt x="1942" y="2388"/>
                    </a:lnTo>
                    <a:lnTo>
                      <a:pt x="1944" y="2396"/>
                    </a:lnTo>
                    <a:lnTo>
                      <a:pt x="1942" y="2396"/>
                    </a:lnTo>
                    <a:lnTo>
                      <a:pt x="1940" y="2396"/>
                    </a:lnTo>
                    <a:lnTo>
                      <a:pt x="1934" y="2394"/>
                    </a:lnTo>
                    <a:lnTo>
                      <a:pt x="1930" y="2392"/>
                    </a:lnTo>
                    <a:lnTo>
                      <a:pt x="1926" y="2394"/>
                    </a:lnTo>
                    <a:lnTo>
                      <a:pt x="1922" y="2394"/>
                    </a:lnTo>
                    <a:lnTo>
                      <a:pt x="1918" y="2392"/>
                    </a:lnTo>
                    <a:lnTo>
                      <a:pt x="1910" y="2390"/>
                    </a:lnTo>
                    <a:lnTo>
                      <a:pt x="1904" y="2388"/>
                    </a:lnTo>
                    <a:lnTo>
                      <a:pt x="1904" y="2390"/>
                    </a:lnTo>
                    <a:lnTo>
                      <a:pt x="1904" y="2392"/>
                    </a:lnTo>
                    <a:lnTo>
                      <a:pt x="1904" y="2396"/>
                    </a:lnTo>
                    <a:lnTo>
                      <a:pt x="1904" y="2398"/>
                    </a:lnTo>
                    <a:lnTo>
                      <a:pt x="1900" y="2402"/>
                    </a:lnTo>
                    <a:lnTo>
                      <a:pt x="1900" y="2404"/>
                    </a:lnTo>
                    <a:lnTo>
                      <a:pt x="1912" y="2410"/>
                    </a:lnTo>
                    <a:lnTo>
                      <a:pt x="1918" y="2414"/>
                    </a:lnTo>
                    <a:lnTo>
                      <a:pt x="1924" y="2418"/>
                    </a:lnTo>
                    <a:lnTo>
                      <a:pt x="1928" y="2424"/>
                    </a:lnTo>
                    <a:lnTo>
                      <a:pt x="1934" y="2430"/>
                    </a:lnTo>
                    <a:lnTo>
                      <a:pt x="1938" y="2432"/>
                    </a:lnTo>
                    <a:lnTo>
                      <a:pt x="1944" y="2434"/>
                    </a:lnTo>
                    <a:lnTo>
                      <a:pt x="1950" y="2434"/>
                    </a:lnTo>
                    <a:lnTo>
                      <a:pt x="1954" y="2436"/>
                    </a:lnTo>
                    <a:lnTo>
                      <a:pt x="1956" y="2440"/>
                    </a:lnTo>
                    <a:lnTo>
                      <a:pt x="1958" y="2442"/>
                    </a:lnTo>
                    <a:lnTo>
                      <a:pt x="1960" y="2446"/>
                    </a:lnTo>
                    <a:lnTo>
                      <a:pt x="1966" y="2448"/>
                    </a:lnTo>
                    <a:lnTo>
                      <a:pt x="1976" y="2452"/>
                    </a:lnTo>
                    <a:lnTo>
                      <a:pt x="1990" y="2456"/>
                    </a:lnTo>
                    <a:lnTo>
                      <a:pt x="1994" y="2458"/>
                    </a:lnTo>
                    <a:lnTo>
                      <a:pt x="1996" y="2462"/>
                    </a:lnTo>
                    <a:lnTo>
                      <a:pt x="2006" y="2474"/>
                    </a:lnTo>
                    <a:lnTo>
                      <a:pt x="2034" y="2504"/>
                    </a:lnTo>
                    <a:lnTo>
                      <a:pt x="2042" y="2510"/>
                    </a:lnTo>
                    <a:lnTo>
                      <a:pt x="2050" y="2516"/>
                    </a:lnTo>
                    <a:lnTo>
                      <a:pt x="2062" y="2520"/>
                    </a:lnTo>
                    <a:lnTo>
                      <a:pt x="2070" y="2522"/>
                    </a:lnTo>
                    <a:lnTo>
                      <a:pt x="2074" y="2526"/>
                    </a:lnTo>
                    <a:lnTo>
                      <a:pt x="2076" y="2530"/>
                    </a:lnTo>
                    <a:lnTo>
                      <a:pt x="2080" y="2534"/>
                    </a:lnTo>
                    <a:lnTo>
                      <a:pt x="2082" y="2538"/>
                    </a:lnTo>
                    <a:lnTo>
                      <a:pt x="2088" y="2538"/>
                    </a:lnTo>
                    <a:lnTo>
                      <a:pt x="2092" y="2540"/>
                    </a:lnTo>
                    <a:lnTo>
                      <a:pt x="2094" y="2544"/>
                    </a:lnTo>
                    <a:lnTo>
                      <a:pt x="2098" y="2552"/>
                    </a:lnTo>
                    <a:lnTo>
                      <a:pt x="2100" y="2562"/>
                    </a:lnTo>
                    <a:lnTo>
                      <a:pt x="2104" y="2584"/>
                    </a:lnTo>
                    <a:lnTo>
                      <a:pt x="2104" y="2598"/>
                    </a:lnTo>
                    <a:lnTo>
                      <a:pt x="2100" y="2606"/>
                    </a:lnTo>
                    <a:lnTo>
                      <a:pt x="2096" y="2610"/>
                    </a:lnTo>
                    <a:lnTo>
                      <a:pt x="2086" y="2618"/>
                    </a:lnTo>
                    <a:lnTo>
                      <a:pt x="2066" y="2630"/>
                    </a:lnTo>
                    <a:lnTo>
                      <a:pt x="2054" y="2636"/>
                    </a:lnTo>
                    <a:lnTo>
                      <a:pt x="2044" y="2640"/>
                    </a:lnTo>
                    <a:lnTo>
                      <a:pt x="2032" y="2638"/>
                    </a:lnTo>
                    <a:lnTo>
                      <a:pt x="2028" y="2638"/>
                    </a:lnTo>
                    <a:lnTo>
                      <a:pt x="2024" y="2634"/>
                    </a:lnTo>
                    <a:lnTo>
                      <a:pt x="2014" y="2630"/>
                    </a:lnTo>
                    <a:lnTo>
                      <a:pt x="2006" y="2630"/>
                    </a:lnTo>
                    <a:lnTo>
                      <a:pt x="1996" y="2632"/>
                    </a:lnTo>
                    <a:lnTo>
                      <a:pt x="1986" y="2636"/>
                    </a:lnTo>
                    <a:lnTo>
                      <a:pt x="1976" y="2640"/>
                    </a:lnTo>
                    <a:lnTo>
                      <a:pt x="1968" y="2642"/>
                    </a:lnTo>
                    <a:lnTo>
                      <a:pt x="1960" y="2642"/>
                    </a:lnTo>
                    <a:lnTo>
                      <a:pt x="1956" y="2640"/>
                    </a:lnTo>
                    <a:lnTo>
                      <a:pt x="1952" y="2636"/>
                    </a:lnTo>
                    <a:lnTo>
                      <a:pt x="1942" y="2630"/>
                    </a:lnTo>
                    <a:lnTo>
                      <a:pt x="1940" y="2630"/>
                    </a:lnTo>
                    <a:lnTo>
                      <a:pt x="1938" y="2632"/>
                    </a:lnTo>
                    <a:lnTo>
                      <a:pt x="1936" y="2634"/>
                    </a:lnTo>
                    <a:lnTo>
                      <a:pt x="1932" y="2634"/>
                    </a:lnTo>
                    <a:lnTo>
                      <a:pt x="1924" y="2630"/>
                    </a:lnTo>
                    <a:lnTo>
                      <a:pt x="1918" y="2626"/>
                    </a:lnTo>
                    <a:lnTo>
                      <a:pt x="1914" y="2622"/>
                    </a:lnTo>
                    <a:lnTo>
                      <a:pt x="1910" y="2618"/>
                    </a:lnTo>
                    <a:lnTo>
                      <a:pt x="1908" y="2616"/>
                    </a:lnTo>
                    <a:lnTo>
                      <a:pt x="1906" y="2616"/>
                    </a:lnTo>
                    <a:lnTo>
                      <a:pt x="1896" y="2620"/>
                    </a:lnTo>
                    <a:lnTo>
                      <a:pt x="1890" y="2620"/>
                    </a:lnTo>
                    <a:lnTo>
                      <a:pt x="1886" y="2618"/>
                    </a:lnTo>
                    <a:lnTo>
                      <a:pt x="1884" y="2614"/>
                    </a:lnTo>
                    <a:lnTo>
                      <a:pt x="1882" y="2608"/>
                    </a:lnTo>
                    <a:lnTo>
                      <a:pt x="1880" y="2602"/>
                    </a:lnTo>
                    <a:lnTo>
                      <a:pt x="1876" y="2598"/>
                    </a:lnTo>
                    <a:lnTo>
                      <a:pt x="1870" y="2596"/>
                    </a:lnTo>
                    <a:lnTo>
                      <a:pt x="1860" y="2598"/>
                    </a:lnTo>
                    <a:lnTo>
                      <a:pt x="1850" y="2600"/>
                    </a:lnTo>
                    <a:lnTo>
                      <a:pt x="1844" y="2596"/>
                    </a:lnTo>
                    <a:lnTo>
                      <a:pt x="1842" y="2592"/>
                    </a:lnTo>
                    <a:lnTo>
                      <a:pt x="1840" y="2586"/>
                    </a:lnTo>
                    <a:lnTo>
                      <a:pt x="1840" y="2582"/>
                    </a:lnTo>
                    <a:lnTo>
                      <a:pt x="1838" y="2578"/>
                    </a:lnTo>
                    <a:lnTo>
                      <a:pt x="1836" y="2576"/>
                    </a:lnTo>
                    <a:lnTo>
                      <a:pt x="1830" y="2580"/>
                    </a:lnTo>
                    <a:lnTo>
                      <a:pt x="1822" y="2582"/>
                    </a:lnTo>
                    <a:lnTo>
                      <a:pt x="1814" y="2584"/>
                    </a:lnTo>
                    <a:lnTo>
                      <a:pt x="1798" y="2582"/>
                    </a:lnTo>
                    <a:lnTo>
                      <a:pt x="1788" y="2580"/>
                    </a:lnTo>
                    <a:lnTo>
                      <a:pt x="1778" y="2580"/>
                    </a:lnTo>
                    <a:lnTo>
                      <a:pt x="1766" y="2582"/>
                    </a:lnTo>
                    <a:lnTo>
                      <a:pt x="1752" y="2586"/>
                    </a:lnTo>
                    <a:lnTo>
                      <a:pt x="1724" y="2596"/>
                    </a:lnTo>
                    <a:lnTo>
                      <a:pt x="1706" y="2608"/>
                    </a:lnTo>
                    <a:lnTo>
                      <a:pt x="1694" y="2618"/>
                    </a:lnTo>
                    <a:lnTo>
                      <a:pt x="1688" y="2624"/>
                    </a:lnTo>
                    <a:lnTo>
                      <a:pt x="1684" y="2630"/>
                    </a:lnTo>
                    <a:lnTo>
                      <a:pt x="1678" y="2632"/>
                    </a:lnTo>
                    <a:lnTo>
                      <a:pt x="1668" y="2632"/>
                    </a:lnTo>
                    <a:lnTo>
                      <a:pt x="1656" y="2628"/>
                    </a:lnTo>
                    <a:lnTo>
                      <a:pt x="1646" y="2626"/>
                    </a:lnTo>
                    <a:lnTo>
                      <a:pt x="1638" y="2626"/>
                    </a:lnTo>
                    <a:lnTo>
                      <a:pt x="1630" y="2628"/>
                    </a:lnTo>
                    <a:lnTo>
                      <a:pt x="1618" y="2628"/>
                    </a:lnTo>
                    <a:lnTo>
                      <a:pt x="1608" y="2624"/>
                    </a:lnTo>
                    <a:lnTo>
                      <a:pt x="1602" y="2626"/>
                    </a:lnTo>
                    <a:lnTo>
                      <a:pt x="1598" y="2628"/>
                    </a:lnTo>
                    <a:lnTo>
                      <a:pt x="1596" y="2634"/>
                    </a:lnTo>
                    <a:lnTo>
                      <a:pt x="1594" y="2638"/>
                    </a:lnTo>
                    <a:lnTo>
                      <a:pt x="1596" y="2640"/>
                    </a:lnTo>
                    <a:lnTo>
                      <a:pt x="1600" y="2642"/>
                    </a:lnTo>
                    <a:lnTo>
                      <a:pt x="1604" y="2646"/>
                    </a:lnTo>
                    <a:lnTo>
                      <a:pt x="1608" y="2650"/>
                    </a:lnTo>
                    <a:lnTo>
                      <a:pt x="1612" y="2650"/>
                    </a:lnTo>
                    <a:lnTo>
                      <a:pt x="1620" y="2652"/>
                    </a:lnTo>
                    <a:lnTo>
                      <a:pt x="1622" y="2652"/>
                    </a:lnTo>
                    <a:lnTo>
                      <a:pt x="1620" y="2652"/>
                    </a:lnTo>
                    <a:lnTo>
                      <a:pt x="1606" y="2656"/>
                    </a:lnTo>
                    <a:lnTo>
                      <a:pt x="1584" y="2660"/>
                    </a:lnTo>
                    <a:lnTo>
                      <a:pt x="1584" y="2662"/>
                    </a:lnTo>
                    <a:lnTo>
                      <a:pt x="1584" y="2664"/>
                    </a:lnTo>
                    <a:lnTo>
                      <a:pt x="1592" y="2666"/>
                    </a:lnTo>
                    <a:lnTo>
                      <a:pt x="1594" y="2668"/>
                    </a:lnTo>
                    <a:lnTo>
                      <a:pt x="1594" y="2672"/>
                    </a:lnTo>
                    <a:lnTo>
                      <a:pt x="1586" y="2674"/>
                    </a:lnTo>
                    <a:lnTo>
                      <a:pt x="1570" y="2674"/>
                    </a:lnTo>
                    <a:lnTo>
                      <a:pt x="1558" y="2672"/>
                    </a:lnTo>
                    <a:lnTo>
                      <a:pt x="1554" y="2670"/>
                    </a:lnTo>
                    <a:lnTo>
                      <a:pt x="1552" y="2666"/>
                    </a:lnTo>
                    <a:lnTo>
                      <a:pt x="1552" y="2664"/>
                    </a:lnTo>
                    <a:lnTo>
                      <a:pt x="1550" y="2662"/>
                    </a:lnTo>
                    <a:lnTo>
                      <a:pt x="1544" y="2662"/>
                    </a:lnTo>
                    <a:lnTo>
                      <a:pt x="1538" y="2666"/>
                    </a:lnTo>
                    <a:lnTo>
                      <a:pt x="1536" y="2668"/>
                    </a:lnTo>
                    <a:lnTo>
                      <a:pt x="1538" y="2670"/>
                    </a:lnTo>
                    <a:lnTo>
                      <a:pt x="1540" y="2672"/>
                    </a:lnTo>
                    <a:lnTo>
                      <a:pt x="1540" y="2674"/>
                    </a:lnTo>
                    <a:lnTo>
                      <a:pt x="1536" y="2676"/>
                    </a:lnTo>
                    <a:lnTo>
                      <a:pt x="1530" y="2676"/>
                    </a:lnTo>
                    <a:lnTo>
                      <a:pt x="1528" y="2674"/>
                    </a:lnTo>
                    <a:lnTo>
                      <a:pt x="1526" y="2672"/>
                    </a:lnTo>
                    <a:lnTo>
                      <a:pt x="1524" y="2670"/>
                    </a:lnTo>
                    <a:lnTo>
                      <a:pt x="1520" y="2668"/>
                    </a:lnTo>
                    <a:lnTo>
                      <a:pt x="1516" y="2666"/>
                    </a:lnTo>
                    <a:lnTo>
                      <a:pt x="1510" y="2668"/>
                    </a:lnTo>
                    <a:lnTo>
                      <a:pt x="1506" y="2670"/>
                    </a:lnTo>
                    <a:lnTo>
                      <a:pt x="1500" y="2672"/>
                    </a:lnTo>
                    <a:lnTo>
                      <a:pt x="1494" y="2678"/>
                    </a:lnTo>
                    <a:lnTo>
                      <a:pt x="1488" y="2686"/>
                    </a:lnTo>
                    <a:lnTo>
                      <a:pt x="1482" y="2692"/>
                    </a:lnTo>
                    <a:lnTo>
                      <a:pt x="1480" y="2694"/>
                    </a:lnTo>
                    <a:lnTo>
                      <a:pt x="1478" y="2696"/>
                    </a:lnTo>
                    <a:lnTo>
                      <a:pt x="1476" y="2706"/>
                    </a:lnTo>
                    <a:lnTo>
                      <a:pt x="1474" y="2716"/>
                    </a:lnTo>
                    <a:lnTo>
                      <a:pt x="1474" y="2718"/>
                    </a:lnTo>
                    <a:lnTo>
                      <a:pt x="1476" y="2720"/>
                    </a:lnTo>
                    <a:lnTo>
                      <a:pt x="1482" y="2720"/>
                    </a:lnTo>
                    <a:lnTo>
                      <a:pt x="1496" y="2716"/>
                    </a:lnTo>
                    <a:lnTo>
                      <a:pt x="1504" y="2716"/>
                    </a:lnTo>
                    <a:lnTo>
                      <a:pt x="1506" y="2716"/>
                    </a:lnTo>
                    <a:lnTo>
                      <a:pt x="1506" y="2718"/>
                    </a:lnTo>
                    <a:lnTo>
                      <a:pt x="1504" y="2720"/>
                    </a:lnTo>
                    <a:lnTo>
                      <a:pt x="1500" y="2728"/>
                    </a:lnTo>
                    <a:lnTo>
                      <a:pt x="1498" y="2732"/>
                    </a:lnTo>
                    <a:lnTo>
                      <a:pt x="1502" y="2734"/>
                    </a:lnTo>
                    <a:lnTo>
                      <a:pt x="1504" y="2738"/>
                    </a:lnTo>
                    <a:lnTo>
                      <a:pt x="1504" y="2740"/>
                    </a:lnTo>
                    <a:lnTo>
                      <a:pt x="1502" y="2746"/>
                    </a:lnTo>
                    <a:lnTo>
                      <a:pt x="1502" y="2750"/>
                    </a:lnTo>
                    <a:lnTo>
                      <a:pt x="1504" y="2752"/>
                    </a:lnTo>
                    <a:lnTo>
                      <a:pt x="1506" y="2752"/>
                    </a:lnTo>
                    <a:lnTo>
                      <a:pt x="1510" y="2754"/>
                    </a:lnTo>
                    <a:lnTo>
                      <a:pt x="1510" y="2756"/>
                    </a:lnTo>
                    <a:lnTo>
                      <a:pt x="1504" y="2760"/>
                    </a:lnTo>
                    <a:lnTo>
                      <a:pt x="1498" y="2766"/>
                    </a:lnTo>
                    <a:lnTo>
                      <a:pt x="1498" y="2768"/>
                    </a:lnTo>
                    <a:lnTo>
                      <a:pt x="1502" y="2770"/>
                    </a:lnTo>
                    <a:lnTo>
                      <a:pt x="1508" y="2774"/>
                    </a:lnTo>
                    <a:lnTo>
                      <a:pt x="1510" y="2778"/>
                    </a:lnTo>
                    <a:lnTo>
                      <a:pt x="1510" y="2780"/>
                    </a:lnTo>
                    <a:lnTo>
                      <a:pt x="1508" y="2782"/>
                    </a:lnTo>
                    <a:lnTo>
                      <a:pt x="1504" y="2782"/>
                    </a:lnTo>
                    <a:lnTo>
                      <a:pt x="1500" y="2782"/>
                    </a:lnTo>
                    <a:lnTo>
                      <a:pt x="1496" y="2780"/>
                    </a:lnTo>
                    <a:lnTo>
                      <a:pt x="1494" y="2774"/>
                    </a:lnTo>
                    <a:lnTo>
                      <a:pt x="1492" y="2768"/>
                    </a:lnTo>
                    <a:lnTo>
                      <a:pt x="1488" y="2768"/>
                    </a:lnTo>
                    <a:lnTo>
                      <a:pt x="1486" y="2768"/>
                    </a:lnTo>
                    <a:lnTo>
                      <a:pt x="1486" y="2772"/>
                    </a:lnTo>
                    <a:lnTo>
                      <a:pt x="1484" y="2782"/>
                    </a:lnTo>
                    <a:lnTo>
                      <a:pt x="1486" y="2788"/>
                    </a:lnTo>
                    <a:lnTo>
                      <a:pt x="1490" y="2792"/>
                    </a:lnTo>
                    <a:lnTo>
                      <a:pt x="1494" y="2794"/>
                    </a:lnTo>
                    <a:lnTo>
                      <a:pt x="1498" y="2794"/>
                    </a:lnTo>
                    <a:lnTo>
                      <a:pt x="1500" y="2794"/>
                    </a:lnTo>
                    <a:lnTo>
                      <a:pt x="1504" y="2796"/>
                    </a:lnTo>
                    <a:lnTo>
                      <a:pt x="1508" y="2800"/>
                    </a:lnTo>
                    <a:lnTo>
                      <a:pt x="1510" y="2800"/>
                    </a:lnTo>
                    <a:lnTo>
                      <a:pt x="1518" y="2802"/>
                    </a:lnTo>
                    <a:lnTo>
                      <a:pt x="1520" y="2802"/>
                    </a:lnTo>
                    <a:lnTo>
                      <a:pt x="1522" y="2804"/>
                    </a:lnTo>
                    <a:lnTo>
                      <a:pt x="1522" y="2806"/>
                    </a:lnTo>
                    <a:lnTo>
                      <a:pt x="1520" y="2810"/>
                    </a:lnTo>
                    <a:lnTo>
                      <a:pt x="1516" y="2818"/>
                    </a:lnTo>
                    <a:lnTo>
                      <a:pt x="1516" y="2822"/>
                    </a:lnTo>
                    <a:lnTo>
                      <a:pt x="1520" y="2826"/>
                    </a:lnTo>
                    <a:lnTo>
                      <a:pt x="1520" y="2832"/>
                    </a:lnTo>
                    <a:lnTo>
                      <a:pt x="1520" y="2836"/>
                    </a:lnTo>
                    <a:lnTo>
                      <a:pt x="1522" y="2838"/>
                    </a:lnTo>
                    <a:lnTo>
                      <a:pt x="1526" y="2838"/>
                    </a:lnTo>
                    <a:lnTo>
                      <a:pt x="1528" y="2840"/>
                    </a:lnTo>
                    <a:lnTo>
                      <a:pt x="1530" y="2844"/>
                    </a:lnTo>
                    <a:lnTo>
                      <a:pt x="1530" y="2848"/>
                    </a:lnTo>
                    <a:lnTo>
                      <a:pt x="1530" y="2850"/>
                    </a:lnTo>
                    <a:lnTo>
                      <a:pt x="1524" y="2850"/>
                    </a:lnTo>
                    <a:lnTo>
                      <a:pt x="1518" y="2850"/>
                    </a:lnTo>
                    <a:lnTo>
                      <a:pt x="1520" y="2854"/>
                    </a:lnTo>
                    <a:lnTo>
                      <a:pt x="1522" y="2856"/>
                    </a:lnTo>
                    <a:lnTo>
                      <a:pt x="1528" y="2858"/>
                    </a:lnTo>
                    <a:lnTo>
                      <a:pt x="1542" y="2856"/>
                    </a:lnTo>
                    <a:lnTo>
                      <a:pt x="1552" y="2856"/>
                    </a:lnTo>
                    <a:lnTo>
                      <a:pt x="1556" y="2858"/>
                    </a:lnTo>
                    <a:lnTo>
                      <a:pt x="1554" y="2860"/>
                    </a:lnTo>
                    <a:lnTo>
                      <a:pt x="1550" y="2864"/>
                    </a:lnTo>
                    <a:lnTo>
                      <a:pt x="1546" y="2866"/>
                    </a:lnTo>
                    <a:lnTo>
                      <a:pt x="1534" y="2868"/>
                    </a:lnTo>
                    <a:lnTo>
                      <a:pt x="1526" y="2870"/>
                    </a:lnTo>
                    <a:lnTo>
                      <a:pt x="1524" y="2870"/>
                    </a:lnTo>
                    <a:lnTo>
                      <a:pt x="1526" y="2872"/>
                    </a:lnTo>
                    <a:lnTo>
                      <a:pt x="1528" y="2876"/>
                    </a:lnTo>
                    <a:lnTo>
                      <a:pt x="1532" y="2876"/>
                    </a:lnTo>
                    <a:lnTo>
                      <a:pt x="1540" y="2874"/>
                    </a:lnTo>
                    <a:lnTo>
                      <a:pt x="1548" y="2872"/>
                    </a:lnTo>
                    <a:lnTo>
                      <a:pt x="1550" y="2872"/>
                    </a:lnTo>
                    <a:lnTo>
                      <a:pt x="1552" y="2876"/>
                    </a:lnTo>
                    <a:lnTo>
                      <a:pt x="1552" y="2878"/>
                    </a:lnTo>
                    <a:lnTo>
                      <a:pt x="1554" y="2878"/>
                    </a:lnTo>
                    <a:lnTo>
                      <a:pt x="1560" y="2872"/>
                    </a:lnTo>
                    <a:lnTo>
                      <a:pt x="1564" y="2870"/>
                    </a:lnTo>
                    <a:lnTo>
                      <a:pt x="1568" y="2868"/>
                    </a:lnTo>
                    <a:lnTo>
                      <a:pt x="1572" y="2868"/>
                    </a:lnTo>
                    <a:lnTo>
                      <a:pt x="1576" y="2870"/>
                    </a:lnTo>
                    <a:lnTo>
                      <a:pt x="1580" y="2874"/>
                    </a:lnTo>
                    <a:lnTo>
                      <a:pt x="1582" y="2874"/>
                    </a:lnTo>
                    <a:lnTo>
                      <a:pt x="1588" y="2874"/>
                    </a:lnTo>
                    <a:lnTo>
                      <a:pt x="1590" y="2872"/>
                    </a:lnTo>
                    <a:lnTo>
                      <a:pt x="1592" y="2874"/>
                    </a:lnTo>
                    <a:lnTo>
                      <a:pt x="1594" y="2880"/>
                    </a:lnTo>
                    <a:lnTo>
                      <a:pt x="1598" y="2886"/>
                    </a:lnTo>
                    <a:lnTo>
                      <a:pt x="1602" y="2892"/>
                    </a:lnTo>
                    <a:lnTo>
                      <a:pt x="1610" y="2900"/>
                    </a:lnTo>
                    <a:lnTo>
                      <a:pt x="1616" y="2902"/>
                    </a:lnTo>
                    <a:lnTo>
                      <a:pt x="1620" y="2904"/>
                    </a:lnTo>
                    <a:lnTo>
                      <a:pt x="1624" y="2904"/>
                    </a:lnTo>
                    <a:lnTo>
                      <a:pt x="1628" y="2902"/>
                    </a:lnTo>
                    <a:lnTo>
                      <a:pt x="1634" y="2896"/>
                    </a:lnTo>
                    <a:lnTo>
                      <a:pt x="1638" y="2894"/>
                    </a:lnTo>
                    <a:lnTo>
                      <a:pt x="1640" y="2894"/>
                    </a:lnTo>
                    <a:lnTo>
                      <a:pt x="1642" y="2896"/>
                    </a:lnTo>
                    <a:lnTo>
                      <a:pt x="1646" y="2898"/>
                    </a:lnTo>
                    <a:lnTo>
                      <a:pt x="1648" y="2896"/>
                    </a:lnTo>
                    <a:lnTo>
                      <a:pt x="1652" y="2894"/>
                    </a:lnTo>
                    <a:lnTo>
                      <a:pt x="1654" y="2890"/>
                    </a:lnTo>
                    <a:lnTo>
                      <a:pt x="1654" y="2884"/>
                    </a:lnTo>
                    <a:lnTo>
                      <a:pt x="1654" y="2872"/>
                    </a:lnTo>
                    <a:lnTo>
                      <a:pt x="1656" y="2866"/>
                    </a:lnTo>
                    <a:lnTo>
                      <a:pt x="1662" y="2864"/>
                    </a:lnTo>
                    <a:lnTo>
                      <a:pt x="1670" y="2864"/>
                    </a:lnTo>
                    <a:lnTo>
                      <a:pt x="1686" y="2868"/>
                    </a:lnTo>
                    <a:lnTo>
                      <a:pt x="1700" y="2874"/>
                    </a:lnTo>
                    <a:lnTo>
                      <a:pt x="1712" y="2882"/>
                    </a:lnTo>
                    <a:lnTo>
                      <a:pt x="1720" y="2890"/>
                    </a:lnTo>
                    <a:lnTo>
                      <a:pt x="1728" y="2898"/>
                    </a:lnTo>
                    <a:lnTo>
                      <a:pt x="1732" y="2904"/>
                    </a:lnTo>
                    <a:lnTo>
                      <a:pt x="1738" y="2908"/>
                    </a:lnTo>
                    <a:lnTo>
                      <a:pt x="1744" y="2910"/>
                    </a:lnTo>
                    <a:lnTo>
                      <a:pt x="1752" y="2908"/>
                    </a:lnTo>
                    <a:lnTo>
                      <a:pt x="1766" y="2904"/>
                    </a:lnTo>
                    <a:lnTo>
                      <a:pt x="1778" y="2902"/>
                    </a:lnTo>
                    <a:lnTo>
                      <a:pt x="1782" y="2900"/>
                    </a:lnTo>
                    <a:lnTo>
                      <a:pt x="1788" y="2898"/>
                    </a:lnTo>
                    <a:lnTo>
                      <a:pt x="1794" y="2892"/>
                    </a:lnTo>
                    <a:lnTo>
                      <a:pt x="1802" y="2884"/>
                    </a:lnTo>
                    <a:lnTo>
                      <a:pt x="1814" y="2872"/>
                    </a:lnTo>
                    <a:lnTo>
                      <a:pt x="1822" y="2868"/>
                    </a:lnTo>
                    <a:lnTo>
                      <a:pt x="1828" y="2868"/>
                    </a:lnTo>
                    <a:lnTo>
                      <a:pt x="1834" y="2872"/>
                    </a:lnTo>
                    <a:lnTo>
                      <a:pt x="1838" y="2876"/>
                    </a:lnTo>
                    <a:lnTo>
                      <a:pt x="1844" y="2880"/>
                    </a:lnTo>
                    <a:lnTo>
                      <a:pt x="1848" y="2880"/>
                    </a:lnTo>
                    <a:lnTo>
                      <a:pt x="1856" y="2876"/>
                    </a:lnTo>
                    <a:lnTo>
                      <a:pt x="1868" y="2864"/>
                    </a:lnTo>
                    <a:lnTo>
                      <a:pt x="1876" y="2860"/>
                    </a:lnTo>
                    <a:lnTo>
                      <a:pt x="1878" y="2860"/>
                    </a:lnTo>
                    <a:lnTo>
                      <a:pt x="1880" y="2862"/>
                    </a:lnTo>
                    <a:lnTo>
                      <a:pt x="1882" y="2870"/>
                    </a:lnTo>
                    <a:lnTo>
                      <a:pt x="1882" y="2874"/>
                    </a:lnTo>
                    <a:lnTo>
                      <a:pt x="1880" y="2878"/>
                    </a:lnTo>
                    <a:lnTo>
                      <a:pt x="1872" y="2886"/>
                    </a:lnTo>
                    <a:lnTo>
                      <a:pt x="1866" y="2892"/>
                    </a:lnTo>
                    <a:lnTo>
                      <a:pt x="1864" y="2894"/>
                    </a:lnTo>
                    <a:lnTo>
                      <a:pt x="1866" y="2896"/>
                    </a:lnTo>
                    <a:lnTo>
                      <a:pt x="1872" y="2906"/>
                    </a:lnTo>
                    <a:lnTo>
                      <a:pt x="1872" y="2910"/>
                    </a:lnTo>
                    <a:lnTo>
                      <a:pt x="1872" y="2914"/>
                    </a:lnTo>
                    <a:lnTo>
                      <a:pt x="1868" y="2918"/>
                    </a:lnTo>
                    <a:lnTo>
                      <a:pt x="1864" y="2924"/>
                    </a:lnTo>
                    <a:lnTo>
                      <a:pt x="1862" y="2930"/>
                    </a:lnTo>
                    <a:lnTo>
                      <a:pt x="1866" y="2940"/>
                    </a:lnTo>
                    <a:lnTo>
                      <a:pt x="1870" y="2948"/>
                    </a:lnTo>
                    <a:lnTo>
                      <a:pt x="1870" y="2956"/>
                    </a:lnTo>
                    <a:lnTo>
                      <a:pt x="1870" y="2966"/>
                    </a:lnTo>
                    <a:lnTo>
                      <a:pt x="1872" y="2980"/>
                    </a:lnTo>
                    <a:lnTo>
                      <a:pt x="1872" y="2986"/>
                    </a:lnTo>
                    <a:lnTo>
                      <a:pt x="1870" y="2990"/>
                    </a:lnTo>
                    <a:lnTo>
                      <a:pt x="1866" y="2996"/>
                    </a:lnTo>
                    <a:lnTo>
                      <a:pt x="1860" y="3000"/>
                    </a:lnTo>
                    <a:lnTo>
                      <a:pt x="1858" y="3006"/>
                    </a:lnTo>
                    <a:lnTo>
                      <a:pt x="1858" y="3012"/>
                    </a:lnTo>
                    <a:lnTo>
                      <a:pt x="1858" y="3020"/>
                    </a:lnTo>
                    <a:lnTo>
                      <a:pt x="1856" y="3020"/>
                    </a:lnTo>
                    <a:lnTo>
                      <a:pt x="1854" y="3024"/>
                    </a:lnTo>
                    <a:lnTo>
                      <a:pt x="1850" y="3034"/>
                    </a:lnTo>
                    <a:lnTo>
                      <a:pt x="1848" y="3044"/>
                    </a:lnTo>
                    <a:lnTo>
                      <a:pt x="1846" y="3050"/>
                    </a:lnTo>
                    <a:lnTo>
                      <a:pt x="1842" y="3054"/>
                    </a:lnTo>
                    <a:lnTo>
                      <a:pt x="1838" y="3064"/>
                    </a:lnTo>
                    <a:lnTo>
                      <a:pt x="1824" y="3108"/>
                    </a:lnTo>
                    <a:lnTo>
                      <a:pt x="1818" y="3130"/>
                    </a:lnTo>
                    <a:lnTo>
                      <a:pt x="1814" y="3144"/>
                    </a:lnTo>
                    <a:lnTo>
                      <a:pt x="1806" y="3154"/>
                    </a:lnTo>
                    <a:lnTo>
                      <a:pt x="1800" y="3160"/>
                    </a:lnTo>
                    <a:lnTo>
                      <a:pt x="1768" y="3170"/>
                    </a:lnTo>
                    <a:lnTo>
                      <a:pt x="1764" y="3170"/>
                    </a:lnTo>
                    <a:lnTo>
                      <a:pt x="1760" y="3166"/>
                    </a:lnTo>
                    <a:lnTo>
                      <a:pt x="1756" y="3164"/>
                    </a:lnTo>
                    <a:lnTo>
                      <a:pt x="1754" y="3166"/>
                    </a:lnTo>
                    <a:lnTo>
                      <a:pt x="1748" y="3168"/>
                    </a:lnTo>
                    <a:lnTo>
                      <a:pt x="1744" y="3170"/>
                    </a:lnTo>
                    <a:lnTo>
                      <a:pt x="1740" y="3170"/>
                    </a:lnTo>
                    <a:lnTo>
                      <a:pt x="1734" y="3168"/>
                    </a:lnTo>
                    <a:lnTo>
                      <a:pt x="1728" y="3164"/>
                    </a:lnTo>
                    <a:lnTo>
                      <a:pt x="1726" y="3162"/>
                    </a:lnTo>
                    <a:lnTo>
                      <a:pt x="1724" y="3162"/>
                    </a:lnTo>
                    <a:lnTo>
                      <a:pt x="1724" y="3164"/>
                    </a:lnTo>
                    <a:lnTo>
                      <a:pt x="1724" y="3168"/>
                    </a:lnTo>
                    <a:lnTo>
                      <a:pt x="1720" y="3170"/>
                    </a:lnTo>
                    <a:lnTo>
                      <a:pt x="1734" y="3232"/>
                    </a:lnTo>
                    <a:lnTo>
                      <a:pt x="1734" y="3230"/>
                    </a:lnTo>
                    <a:lnTo>
                      <a:pt x="1738" y="3232"/>
                    </a:lnTo>
                    <a:lnTo>
                      <a:pt x="1738" y="3236"/>
                    </a:lnTo>
                    <a:lnTo>
                      <a:pt x="1738" y="3242"/>
                    </a:lnTo>
                    <a:lnTo>
                      <a:pt x="1740" y="3252"/>
                    </a:lnTo>
                    <a:lnTo>
                      <a:pt x="1744" y="3260"/>
                    </a:lnTo>
                    <a:lnTo>
                      <a:pt x="1750" y="3266"/>
                    </a:lnTo>
                    <a:lnTo>
                      <a:pt x="1754" y="3272"/>
                    </a:lnTo>
                    <a:lnTo>
                      <a:pt x="1758" y="3278"/>
                    </a:lnTo>
                    <a:lnTo>
                      <a:pt x="1760" y="3288"/>
                    </a:lnTo>
                    <a:lnTo>
                      <a:pt x="1762" y="3300"/>
                    </a:lnTo>
                    <a:lnTo>
                      <a:pt x="1766" y="3306"/>
                    </a:lnTo>
                    <a:lnTo>
                      <a:pt x="1770" y="3312"/>
                    </a:lnTo>
                    <a:lnTo>
                      <a:pt x="1784" y="3328"/>
                    </a:lnTo>
                    <a:lnTo>
                      <a:pt x="1792" y="3340"/>
                    </a:lnTo>
                    <a:lnTo>
                      <a:pt x="1796" y="3344"/>
                    </a:lnTo>
                    <a:lnTo>
                      <a:pt x="1800" y="3346"/>
                    </a:lnTo>
                    <a:lnTo>
                      <a:pt x="1802" y="3344"/>
                    </a:lnTo>
                    <a:lnTo>
                      <a:pt x="1804" y="3340"/>
                    </a:lnTo>
                    <a:lnTo>
                      <a:pt x="1810" y="3328"/>
                    </a:lnTo>
                    <a:lnTo>
                      <a:pt x="1812" y="3314"/>
                    </a:lnTo>
                    <a:lnTo>
                      <a:pt x="1816" y="3292"/>
                    </a:lnTo>
                    <a:lnTo>
                      <a:pt x="1830" y="3254"/>
                    </a:lnTo>
                    <a:lnTo>
                      <a:pt x="1832" y="3250"/>
                    </a:lnTo>
                    <a:lnTo>
                      <a:pt x="1832" y="3256"/>
                    </a:lnTo>
                    <a:lnTo>
                      <a:pt x="1832" y="3260"/>
                    </a:lnTo>
                    <a:lnTo>
                      <a:pt x="1826" y="3286"/>
                    </a:lnTo>
                    <a:lnTo>
                      <a:pt x="1826" y="3296"/>
                    </a:lnTo>
                    <a:lnTo>
                      <a:pt x="1826" y="3302"/>
                    </a:lnTo>
                    <a:lnTo>
                      <a:pt x="1822" y="3312"/>
                    </a:lnTo>
                    <a:lnTo>
                      <a:pt x="1818" y="3328"/>
                    </a:lnTo>
                    <a:lnTo>
                      <a:pt x="1818" y="3330"/>
                    </a:lnTo>
                    <a:lnTo>
                      <a:pt x="1824" y="3328"/>
                    </a:lnTo>
                    <a:lnTo>
                      <a:pt x="1828" y="3326"/>
                    </a:lnTo>
                    <a:lnTo>
                      <a:pt x="1834" y="3326"/>
                    </a:lnTo>
                    <a:lnTo>
                      <a:pt x="1838" y="3328"/>
                    </a:lnTo>
                    <a:lnTo>
                      <a:pt x="1840" y="3330"/>
                    </a:lnTo>
                    <a:lnTo>
                      <a:pt x="1848" y="3340"/>
                    </a:lnTo>
                    <a:lnTo>
                      <a:pt x="1864" y="3372"/>
                    </a:lnTo>
                    <a:lnTo>
                      <a:pt x="1880" y="3406"/>
                    </a:lnTo>
                    <a:lnTo>
                      <a:pt x="1888" y="3418"/>
                    </a:lnTo>
                    <a:lnTo>
                      <a:pt x="1896" y="3428"/>
                    </a:lnTo>
                    <a:lnTo>
                      <a:pt x="1900" y="3434"/>
                    </a:lnTo>
                    <a:lnTo>
                      <a:pt x="1900" y="3440"/>
                    </a:lnTo>
                    <a:lnTo>
                      <a:pt x="1902" y="3444"/>
                    </a:lnTo>
                    <a:lnTo>
                      <a:pt x="1908" y="3450"/>
                    </a:lnTo>
                    <a:lnTo>
                      <a:pt x="1916" y="3458"/>
                    </a:lnTo>
                    <a:lnTo>
                      <a:pt x="1922" y="3470"/>
                    </a:lnTo>
                    <a:lnTo>
                      <a:pt x="1926" y="3482"/>
                    </a:lnTo>
                    <a:lnTo>
                      <a:pt x="1926" y="3486"/>
                    </a:lnTo>
                    <a:lnTo>
                      <a:pt x="1924" y="3492"/>
                    </a:lnTo>
                    <a:lnTo>
                      <a:pt x="1922" y="3496"/>
                    </a:lnTo>
                    <a:lnTo>
                      <a:pt x="1924" y="3502"/>
                    </a:lnTo>
                    <a:lnTo>
                      <a:pt x="1926" y="3506"/>
                    </a:lnTo>
                    <a:lnTo>
                      <a:pt x="1928" y="3512"/>
                    </a:lnTo>
                    <a:lnTo>
                      <a:pt x="1938" y="3522"/>
                    </a:lnTo>
                    <a:lnTo>
                      <a:pt x="1944" y="3526"/>
                    </a:lnTo>
                    <a:lnTo>
                      <a:pt x="1952" y="3528"/>
                    </a:lnTo>
                    <a:lnTo>
                      <a:pt x="1958" y="3532"/>
                    </a:lnTo>
                    <a:lnTo>
                      <a:pt x="1964" y="3538"/>
                    </a:lnTo>
                    <a:lnTo>
                      <a:pt x="1970" y="3548"/>
                    </a:lnTo>
                    <a:lnTo>
                      <a:pt x="1976" y="3560"/>
                    </a:lnTo>
                    <a:lnTo>
                      <a:pt x="1988" y="3586"/>
                    </a:lnTo>
                    <a:lnTo>
                      <a:pt x="1996" y="3610"/>
                    </a:lnTo>
                    <a:lnTo>
                      <a:pt x="1998" y="3620"/>
                    </a:lnTo>
                    <a:lnTo>
                      <a:pt x="1998" y="3626"/>
                    </a:lnTo>
                    <a:lnTo>
                      <a:pt x="1998" y="3632"/>
                    </a:lnTo>
                    <a:lnTo>
                      <a:pt x="1996" y="3636"/>
                    </a:lnTo>
                    <a:lnTo>
                      <a:pt x="1994" y="3638"/>
                    </a:lnTo>
                    <a:lnTo>
                      <a:pt x="1992" y="3642"/>
                    </a:lnTo>
                    <a:lnTo>
                      <a:pt x="1994" y="3648"/>
                    </a:lnTo>
                    <a:lnTo>
                      <a:pt x="1996" y="3656"/>
                    </a:lnTo>
                    <a:lnTo>
                      <a:pt x="2000" y="3664"/>
                    </a:lnTo>
                    <a:lnTo>
                      <a:pt x="2000" y="3668"/>
                    </a:lnTo>
                    <a:lnTo>
                      <a:pt x="1998" y="3670"/>
                    </a:lnTo>
                    <a:lnTo>
                      <a:pt x="1998" y="3672"/>
                    </a:lnTo>
                    <a:lnTo>
                      <a:pt x="1996" y="3674"/>
                    </a:lnTo>
                    <a:lnTo>
                      <a:pt x="1996" y="3676"/>
                    </a:lnTo>
                    <a:lnTo>
                      <a:pt x="2004" y="3690"/>
                    </a:lnTo>
                    <a:lnTo>
                      <a:pt x="2014" y="3706"/>
                    </a:lnTo>
                    <a:lnTo>
                      <a:pt x="2020" y="3716"/>
                    </a:lnTo>
                    <a:lnTo>
                      <a:pt x="2026" y="3722"/>
                    </a:lnTo>
                    <a:lnTo>
                      <a:pt x="2036" y="3726"/>
                    </a:lnTo>
                    <a:lnTo>
                      <a:pt x="2042" y="3730"/>
                    </a:lnTo>
                    <a:lnTo>
                      <a:pt x="2048" y="3734"/>
                    </a:lnTo>
                    <a:lnTo>
                      <a:pt x="2058" y="3744"/>
                    </a:lnTo>
                    <a:lnTo>
                      <a:pt x="2064" y="3758"/>
                    </a:lnTo>
                    <a:lnTo>
                      <a:pt x="2072" y="3770"/>
                    </a:lnTo>
                    <a:lnTo>
                      <a:pt x="2078" y="3778"/>
                    </a:lnTo>
                    <a:lnTo>
                      <a:pt x="2082" y="3782"/>
                    </a:lnTo>
                    <a:lnTo>
                      <a:pt x="2084" y="3786"/>
                    </a:lnTo>
                    <a:lnTo>
                      <a:pt x="2084" y="3796"/>
                    </a:lnTo>
                    <a:lnTo>
                      <a:pt x="2086" y="3804"/>
                    </a:lnTo>
                    <a:lnTo>
                      <a:pt x="2088" y="3810"/>
                    </a:lnTo>
                    <a:lnTo>
                      <a:pt x="2092" y="3816"/>
                    </a:lnTo>
                    <a:lnTo>
                      <a:pt x="2094" y="3824"/>
                    </a:lnTo>
                    <a:lnTo>
                      <a:pt x="2096" y="3830"/>
                    </a:lnTo>
                    <a:lnTo>
                      <a:pt x="2098" y="3836"/>
                    </a:lnTo>
                    <a:lnTo>
                      <a:pt x="2108" y="3848"/>
                    </a:lnTo>
                    <a:lnTo>
                      <a:pt x="2120" y="3862"/>
                    </a:lnTo>
                    <a:lnTo>
                      <a:pt x="2124" y="3870"/>
                    </a:lnTo>
                    <a:lnTo>
                      <a:pt x="2126" y="3878"/>
                    </a:lnTo>
                    <a:lnTo>
                      <a:pt x="2128" y="3884"/>
                    </a:lnTo>
                    <a:lnTo>
                      <a:pt x="2130" y="3886"/>
                    </a:lnTo>
                    <a:lnTo>
                      <a:pt x="2134" y="3886"/>
                    </a:lnTo>
                    <a:lnTo>
                      <a:pt x="2138" y="3888"/>
                    </a:lnTo>
                    <a:lnTo>
                      <a:pt x="2140" y="3892"/>
                    </a:lnTo>
                    <a:lnTo>
                      <a:pt x="2144" y="3902"/>
                    </a:lnTo>
                    <a:lnTo>
                      <a:pt x="2146" y="3918"/>
                    </a:lnTo>
                    <a:lnTo>
                      <a:pt x="2148" y="3936"/>
                    </a:lnTo>
                    <a:lnTo>
                      <a:pt x="2146" y="3944"/>
                    </a:lnTo>
                    <a:lnTo>
                      <a:pt x="2142" y="3952"/>
                    </a:lnTo>
                    <a:lnTo>
                      <a:pt x="2142" y="3954"/>
                    </a:lnTo>
                    <a:lnTo>
                      <a:pt x="2142" y="3958"/>
                    </a:lnTo>
                    <a:lnTo>
                      <a:pt x="2144" y="3964"/>
                    </a:lnTo>
                    <a:lnTo>
                      <a:pt x="2146" y="3968"/>
                    </a:lnTo>
                    <a:lnTo>
                      <a:pt x="2146" y="3972"/>
                    </a:lnTo>
                    <a:lnTo>
                      <a:pt x="2144" y="3974"/>
                    </a:lnTo>
                    <a:lnTo>
                      <a:pt x="2140" y="3976"/>
                    </a:lnTo>
                    <a:lnTo>
                      <a:pt x="2142" y="3980"/>
                    </a:lnTo>
                    <a:lnTo>
                      <a:pt x="2146" y="3982"/>
                    </a:lnTo>
                    <a:lnTo>
                      <a:pt x="2148" y="3986"/>
                    </a:lnTo>
                    <a:lnTo>
                      <a:pt x="2150" y="3988"/>
                    </a:lnTo>
                    <a:lnTo>
                      <a:pt x="2150" y="3996"/>
                    </a:lnTo>
                    <a:lnTo>
                      <a:pt x="2152" y="4000"/>
                    </a:lnTo>
                    <a:lnTo>
                      <a:pt x="2154" y="4008"/>
                    </a:lnTo>
                    <a:lnTo>
                      <a:pt x="2156" y="4020"/>
                    </a:lnTo>
                    <a:lnTo>
                      <a:pt x="2158" y="4034"/>
                    </a:lnTo>
                    <a:lnTo>
                      <a:pt x="2162" y="4044"/>
                    </a:lnTo>
                    <a:lnTo>
                      <a:pt x="2166" y="4054"/>
                    </a:lnTo>
                    <a:lnTo>
                      <a:pt x="2166" y="4058"/>
                    </a:lnTo>
                    <a:lnTo>
                      <a:pt x="2166" y="4064"/>
                    </a:lnTo>
                    <a:lnTo>
                      <a:pt x="2164" y="4072"/>
                    </a:lnTo>
                    <a:lnTo>
                      <a:pt x="2166" y="4076"/>
                    </a:lnTo>
                    <a:lnTo>
                      <a:pt x="2168" y="4082"/>
                    </a:lnTo>
                    <a:lnTo>
                      <a:pt x="2172" y="4092"/>
                    </a:lnTo>
                    <a:lnTo>
                      <a:pt x="2176" y="4100"/>
                    </a:lnTo>
                    <a:lnTo>
                      <a:pt x="2178" y="4102"/>
                    </a:lnTo>
                    <a:lnTo>
                      <a:pt x="2180" y="4102"/>
                    </a:lnTo>
                    <a:lnTo>
                      <a:pt x="2184" y="4100"/>
                    </a:lnTo>
                    <a:lnTo>
                      <a:pt x="2186" y="4102"/>
                    </a:lnTo>
                    <a:lnTo>
                      <a:pt x="2190" y="4104"/>
                    </a:lnTo>
                    <a:lnTo>
                      <a:pt x="2196" y="4108"/>
                    </a:lnTo>
                    <a:lnTo>
                      <a:pt x="2200" y="4106"/>
                    </a:lnTo>
                    <a:lnTo>
                      <a:pt x="2204" y="4104"/>
                    </a:lnTo>
                    <a:lnTo>
                      <a:pt x="2208" y="4104"/>
                    </a:lnTo>
                    <a:lnTo>
                      <a:pt x="2212" y="4104"/>
                    </a:lnTo>
                    <a:lnTo>
                      <a:pt x="2214" y="4102"/>
                    </a:lnTo>
                    <a:lnTo>
                      <a:pt x="2218" y="4098"/>
                    </a:lnTo>
                    <a:lnTo>
                      <a:pt x="2226" y="4098"/>
                    </a:lnTo>
                    <a:lnTo>
                      <a:pt x="2232" y="4100"/>
                    </a:lnTo>
                    <a:lnTo>
                      <a:pt x="2236" y="4098"/>
                    </a:lnTo>
                    <a:lnTo>
                      <a:pt x="2238" y="4096"/>
                    </a:lnTo>
                    <a:lnTo>
                      <a:pt x="2240" y="4094"/>
                    </a:lnTo>
                    <a:lnTo>
                      <a:pt x="2242" y="4090"/>
                    </a:lnTo>
                    <a:lnTo>
                      <a:pt x="2244" y="4088"/>
                    </a:lnTo>
                    <a:lnTo>
                      <a:pt x="2248" y="4088"/>
                    </a:lnTo>
                    <a:lnTo>
                      <a:pt x="2252" y="4086"/>
                    </a:lnTo>
                    <a:lnTo>
                      <a:pt x="2254" y="4084"/>
                    </a:lnTo>
                    <a:lnTo>
                      <a:pt x="2258" y="4074"/>
                    </a:lnTo>
                    <a:lnTo>
                      <a:pt x="2262" y="4070"/>
                    </a:lnTo>
                    <a:lnTo>
                      <a:pt x="2266" y="4068"/>
                    </a:lnTo>
                    <a:lnTo>
                      <a:pt x="2274" y="4066"/>
                    </a:lnTo>
                    <a:lnTo>
                      <a:pt x="2284" y="4066"/>
                    </a:lnTo>
                    <a:lnTo>
                      <a:pt x="2300" y="4066"/>
                    </a:lnTo>
                    <a:lnTo>
                      <a:pt x="2312" y="4062"/>
                    </a:lnTo>
                    <a:lnTo>
                      <a:pt x="2324" y="4058"/>
                    </a:lnTo>
                    <a:lnTo>
                      <a:pt x="2334" y="4050"/>
                    </a:lnTo>
                    <a:lnTo>
                      <a:pt x="2348" y="4038"/>
                    </a:lnTo>
                    <a:lnTo>
                      <a:pt x="2356" y="4036"/>
                    </a:lnTo>
                    <a:lnTo>
                      <a:pt x="2364" y="4036"/>
                    </a:lnTo>
                    <a:lnTo>
                      <a:pt x="2370" y="4038"/>
                    </a:lnTo>
                    <a:lnTo>
                      <a:pt x="2374" y="4038"/>
                    </a:lnTo>
                    <a:lnTo>
                      <a:pt x="2382" y="4034"/>
                    </a:lnTo>
                    <a:lnTo>
                      <a:pt x="2390" y="4028"/>
                    </a:lnTo>
                    <a:lnTo>
                      <a:pt x="2398" y="4020"/>
                    </a:lnTo>
                    <a:lnTo>
                      <a:pt x="2406" y="4010"/>
                    </a:lnTo>
                    <a:lnTo>
                      <a:pt x="2416" y="4002"/>
                    </a:lnTo>
                    <a:lnTo>
                      <a:pt x="2426" y="3998"/>
                    </a:lnTo>
                    <a:lnTo>
                      <a:pt x="2432" y="3996"/>
                    </a:lnTo>
                    <a:lnTo>
                      <a:pt x="2438" y="3998"/>
                    </a:lnTo>
                    <a:lnTo>
                      <a:pt x="2442" y="3998"/>
                    </a:lnTo>
                    <a:lnTo>
                      <a:pt x="2446" y="3996"/>
                    </a:lnTo>
                    <a:lnTo>
                      <a:pt x="2452" y="3992"/>
                    </a:lnTo>
                    <a:lnTo>
                      <a:pt x="2462" y="3986"/>
                    </a:lnTo>
                    <a:lnTo>
                      <a:pt x="2468" y="3982"/>
                    </a:lnTo>
                    <a:lnTo>
                      <a:pt x="2480" y="3978"/>
                    </a:lnTo>
                    <a:lnTo>
                      <a:pt x="2500" y="3972"/>
                    </a:lnTo>
                    <a:lnTo>
                      <a:pt x="2506" y="3968"/>
                    </a:lnTo>
                    <a:lnTo>
                      <a:pt x="2510" y="3966"/>
                    </a:lnTo>
                    <a:lnTo>
                      <a:pt x="2520" y="3962"/>
                    </a:lnTo>
                    <a:lnTo>
                      <a:pt x="2526" y="3960"/>
                    </a:lnTo>
                    <a:lnTo>
                      <a:pt x="2528" y="3954"/>
                    </a:lnTo>
                    <a:lnTo>
                      <a:pt x="2528" y="3942"/>
                    </a:lnTo>
                    <a:lnTo>
                      <a:pt x="2528" y="3934"/>
                    </a:lnTo>
                    <a:lnTo>
                      <a:pt x="2532" y="3926"/>
                    </a:lnTo>
                    <a:lnTo>
                      <a:pt x="2542" y="3916"/>
                    </a:lnTo>
                    <a:lnTo>
                      <a:pt x="2562" y="3906"/>
                    </a:lnTo>
                    <a:lnTo>
                      <a:pt x="2566" y="3902"/>
                    </a:lnTo>
                    <a:lnTo>
                      <a:pt x="2572" y="3902"/>
                    </a:lnTo>
                    <a:lnTo>
                      <a:pt x="2578" y="3902"/>
                    </a:lnTo>
                    <a:lnTo>
                      <a:pt x="2584" y="3902"/>
                    </a:lnTo>
                    <a:lnTo>
                      <a:pt x="2586" y="3900"/>
                    </a:lnTo>
                    <a:lnTo>
                      <a:pt x="2594" y="3894"/>
                    </a:lnTo>
                    <a:lnTo>
                      <a:pt x="2600" y="3892"/>
                    </a:lnTo>
                    <a:lnTo>
                      <a:pt x="2606" y="3890"/>
                    </a:lnTo>
                    <a:lnTo>
                      <a:pt x="2614" y="3888"/>
                    </a:lnTo>
                    <a:lnTo>
                      <a:pt x="2624" y="3890"/>
                    </a:lnTo>
                    <a:lnTo>
                      <a:pt x="2630" y="3890"/>
                    </a:lnTo>
                    <a:lnTo>
                      <a:pt x="2634" y="3890"/>
                    </a:lnTo>
                    <a:lnTo>
                      <a:pt x="2638" y="3888"/>
                    </a:lnTo>
                    <a:lnTo>
                      <a:pt x="2642" y="3886"/>
                    </a:lnTo>
                    <a:lnTo>
                      <a:pt x="2646" y="3878"/>
                    </a:lnTo>
                    <a:lnTo>
                      <a:pt x="2650" y="3868"/>
                    </a:lnTo>
                    <a:lnTo>
                      <a:pt x="2654" y="3858"/>
                    </a:lnTo>
                    <a:lnTo>
                      <a:pt x="2658" y="3850"/>
                    </a:lnTo>
                    <a:lnTo>
                      <a:pt x="2664" y="3844"/>
                    </a:lnTo>
                    <a:lnTo>
                      <a:pt x="2670" y="3842"/>
                    </a:lnTo>
                    <a:lnTo>
                      <a:pt x="2676" y="3842"/>
                    </a:lnTo>
                    <a:lnTo>
                      <a:pt x="2690" y="3840"/>
                    </a:lnTo>
                    <a:lnTo>
                      <a:pt x="2698" y="3836"/>
                    </a:lnTo>
                    <a:lnTo>
                      <a:pt x="2702" y="3830"/>
                    </a:lnTo>
                    <a:lnTo>
                      <a:pt x="2704" y="3822"/>
                    </a:lnTo>
                    <a:lnTo>
                      <a:pt x="2708" y="3814"/>
                    </a:lnTo>
                    <a:lnTo>
                      <a:pt x="2712" y="3806"/>
                    </a:lnTo>
                    <a:lnTo>
                      <a:pt x="2720" y="3798"/>
                    </a:lnTo>
                    <a:lnTo>
                      <a:pt x="2734" y="3794"/>
                    </a:lnTo>
                    <a:lnTo>
                      <a:pt x="2746" y="3790"/>
                    </a:lnTo>
                    <a:lnTo>
                      <a:pt x="2752" y="3786"/>
                    </a:lnTo>
                    <a:lnTo>
                      <a:pt x="2754" y="3782"/>
                    </a:lnTo>
                    <a:lnTo>
                      <a:pt x="2752" y="3776"/>
                    </a:lnTo>
                    <a:lnTo>
                      <a:pt x="2750" y="3768"/>
                    </a:lnTo>
                    <a:lnTo>
                      <a:pt x="2750" y="3758"/>
                    </a:lnTo>
                    <a:lnTo>
                      <a:pt x="2750" y="3746"/>
                    </a:lnTo>
                    <a:lnTo>
                      <a:pt x="2754" y="3730"/>
                    </a:lnTo>
                    <a:lnTo>
                      <a:pt x="2760" y="3716"/>
                    </a:lnTo>
                    <a:lnTo>
                      <a:pt x="2764" y="3710"/>
                    </a:lnTo>
                    <a:lnTo>
                      <a:pt x="2768" y="3712"/>
                    </a:lnTo>
                    <a:lnTo>
                      <a:pt x="2770" y="3714"/>
                    </a:lnTo>
                    <a:lnTo>
                      <a:pt x="2772" y="3718"/>
                    </a:lnTo>
                    <a:lnTo>
                      <a:pt x="2776" y="3720"/>
                    </a:lnTo>
                    <a:lnTo>
                      <a:pt x="2780" y="3716"/>
                    </a:lnTo>
                    <a:lnTo>
                      <a:pt x="2786" y="3704"/>
                    </a:lnTo>
                    <a:lnTo>
                      <a:pt x="2792" y="3692"/>
                    </a:lnTo>
                    <a:lnTo>
                      <a:pt x="2796" y="3684"/>
                    </a:lnTo>
                    <a:lnTo>
                      <a:pt x="2806" y="3674"/>
                    </a:lnTo>
                    <a:lnTo>
                      <a:pt x="2816" y="3664"/>
                    </a:lnTo>
                    <a:lnTo>
                      <a:pt x="2820" y="3656"/>
                    </a:lnTo>
                    <a:lnTo>
                      <a:pt x="2824" y="3644"/>
                    </a:lnTo>
                    <a:lnTo>
                      <a:pt x="2830" y="3628"/>
                    </a:lnTo>
                    <a:lnTo>
                      <a:pt x="2834" y="3618"/>
                    </a:lnTo>
                    <a:lnTo>
                      <a:pt x="2834" y="3616"/>
                    </a:lnTo>
                    <a:lnTo>
                      <a:pt x="2832" y="3614"/>
                    </a:lnTo>
                    <a:lnTo>
                      <a:pt x="2822" y="3608"/>
                    </a:lnTo>
                    <a:close/>
                    <a:moveTo>
                      <a:pt x="2468" y="3400"/>
                    </a:moveTo>
                    <a:lnTo>
                      <a:pt x="2468" y="3400"/>
                    </a:lnTo>
                    <a:lnTo>
                      <a:pt x="2470" y="3400"/>
                    </a:lnTo>
                    <a:lnTo>
                      <a:pt x="2468" y="3400"/>
                    </a:lnTo>
                    <a:close/>
                    <a:moveTo>
                      <a:pt x="1836" y="3098"/>
                    </a:moveTo>
                    <a:lnTo>
                      <a:pt x="1836" y="3098"/>
                    </a:lnTo>
                    <a:lnTo>
                      <a:pt x="1838" y="3094"/>
                    </a:lnTo>
                    <a:lnTo>
                      <a:pt x="1842" y="3094"/>
                    </a:lnTo>
                    <a:lnTo>
                      <a:pt x="1838" y="3094"/>
                    </a:lnTo>
                    <a:lnTo>
                      <a:pt x="1836" y="3098"/>
                    </a:lnTo>
                    <a:close/>
                    <a:moveTo>
                      <a:pt x="1856" y="3100"/>
                    </a:moveTo>
                    <a:lnTo>
                      <a:pt x="1856" y="3100"/>
                    </a:lnTo>
                    <a:lnTo>
                      <a:pt x="1856" y="3102"/>
                    </a:lnTo>
                    <a:lnTo>
                      <a:pt x="1856" y="3100"/>
                    </a:lnTo>
                    <a:lnTo>
                      <a:pt x="1856" y="3090"/>
                    </a:lnTo>
                    <a:lnTo>
                      <a:pt x="1858" y="3084"/>
                    </a:lnTo>
                    <a:lnTo>
                      <a:pt x="1860" y="3082"/>
                    </a:lnTo>
                    <a:lnTo>
                      <a:pt x="1858" y="3084"/>
                    </a:lnTo>
                    <a:lnTo>
                      <a:pt x="1856" y="3090"/>
                    </a:lnTo>
                    <a:lnTo>
                      <a:pt x="1856" y="310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6156">
                <a:extLst>
                  <a:ext uri="{FF2B5EF4-FFF2-40B4-BE49-F238E27FC236}">
                    <a16:creationId xmlns:a16="http://schemas.microsoft.com/office/drawing/2014/main" id="{5AB91A47-3C81-46D1-8A0E-67A8AB6C0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7524" y="879407"/>
                <a:ext cx="3719699" cy="3473100"/>
              </a:xfrm>
              <a:custGeom>
                <a:avLst/>
                <a:gdLst>
                  <a:gd name="T0" fmla="*/ 334096 w 5856"/>
                  <a:gd name="T1" fmla="*/ 341505 h 5472"/>
                  <a:gd name="T2" fmla="*/ 374746 w 5856"/>
                  <a:gd name="T3" fmla="*/ 60938 h 5472"/>
                  <a:gd name="T4" fmla="*/ 2452998 w 5856"/>
                  <a:gd name="T5" fmla="*/ 316114 h 5472"/>
                  <a:gd name="T6" fmla="*/ 3177084 w 5856"/>
                  <a:gd name="T7" fmla="*/ 608108 h 5472"/>
                  <a:gd name="T8" fmla="*/ 2139228 w 5856"/>
                  <a:gd name="T9" fmla="*/ 481154 h 5472"/>
                  <a:gd name="T10" fmla="*/ 256606 w 5856"/>
                  <a:gd name="T11" fmla="*/ 559865 h 5472"/>
                  <a:gd name="T12" fmla="*/ 48272 w 5856"/>
                  <a:gd name="T13" fmla="*/ 76172 h 5472"/>
                  <a:gd name="T14" fmla="*/ 461128 w 5856"/>
                  <a:gd name="T15" fmla="*/ 11426 h 5472"/>
                  <a:gd name="T16" fmla="*/ 438262 w 5856"/>
                  <a:gd name="T17" fmla="*/ 78711 h 5472"/>
                  <a:gd name="T18" fmla="*/ 1814025 w 5856"/>
                  <a:gd name="T19" fmla="*/ 3336340 h 5472"/>
                  <a:gd name="T20" fmla="*/ 2066820 w 5856"/>
                  <a:gd name="T21" fmla="*/ 2794248 h 5472"/>
                  <a:gd name="T22" fmla="*/ 2090956 w 5856"/>
                  <a:gd name="T23" fmla="*/ 2845030 h 5472"/>
                  <a:gd name="T24" fmla="*/ 2021088 w 5856"/>
                  <a:gd name="T25" fmla="*/ 2668564 h 5472"/>
                  <a:gd name="T26" fmla="*/ 2068090 w 5856"/>
                  <a:gd name="T27" fmla="*/ 2759971 h 5472"/>
                  <a:gd name="T28" fmla="*/ 2012196 w 5856"/>
                  <a:gd name="T29" fmla="*/ 2762510 h 5472"/>
                  <a:gd name="T30" fmla="*/ 2125255 w 5856"/>
                  <a:gd name="T31" fmla="*/ 3088781 h 5472"/>
                  <a:gd name="T32" fmla="*/ 2097307 w 5856"/>
                  <a:gd name="T33" fmla="*/ 1976667 h 5472"/>
                  <a:gd name="T34" fmla="*/ 2010925 w 5856"/>
                  <a:gd name="T35" fmla="*/ 3324914 h 5472"/>
                  <a:gd name="T36" fmla="*/ 2102389 w 5856"/>
                  <a:gd name="T37" fmla="*/ 1863679 h 5472"/>
                  <a:gd name="T38" fmla="*/ 1256352 w 5856"/>
                  <a:gd name="T39" fmla="*/ 2824717 h 5472"/>
                  <a:gd name="T40" fmla="*/ 1637450 w 5856"/>
                  <a:gd name="T41" fmla="*/ 2959288 h 5472"/>
                  <a:gd name="T42" fmla="*/ 1636179 w 5856"/>
                  <a:gd name="T43" fmla="*/ 3313488 h 5472"/>
                  <a:gd name="T44" fmla="*/ 1580285 w 5856"/>
                  <a:gd name="T45" fmla="*/ 3222082 h 5472"/>
                  <a:gd name="T46" fmla="*/ 1342734 w 5856"/>
                  <a:gd name="T47" fmla="*/ 2956749 h 5472"/>
                  <a:gd name="T48" fmla="*/ 5081 w 5856"/>
                  <a:gd name="T49" fmla="*/ 3446790 h 5472"/>
                  <a:gd name="T50" fmla="*/ 2179879 w 5856"/>
                  <a:gd name="T51" fmla="*/ 2182332 h 5472"/>
                  <a:gd name="T52" fmla="*/ 2291667 w 5856"/>
                  <a:gd name="T53" fmla="*/ 2007136 h 5472"/>
                  <a:gd name="T54" fmla="*/ 1948679 w 5856"/>
                  <a:gd name="T55" fmla="*/ 3044347 h 5472"/>
                  <a:gd name="T56" fmla="*/ 1984248 w 5856"/>
                  <a:gd name="T57" fmla="*/ 3100206 h 5472"/>
                  <a:gd name="T58" fmla="*/ 1942328 w 5856"/>
                  <a:gd name="T59" fmla="*/ 2744736 h 5472"/>
                  <a:gd name="T60" fmla="*/ 2132876 w 5856"/>
                  <a:gd name="T61" fmla="*/ 3114171 h 5472"/>
                  <a:gd name="T62" fmla="*/ 2483486 w 5856"/>
                  <a:gd name="T63" fmla="*/ 1744342 h 5472"/>
                  <a:gd name="T64" fmla="*/ 2336129 w 5856"/>
                  <a:gd name="T65" fmla="*/ 1971589 h 5472"/>
                  <a:gd name="T66" fmla="*/ 2107470 w 5856"/>
                  <a:gd name="T67" fmla="*/ 1984284 h 5472"/>
                  <a:gd name="T68" fmla="*/ 2536840 w 5856"/>
                  <a:gd name="T69" fmla="*/ 1350786 h 5472"/>
                  <a:gd name="T70" fmla="*/ 2451728 w 5856"/>
                  <a:gd name="T71" fmla="*/ 1727838 h 5472"/>
                  <a:gd name="T72" fmla="*/ 2022358 w 5856"/>
                  <a:gd name="T73" fmla="*/ 2660947 h 5472"/>
                  <a:gd name="T74" fmla="*/ 1906759 w 5856"/>
                  <a:gd name="T75" fmla="*/ 2780283 h 5472"/>
                  <a:gd name="T76" fmla="*/ 2087145 w 5856"/>
                  <a:gd name="T77" fmla="*/ 2730772 h 5472"/>
                  <a:gd name="T78" fmla="*/ 1878811 w 5856"/>
                  <a:gd name="T79" fmla="*/ 2870420 h 5472"/>
                  <a:gd name="T80" fmla="*/ 1669208 w 5856"/>
                  <a:gd name="T81" fmla="*/ 3111632 h 5472"/>
                  <a:gd name="T82" fmla="*/ 2046494 w 5856"/>
                  <a:gd name="T83" fmla="*/ 2306747 h 5472"/>
                  <a:gd name="T84" fmla="*/ 3226627 w 5856"/>
                  <a:gd name="T85" fmla="*/ 603030 h 5472"/>
                  <a:gd name="T86" fmla="*/ 2160824 w 5856"/>
                  <a:gd name="T87" fmla="*/ 505275 h 5472"/>
                  <a:gd name="T88" fmla="*/ 1448171 w 5856"/>
                  <a:gd name="T89" fmla="*/ 275489 h 5472"/>
                  <a:gd name="T90" fmla="*/ 899390 w 5856"/>
                  <a:gd name="T91" fmla="*/ 483693 h 5472"/>
                  <a:gd name="T92" fmla="*/ 736789 w 5856"/>
                  <a:gd name="T93" fmla="*/ 700784 h 5472"/>
                  <a:gd name="T94" fmla="*/ 137195 w 5856"/>
                  <a:gd name="T95" fmla="*/ 684280 h 5472"/>
                  <a:gd name="T96" fmla="*/ 415396 w 5856"/>
                  <a:gd name="T97" fmla="*/ 2273739 h 5472"/>
                  <a:gd name="T98" fmla="*/ 814279 w 5856"/>
                  <a:gd name="T99" fmla="*/ 2748545 h 5472"/>
                  <a:gd name="T100" fmla="*/ 1185214 w 5856"/>
                  <a:gd name="T101" fmla="*/ 2338485 h 5472"/>
                  <a:gd name="T102" fmla="*/ 1393547 w 5856"/>
                  <a:gd name="T103" fmla="*/ 2695225 h 5472"/>
                  <a:gd name="T104" fmla="*/ 1451982 w 5856"/>
                  <a:gd name="T105" fmla="*/ 2856456 h 5472"/>
                  <a:gd name="T106" fmla="*/ 1629828 w 5856"/>
                  <a:gd name="T107" fmla="*/ 2740928 h 5472"/>
                  <a:gd name="T108" fmla="*/ 1744157 w 5856"/>
                  <a:gd name="T109" fmla="*/ 2391805 h 5472"/>
                  <a:gd name="T110" fmla="*/ 1933435 w 5856"/>
                  <a:gd name="T111" fmla="*/ 2254696 h 5472"/>
                  <a:gd name="T112" fmla="*/ 1986789 w 5856"/>
                  <a:gd name="T113" fmla="*/ 2059187 h 5472"/>
                  <a:gd name="T114" fmla="*/ 1905488 w 5856"/>
                  <a:gd name="T115" fmla="*/ 1812897 h 5472"/>
                  <a:gd name="T116" fmla="*/ 2103659 w 5856"/>
                  <a:gd name="T117" fmla="*/ 1858600 h 5472"/>
                  <a:gd name="T118" fmla="*/ 2129066 w 5856"/>
                  <a:gd name="T119" fmla="*/ 1809089 h 5472"/>
                  <a:gd name="T120" fmla="*/ 2413618 w 5856"/>
                  <a:gd name="T121" fmla="*/ 1277153 h 5472"/>
                  <a:gd name="T122" fmla="*/ 3003049 w 5856"/>
                  <a:gd name="T123" fmla="*/ 983890 h 5472"/>
                  <a:gd name="T124" fmla="*/ 3079269 w 5856"/>
                  <a:gd name="T125" fmla="*/ 1027054 h 54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856"/>
                  <a:gd name="T190" fmla="*/ 0 h 5472"/>
                  <a:gd name="T191" fmla="*/ 5856 w 5856"/>
                  <a:gd name="T192" fmla="*/ 5472 h 54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856" h="5472">
                    <a:moveTo>
                      <a:pt x="1912" y="64"/>
                    </a:moveTo>
                    <a:lnTo>
                      <a:pt x="1912" y="64"/>
                    </a:lnTo>
                    <a:lnTo>
                      <a:pt x="1910" y="60"/>
                    </a:lnTo>
                    <a:lnTo>
                      <a:pt x="1902" y="58"/>
                    </a:lnTo>
                    <a:lnTo>
                      <a:pt x="1882" y="54"/>
                    </a:lnTo>
                    <a:lnTo>
                      <a:pt x="1862" y="54"/>
                    </a:lnTo>
                    <a:lnTo>
                      <a:pt x="1854" y="56"/>
                    </a:lnTo>
                    <a:lnTo>
                      <a:pt x="1850" y="60"/>
                    </a:lnTo>
                    <a:lnTo>
                      <a:pt x="1850" y="62"/>
                    </a:lnTo>
                    <a:lnTo>
                      <a:pt x="1852" y="64"/>
                    </a:lnTo>
                    <a:lnTo>
                      <a:pt x="1858" y="68"/>
                    </a:lnTo>
                    <a:lnTo>
                      <a:pt x="1868" y="70"/>
                    </a:lnTo>
                    <a:lnTo>
                      <a:pt x="1880" y="70"/>
                    </a:lnTo>
                    <a:lnTo>
                      <a:pt x="1902" y="68"/>
                    </a:lnTo>
                    <a:lnTo>
                      <a:pt x="1908" y="66"/>
                    </a:lnTo>
                    <a:lnTo>
                      <a:pt x="1912" y="64"/>
                    </a:lnTo>
                    <a:close/>
                    <a:moveTo>
                      <a:pt x="1078" y="706"/>
                    </a:moveTo>
                    <a:lnTo>
                      <a:pt x="1078" y="706"/>
                    </a:lnTo>
                    <a:lnTo>
                      <a:pt x="1094" y="702"/>
                    </a:lnTo>
                    <a:lnTo>
                      <a:pt x="1100" y="700"/>
                    </a:lnTo>
                    <a:lnTo>
                      <a:pt x="1104" y="698"/>
                    </a:lnTo>
                    <a:lnTo>
                      <a:pt x="1104" y="694"/>
                    </a:lnTo>
                    <a:lnTo>
                      <a:pt x="1104" y="690"/>
                    </a:lnTo>
                    <a:lnTo>
                      <a:pt x="1102" y="684"/>
                    </a:lnTo>
                    <a:lnTo>
                      <a:pt x="1094" y="678"/>
                    </a:lnTo>
                    <a:lnTo>
                      <a:pt x="1082" y="674"/>
                    </a:lnTo>
                    <a:lnTo>
                      <a:pt x="1070" y="674"/>
                    </a:lnTo>
                    <a:lnTo>
                      <a:pt x="1058" y="676"/>
                    </a:lnTo>
                    <a:lnTo>
                      <a:pt x="1048" y="682"/>
                    </a:lnTo>
                    <a:lnTo>
                      <a:pt x="1040" y="688"/>
                    </a:lnTo>
                    <a:lnTo>
                      <a:pt x="1036" y="694"/>
                    </a:lnTo>
                    <a:lnTo>
                      <a:pt x="1036" y="700"/>
                    </a:lnTo>
                    <a:lnTo>
                      <a:pt x="1040" y="704"/>
                    </a:lnTo>
                    <a:lnTo>
                      <a:pt x="1048" y="708"/>
                    </a:lnTo>
                    <a:lnTo>
                      <a:pt x="1060" y="708"/>
                    </a:lnTo>
                    <a:lnTo>
                      <a:pt x="1078" y="706"/>
                    </a:lnTo>
                    <a:close/>
                    <a:moveTo>
                      <a:pt x="1928" y="154"/>
                    </a:moveTo>
                    <a:lnTo>
                      <a:pt x="1928" y="154"/>
                    </a:lnTo>
                    <a:lnTo>
                      <a:pt x="1914" y="152"/>
                    </a:lnTo>
                    <a:lnTo>
                      <a:pt x="1902" y="154"/>
                    </a:lnTo>
                    <a:lnTo>
                      <a:pt x="1894" y="156"/>
                    </a:lnTo>
                    <a:lnTo>
                      <a:pt x="1890" y="160"/>
                    </a:lnTo>
                    <a:lnTo>
                      <a:pt x="1890" y="164"/>
                    </a:lnTo>
                    <a:lnTo>
                      <a:pt x="1894" y="168"/>
                    </a:lnTo>
                    <a:lnTo>
                      <a:pt x="1900" y="172"/>
                    </a:lnTo>
                    <a:lnTo>
                      <a:pt x="1910" y="176"/>
                    </a:lnTo>
                    <a:lnTo>
                      <a:pt x="1920" y="178"/>
                    </a:lnTo>
                    <a:lnTo>
                      <a:pt x="1926" y="180"/>
                    </a:lnTo>
                    <a:lnTo>
                      <a:pt x="1932" y="186"/>
                    </a:lnTo>
                    <a:lnTo>
                      <a:pt x="1934" y="188"/>
                    </a:lnTo>
                    <a:lnTo>
                      <a:pt x="1938" y="190"/>
                    </a:lnTo>
                    <a:lnTo>
                      <a:pt x="1956" y="188"/>
                    </a:lnTo>
                    <a:lnTo>
                      <a:pt x="1982" y="180"/>
                    </a:lnTo>
                    <a:lnTo>
                      <a:pt x="1996" y="174"/>
                    </a:lnTo>
                    <a:lnTo>
                      <a:pt x="2000" y="172"/>
                    </a:lnTo>
                    <a:lnTo>
                      <a:pt x="2000" y="170"/>
                    </a:lnTo>
                    <a:lnTo>
                      <a:pt x="1998" y="168"/>
                    </a:lnTo>
                    <a:lnTo>
                      <a:pt x="1994" y="166"/>
                    </a:lnTo>
                    <a:lnTo>
                      <a:pt x="1982" y="162"/>
                    </a:lnTo>
                    <a:lnTo>
                      <a:pt x="1964" y="158"/>
                    </a:lnTo>
                    <a:lnTo>
                      <a:pt x="1928" y="154"/>
                    </a:lnTo>
                    <a:close/>
                    <a:moveTo>
                      <a:pt x="526" y="138"/>
                    </a:moveTo>
                    <a:lnTo>
                      <a:pt x="526" y="138"/>
                    </a:lnTo>
                    <a:lnTo>
                      <a:pt x="532" y="144"/>
                    </a:lnTo>
                    <a:lnTo>
                      <a:pt x="538" y="148"/>
                    </a:lnTo>
                    <a:lnTo>
                      <a:pt x="552" y="152"/>
                    </a:lnTo>
                    <a:lnTo>
                      <a:pt x="558" y="154"/>
                    </a:lnTo>
                    <a:lnTo>
                      <a:pt x="562" y="152"/>
                    </a:lnTo>
                    <a:lnTo>
                      <a:pt x="564" y="150"/>
                    </a:lnTo>
                    <a:lnTo>
                      <a:pt x="564" y="146"/>
                    </a:lnTo>
                    <a:lnTo>
                      <a:pt x="564" y="142"/>
                    </a:lnTo>
                    <a:lnTo>
                      <a:pt x="568" y="140"/>
                    </a:lnTo>
                    <a:lnTo>
                      <a:pt x="572" y="136"/>
                    </a:lnTo>
                    <a:lnTo>
                      <a:pt x="582" y="136"/>
                    </a:lnTo>
                    <a:lnTo>
                      <a:pt x="600" y="134"/>
                    </a:lnTo>
                    <a:lnTo>
                      <a:pt x="604" y="132"/>
                    </a:lnTo>
                    <a:lnTo>
                      <a:pt x="606" y="130"/>
                    </a:lnTo>
                    <a:lnTo>
                      <a:pt x="604" y="128"/>
                    </a:lnTo>
                    <a:lnTo>
                      <a:pt x="598" y="126"/>
                    </a:lnTo>
                    <a:lnTo>
                      <a:pt x="580" y="122"/>
                    </a:lnTo>
                    <a:lnTo>
                      <a:pt x="556" y="120"/>
                    </a:lnTo>
                    <a:lnTo>
                      <a:pt x="534" y="122"/>
                    </a:lnTo>
                    <a:lnTo>
                      <a:pt x="526" y="124"/>
                    </a:lnTo>
                    <a:lnTo>
                      <a:pt x="522" y="126"/>
                    </a:lnTo>
                    <a:lnTo>
                      <a:pt x="522" y="132"/>
                    </a:lnTo>
                    <a:lnTo>
                      <a:pt x="526" y="138"/>
                    </a:lnTo>
                    <a:close/>
                    <a:moveTo>
                      <a:pt x="658" y="948"/>
                    </a:moveTo>
                    <a:lnTo>
                      <a:pt x="658" y="948"/>
                    </a:lnTo>
                    <a:lnTo>
                      <a:pt x="658" y="944"/>
                    </a:lnTo>
                    <a:lnTo>
                      <a:pt x="656" y="942"/>
                    </a:lnTo>
                    <a:lnTo>
                      <a:pt x="644" y="936"/>
                    </a:lnTo>
                    <a:lnTo>
                      <a:pt x="628" y="926"/>
                    </a:lnTo>
                    <a:lnTo>
                      <a:pt x="620" y="920"/>
                    </a:lnTo>
                    <a:lnTo>
                      <a:pt x="612" y="912"/>
                    </a:lnTo>
                    <a:lnTo>
                      <a:pt x="602" y="904"/>
                    </a:lnTo>
                    <a:lnTo>
                      <a:pt x="594" y="904"/>
                    </a:lnTo>
                    <a:lnTo>
                      <a:pt x="588" y="906"/>
                    </a:lnTo>
                    <a:lnTo>
                      <a:pt x="582" y="908"/>
                    </a:lnTo>
                    <a:lnTo>
                      <a:pt x="580" y="910"/>
                    </a:lnTo>
                    <a:lnTo>
                      <a:pt x="580" y="912"/>
                    </a:lnTo>
                    <a:lnTo>
                      <a:pt x="582" y="916"/>
                    </a:lnTo>
                    <a:lnTo>
                      <a:pt x="584" y="920"/>
                    </a:lnTo>
                    <a:lnTo>
                      <a:pt x="582" y="920"/>
                    </a:lnTo>
                    <a:lnTo>
                      <a:pt x="578" y="918"/>
                    </a:lnTo>
                    <a:lnTo>
                      <a:pt x="576" y="918"/>
                    </a:lnTo>
                    <a:lnTo>
                      <a:pt x="574" y="920"/>
                    </a:lnTo>
                    <a:lnTo>
                      <a:pt x="576" y="924"/>
                    </a:lnTo>
                    <a:lnTo>
                      <a:pt x="580" y="930"/>
                    </a:lnTo>
                    <a:lnTo>
                      <a:pt x="588" y="940"/>
                    </a:lnTo>
                    <a:lnTo>
                      <a:pt x="594" y="944"/>
                    </a:lnTo>
                    <a:lnTo>
                      <a:pt x="596" y="946"/>
                    </a:lnTo>
                    <a:lnTo>
                      <a:pt x="600" y="944"/>
                    </a:lnTo>
                    <a:lnTo>
                      <a:pt x="600" y="942"/>
                    </a:lnTo>
                    <a:lnTo>
                      <a:pt x="604" y="942"/>
                    </a:lnTo>
                    <a:lnTo>
                      <a:pt x="610" y="942"/>
                    </a:lnTo>
                    <a:lnTo>
                      <a:pt x="618" y="946"/>
                    </a:lnTo>
                    <a:lnTo>
                      <a:pt x="620" y="948"/>
                    </a:lnTo>
                    <a:lnTo>
                      <a:pt x="620" y="952"/>
                    </a:lnTo>
                    <a:lnTo>
                      <a:pt x="620" y="956"/>
                    </a:lnTo>
                    <a:lnTo>
                      <a:pt x="624" y="958"/>
                    </a:lnTo>
                    <a:lnTo>
                      <a:pt x="638" y="956"/>
                    </a:lnTo>
                    <a:lnTo>
                      <a:pt x="652" y="954"/>
                    </a:lnTo>
                    <a:lnTo>
                      <a:pt x="656" y="950"/>
                    </a:lnTo>
                    <a:lnTo>
                      <a:pt x="658" y="948"/>
                    </a:lnTo>
                    <a:close/>
                    <a:moveTo>
                      <a:pt x="768" y="460"/>
                    </a:moveTo>
                    <a:lnTo>
                      <a:pt x="768" y="460"/>
                    </a:lnTo>
                    <a:lnTo>
                      <a:pt x="752" y="466"/>
                    </a:lnTo>
                    <a:lnTo>
                      <a:pt x="742" y="468"/>
                    </a:lnTo>
                    <a:lnTo>
                      <a:pt x="736" y="468"/>
                    </a:lnTo>
                    <a:lnTo>
                      <a:pt x="732" y="466"/>
                    </a:lnTo>
                    <a:lnTo>
                      <a:pt x="728" y="462"/>
                    </a:lnTo>
                    <a:lnTo>
                      <a:pt x="722" y="460"/>
                    </a:lnTo>
                    <a:lnTo>
                      <a:pt x="712" y="458"/>
                    </a:lnTo>
                    <a:lnTo>
                      <a:pt x="698" y="460"/>
                    </a:lnTo>
                    <a:lnTo>
                      <a:pt x="682" y="462"/>
                    </a:lnTo>
                    <a:lnTo>
                      <a:pt x="674" y="464"/>
                    </a:lnTo>
                    <a:lnTo>
                      <a:pt x="672" y="468"/>
                    </a:lnTo>
                    <a:lnTo>
                      <a:pt x="672" y="470"/>
                    </a:lnTo>
                    <a:lnTo>
                      <a:pt x="674" y="474"/>
                    </a:lnTo>
                    <a:lnTo>
                      <a:pt x="674" y="476"/>
                    </a:lnTo>
                    <a:lnTo>
                      <a:pt x="672" y="478"/>
                    </a:lnTo>
                    <a:lnTo>
                      <a:pt x="664" y="476"/>
                    </a:lnTo>
                    <a:lnTo>
                      <a:pt x="652" y="478"/>
                    </a:lnTo>
                    <a:lnTo>
                      <a:pt x="636" y="480"/>
                    </a:lnTo>
                    <a:lnTo>
                      <a:pt x="620" y="484"/>
                    </a:lnTo>
                    <a:lnTo>
                      <a:pt x="602" y="492"/>
                    </a:lnTo>
                    <a:lnTo>
                      <a:pt x="584" y="500"/>
                    </a:lnTo>
                    <a:lnTo>
                      <a:pt x="568" y="508"/>
                    </a:lnTo>
                    <a:lnTo>
                      <a:pt x="554" y="518"/>
                    </a:lnTo>
                    <a:lnTo>
                      <a:pt x="544" y="528"/>
                    </a:lnTo>
                    <a:lnTo>
                      <a:pt x="538" y="536"/>
                    </a:lnTo>
                    <a:lnTo>
                      <a:pt x="532" y="538"/>
                    </a:lnTo>
                    <a:lnTo>
                      <a:pt x="528" y="538"/>
                    </a:lnTo>
                    <a:lnTo>
                      <a:pt x="526" y="538"/>
                    </a:lnTo>
                    <a:lnTo>
                      <a:pt x="524" y="536"/>
                    </a:lnTo>
                    <a:lnTo>
                      <a:pt x="520" y="534"/>
                    </a:lnTo>
                    <a:lnTo>
                      <a:pt x="514" y="536"/>
                    </a:lnTo>
                    <a:lnTo>
                      <a:pt x="506" y="542"/>
                    </a:lnTo>
                    <a:lnTo>
                      <a:pt x="498" y="548"/>
                    </a:lnTo>
                    <a:lnTo>
                      <a:pt x="494" y="550"/>
                    </a:lnTo>
                    <a:lnTo>
                      <a:pt x="490" y="548"/>
                    </a:lnTo>
                    <a:lnTo>
                      <a:pt x="488" y="546"/>
                    </a:lnTo>
                    <a:lnTo>
                      <a:pt x="488" y="544"/>
                    </a:lnTo>
                    <a:lnTo>
                      <a:pt x="484" y="542"/>
                    </a:lnTo>
                    <a:lnTo>
                      <a:pt x="480" y="542"/>
                    </a:lnTo>
                    <a:lnTo>
                      <a:pt x="474" y="546"/>
                    </a:lnTo>
                    <a:lnTo>
                      <a:pt x="470" y="550"/>
                    </a:lnTo>
                    <a:lnTo>
                      <a:pt x="468" y="554"/>
                    </a:lnTo>
                    <a:lnTo>
                      <a:pt x="470" y="558"/>
                    </a:lnTo>
                    <a:lnTo>
                      <a:pt x="474" y="560"/>
                    </a:lnTo>
                    <a:lnTo>
                      <a:pt x="480" y="564"/>
                    </a:lnTo>
                    <a:lnTo>
                      <a:pt x="480" y="568"/>
                    </a:lnTo>
                    <a:lnTo>
                      <a:pt x="476" y="570"/>
                    </a:lnTo>
                    <a:lnTo>
                      <a:pt x="472" y="572"/>
                    </a:lnTo>
                    <a:lnTo>
                      <a:pt x="470" y="576"/>
                    </a:lnTo>
                    <a:lnTo>
                      <a:pt x="472" y="578"/>
                    </a:lnTo>
                    <a:lnTo>
                      <a:pt x="476" y="580"/>
                    </a:lnTo>
                    <a:lnTo>
                      <a:pt x="478" y="582"/>
                    </a:lnTo>
                    <a:lnTo>
                      <a:pt x="478" y="584"/>
                    </a:lnTo>
                    <a:lnTo>
                      <a:pt x="476" y="586"/>
                    </a:lnTo>
                    <a:lnTo>
                      <a:pt x="468" y="586"/>
                    </a:lnTo>
                    <a:lnTo>
                      <a:pt x="460" y="588"/>
                    </a:lnTo>
                    <a:lnTo>
                      <a:pt x="454" y="594"/>
                    </a:lnTo>
                    <a:lnTo>
                      <a:pt x="450" y="600"/>
                    </a:lnTo>
                    <a:lnTo>
                      <a:pt x="446" y="606"/>
                    </a:lnTo>
                    <a:lnTo>
                      <a:pt x="442" y="614"/>
                    </a:lnTo>
                    <a:lnTo>
                      <a:pt x="436" y="622"/>
                    </a:lnTo>
                    <a:lnTo>
                      <a:pt x="426" y="630"/>
                    </a:lnTo>
                    <a:lnTo>
                      <a:pt x="414" y="636"/>
                    </a:lnTo>
                    <a:lnTo>
                      <a:pt x="390" y="648"/>
                    </a:lnTo>
                    <a:lnTo>
                      <a:pt x="384" y="654"/>
                    </a:lnTo>
                    <a:lnTo>
                      <a:pt x="380" y="658"/>
                    </a:lnTo>
                    <a:lnTo>
                      <a:pt x="380" y="662"/>
                    </a:lnTo>
                    <a:lnTo>
                      <a:pt x="382" y="666"/>
                    </a:lnTo>
                    <a:lnTo>
                      <a:pt x="390" y="666"/>
                    </a:lnTo>
                    <a:lnTo>
                      <a:pt x="400" y="666"/>
                    </a:lnTo>
                    <a:lnTo>
                      <a:pt x="408" y="668"/>
                    </a:lnTo>
                    <a:lnTo>
                      <a:pt x="410" y="670"/>
                    </a:lnTo>
                    <a:lnTo>
                      <a:pt x="408" y="674"/>
                    </a:lnTo>
                    <a:lnTo>
                      <a:pt x="406" y="678"/>
                    </a:lnTo>
                    <a:lnTo>
                      <a:pt x="402" y="680"/>
                    </a:lnTo>
                    <a:lnTo>
                      <a:pt x="402" y="684"/>
                    </a:lnTo>
                    <a:lnTo>
                      <a:pt x="406" y="684"/>
                    </a:lnTo>
                    <a:lnTo>
                      <a:pt x="416" y="682"/>
                    </a:lnTo>
                    <a:lnTo>
                      <a:pt x="438" y="676"/>
                    </a:lnTo>
                    <a:lnTo>
                      <a:pt x="446" y="676"/>
                    </a:lnTo>
                    <a:lnTo>
                      <a:pt x="454" y="676"/>
                    </a:lnTo>
                    <a:lnTo>
                      <a:pt x="460" y="678"/>
                    </a:lnTo>
                    <a:lnTo>
                      <a:pt x="466" y="682"/>
                    </a:lnTo>
                    <a:lnTo>
                      <a:pt x="486" y="692"/>
                    </a:lnTo>
                    <a:lnTo>
                      <a:pt x="496" y="696"/>
                    </a:lnTo>
                    <a:lnTo>
                      <a:pt x="508" y="694"/>
                    </a:lnTo>
                    <a:lnTo>
                      <a:pt x="514" y="692"/>
                    </a:lnTo>
                    <a:lnTo>
                      <a:pt x="518" y="690"/>
                    </a:lnTo>
                    <a:lnTo>
                      <a:pt x="522" y="686"/>
                    </a:lnTo>
                    <a:lnTo>
                      <a:pt x="524" y="680"/>
                    </a:lnTo>
                    <a:lnTo>
                      <a:pt x="526" y="674"/>
                    </a:lnTo>
                    <a:lnTo>
                      <a:pt x="528" y="672"/>
                    </a:lnTo>
                    <a:lnTo>
                      <a:pt x="538" y="670"/>
                    </a:lnTo>
                    <a:lnTo>
                      <a:pt x="542" y="668"/>
                    </a:lnTo>
                    <a:lnTo>
                      <a:pt x="546" y="664"/>
                    </a:lnTo>
                    <a:lnTo>
                      <a:pt x="550" y="660"/>
                    </a:lnTo>
                    <a:lnTo>
                      <a:pt x="554" y="650"/>
                    </a:lnTo>
                    <a:lnTo>
                      <a:pt x="558" y="640"/>
                    </a:lnTo>
                    <a:lnTo>
                      <a:pt x="562" y="634"/>
                    </a:lnTo>
                    <a:lnTo>
                      <a:pt x="566" y="630"/>
                    </a:lnTo>
                    <a:lnTo>
                      <a:pt x="572" y="628"/>
                    </a:lnTo>
                    <a:lnTo>
                      <a:pt x="580" y="624"/>
                    </a:lnTo>
                    <a:lnTo>
                      <a:pt x="584" y="622"/>
                    </a:lnTo>
                    <a:lnTo>
                      <a:pt x="586" y="616"/>
                    </a:lnTo>
                    <a:lnTo>
                      <a:pt x="588" y="606"/>
                    </a:lnTo>
                    <a:lnTo>
                      <a:pt x="590" y="602"/>
                    </a:lnTo>
                    <a:lnTo>
                      <a:pt x="594" y="600"/>
                    </a:lnTo>
                    <a:lnTo>
                      <a:pt x="610" y="594"/>
                    </a:lnTo>
                    <a:lnTo>
                      <a:pt x="638" y="584"/>
                    </a:lnTo>
                    <a:lnTo>
                      <a:pt x="652" y="578"/>
                    </a:lnTo>
                    <a:lnTo>
                      <a:pt x="658" y="572"/>
                    </a:lnTo>
                    <a:lnTo>
                      <a:pt x="662" y="568"/>
                    </a:lnTo>
                    <a:lnTo>
                      <a:pt x="664" y="564"/>
                    </a:lnTo>
                    <a:lnTo>
                      <a:pt x="668" y="558"/>
                    </a:lnTo>
                    <a:lnTo>
                      <a:pt x="674" y="552"/>
                    </a:lnTo>
                    <a:lnTo>
                      <a:pt x="688" y="544"/>
                    </a:lnTo>
                    <a:lnTo>
                      <a:pt x="712" y="534"/>
                    </a:lnTo>
                    <a:lnTo>
                      <a:pt x="744" y="522"/>
                    </a:lnTo>
                    <a:lnTo>
                      <a:pt x="778" y="512"/>
                    </a:lnTo>
                    <a:lnTo>
                      <a:pt x="854" y="492"/>
                    </a:lnTo>
                    <a:lnTo>
                      <a:pt x="924" y="474"/>
                    </a:lnTo>
                    <a:lnTo>
                      <a:pt x="956" y="464"/>
                    </a:lnTo>
                    <a:lnTo>
                      <a:pt x="980" y="454"/>
                    </a:lnTo>
                    <a:lnTo>
                      <a:pt x="990" y="448"/>
                    </a:lnTo>
                    <a:lnTo>
                      <a:pt x="998" y="444"/>
                    </a:lnTo>
                    <a:lnTo>
                      <a:pt x="1002" y="438"/>
                    </a:lnTo>
                    <a:lnTo>
                      <a:pt x="1002" y="432"/>
                    </a:lnTo>
                    <a:lnTo>
                      <a:pt x="1002" y="428"/>
                    </a:lnTo>
                    <a:lnTo>
                      <a:pt x="1000" y="424"/>
                    </a:lnTo>
                    <a:lnTo>
                      <a:pt x="996" y="420"/>
                    </a:lnTo>
                    <a:lnTo>
                      <a:pt x="990" y="416"/>
                    </a:lnTo>
                    <a:lnTo>
                      <a:pt x="974" y="410"/>
                    </a:lnTo>
                    <a:lnTo>
                      <a:pt x="954" y="406"/>
                    </a:lnTo>
                    <a:lnTo>
                      <a:pt x="932" y="408"/>
                    </a:lnTo>
                    <a:lnTo>
                      <a:pt x="908" y="412"/>
                    </a:lnTo>
                    <a:lnTo>
                      <a:pt x="878" y="422"/>
                    </a:lnTo>
                    <a:lnTo>
                      <a:pt x="874" y="426"/>
                    </a:lnTo>
                    <a:lnTo>
                      <a:pt x="870" y="428"/>
                    </a:lnTo>
                    <a:lnTo>
                      <a:pt x="868" y="430"/>
                    </a:lnTo>
                    <a:lnTo>
                      <a:pt x="864" y="434"/>
                    </a:lnTo>
                    <a:lnTo>
                      <a:pt x="856" y="438"/>
                    </a:lnTo>
                    <a:lnTo>
                      <a:pt x="842" y="444"/>
                    </a:lnTo>
                    <a:lnTo>
                      <a:pt x="818" y="450"/>
                    </a:lnTo>
                    <a:lnTo>
                      <a:pt x="808" y="450"/>
                    </a:lnTo>
                    <a:lnTo>
                      <a:pt x="798" y="452"/>
                    </a:lnTo>
                    <a:lnTo>
                      <a:pt x="768" y="460"/>
                    </a:lnTo>
                    <a:close/>
                    <a:moveTo>
                      <a:pt x="484" y="70"/>
                    </a:moveTo>
                    <a:lnTo>
                      <a:pt x="484" y="70"/>
                    </a:lnTo>
                    <a:lnTo>
                      <a:pt x="482" y="70"/>
                    </a:lnTo>
                    <a:lnTo>
                      <a:pt x="484" y="70"/>
                    </a:lnTo>
                    <a:lnTo>
                      <a:pt x="490" y="72"/>
                    </a:lnTo>
                    <a:lnTo>
                      <a:pt x="500" y="74"/>
                    </a:lnTo>
                    <a:lnTo>
                      <a:pt x="510" y="78"/>
                    </a:lnTo>
                    <a:lnTo>
                      <a:pt x="528" y="86"/>
                    </a:lnTo>
                    <a:lnTo>
                      <a:pt x="538" y="86"/>
                    </a:lnTo>
                    <a:lnTo>
                      <a:pt x="554" y="86"/>
                    </a:lnTo>
                    <a:lnTo>
                      <a:pt x="568" y="86"/>
                    </a:lnTo>
                    <a:lnTo>
                      <a:pt x="568" y="84"/>
                    </a:lnTo>
                    <a:lnTo>
                      <a:pt x="566" y="82"/>
                    </a:lnTo>
                    <a:lnTo>
                      <a:pt x="544" y="76"/>
                    </a:lnTo>
                    <a:lnTo>
                      <a:pt x="530" y="72"/>
                    </a:lnTo>
                    <a:lnTo>
                      <a:pt x="512" y="70"/>
                    </a:lnTo>
                    <a:lnTo>
                      <a:pt x="496" y="68"/>
                    </a:lnTo>
                    <a:lnTo>
                      <a:pt x="484" y="70"/>
                    </a:lnTo>
                    <a:close/>
                    <a:moveTo>
                      <a:pt x="542" y="114"/>
                    </a:moveTo>
                    <a:lnTo>
                      <a:pt x="542" y="114"/>
                    </a:lnTo>
                    <a:lnTo>
                      <a:pt x="554" y="116"/>
                    </a:lnTo>
                    <a:lnTo>
                      <a:pt x="558" y="114"/>
                    </a:lnTo>
                    <a:lnTo>
                      <a:pt x="560" y="112"/>
                    </a:lnTo>
                    <a:lnTo>
                      <a:pt x="560" y="110"/>
                    </a:lnTo>
                    <a:lnTo>
                      <a:pt x="560" y="108"/>
                    </a:lnTo>
                    <a:lnTo>
                      <a:pt x="554" y="106"/>
                    </a:lnTo>
                    <a:lnTo>
                      <a:pt x="542" y="106"/>
                    </a:lnTo>
                    <a:lnTo>
                      <a:pt x="532" y="108"/>
                    </a:lnTo>
                    <a:lnTo>
                      <a:pt x="530" y="110"/>
                    </a:lnTo>
                    <a:lnTo>
                      <a:pt x="532" y="112"/>
                    </a:lnTo>
                    <a:lnTo>
                      <a:pt x="534" y="114"/>
                    </a:lnTo>
                    <a:lnTo>
                      <a:pt x="542" y="114"/>
                    </a:lnTo>
                    <a:close/>
                    <a:moveTo>
                      <a:pt x="590" y="96"/>
                    </a:moveTo>
                    <a:lnTo>
                      <a:pt x="590" y="96"/>
                    </a:lnTo>
                    <a:lnTo>
                      <a:pt x="596" y="94"/>
                    </a:lnTo>
                    <a:lnTo>
                      <a:pt x="598" y="92"/>
                    </a:lnTo>
                    <a:lnTo>
                      <a:pt x="598" y="90"/>
                    </a:lnTo>
                    <a:lnTo>
                      <a:pt x="596" y="88"/>
                    </a:lnTo>
                    <a:lnTo>
                      <a:pt x="592" y="86"/>
                    </a:lnTo>
                    <a:lnTo>
                      <a:pt x="584" y="86"/>
                    </a:lnTo>
                    <a:lnTo>
                      <a:pt x="574" y="88"/>
                    </a:lnTo>
                    <a:lnTo>
                      <a:pt x="562" y="90"/>
                    </a:lnTo>
                    <a:lnTo>
                      <a:pt x="556" y="92"/>
                    </a:lnTo>
                    <a:lnTo>
                      <a:pt x="556" y="94"/>
                    </a:lnTo>
                    <a:lnTo>
                      <a:pt x="560" y="96"/>
                    </a:lnTo>
                    <a:lnTo>
                      <a:pt x="576" y="96"/>
                    </a:lnTo>
                    <a:lnTo>
                      <a:pt x="590" y="96"/>
                    </a:lnTo>
                    <a:close/>
                    <a:moveTo>
                      <a:pt x="554" y="70"/>
                    </a:moveTo>
                    <a:lnTo>
                      <a:pt x="554" y="70"/>
                    </a:lnTo>
                    <a:lnTo>
                      <a:pt x="554" y="72"/>
                    </a:lnTo>
                    <a:lnTo>
                      <a:pt x="554" y="74"/>
                    </a:lnTo>
                    <a:lnTo>
                      <a:pt x="562" y="78"/>
                    </a:lnTo>
                    <a:lnTo>
                      <a:pt x="572" y="80"/>
                    </a:lnTo>
                    <a:lnTo>
                      <a:pt x="582" y="80"/>
                    </a:lnTo>
                    <a:lnTo>
                      <a:pt x="584" y="78"/>
                    </a:lnTo>
                    <a:lnTo>
                      <a:pt x="584" y="76"/>
                    </a:lnTo>
                    <a:lnTo>
                      <a:pt x="576" y="72"/>
                    </a:lnTo>
                    <a:lnTo>
                      <a:pt x="564" y="68"/>
                    </a:lnTo>
                    <a:lnTo>
                      <a:pt x="558" y="68"/>
                    </a:lnTo>
                    <a:lnTo>
                      <a:pt x="554" y="70"/>
                    </a:lnTo>
                    <a:close/>
                    <a:moveTo>
                      <a:pt x="1962" y="108"/>
                    </a:moveTo>
                    <a:lnTo>
                      <a:pt x="1962" y="108"/>
                    </a:lnTo>
                    <a:lnTo>
                      <a:pt x="1950" y="114"/>
                    </a:lnTo>
                    <a:lnTo>
                      <a:pt x="1938" y="120"/>
                    </a:lnTo>
                    <a:lnTo>
                      <a:pt x="1916" y="128"/>
                    </a:lnTo>
                    <a:lnTo>
                      <a:pt x="1908" y="132"/>
                    </a:lnTo>
                    <a:lnTo>
                      <a:pt x="1906" y="134"/>
                    </a:lnTo>
                    <a:lnTo>
                      <a:pt x="1908" y="136"/>
                    </a:lnTo>
                    <a:lnTo>
                      <a:pt x="1918" y="138"/>
                    </a:lnTo>
                    <a:lnTo>
                      <a:pt x="1930" y="138"/>
                    </a:lnTo>
                    <a:lnTo>
                      <a:pt x="1938" y="142"/>
                    </a:lnTo>
                    <a:lnTo>
                      <a:pt x="1952" y="146"/>
                    </a:lnTo>
                    <a:lnTo>
                      <a:pt x="1968" y="154"/>
                    </a:lnTo>
                    <a:lnTo>
                      <a:pt x="1980" y="156"/>
                    </a:lnTo>
                    <a:lnTo>
                      <a:pt x="1994" y="158"/>
                    </a:lnTo>
                    <a:lnTo>
                      <a:pt x="2010" y="158"/>
                    </a:lnTo>
                    <a:lnTo>
                      <a:pt x="2016" y="158"/>
                    </a:lnTo>
                    <a:lnTo>
                      <a:pt x="2020" y="156"/>
                    </a:lnTo>
                    <a:lnTo>
                      <a:pt x="2022" y="152"/>
                    </a:lnTo>
                    <a:lnTo>
                      <a:pt x="2024" y="150"/>
                    </a:lnTo>
                    <a:lnTo>
                      <a:pt x="2028" y="146"/>
                    </a:lnTo>
                    <a:lnTo>
                      <a:pt x="2040" y="142"/>
                    </a:lnTo>
                    <a:lnTo>
                      <a:pt x="2058" y="140"/>
                    </a:lnTo>
                    <a:lnTo>
                      <a:pt x="2100" y="140"/>
                    </a:lnTo>
                    <a:lnTo>
                      <a:pt x="2130" y="140"/>
                    </a:lnTo>
                    <a:lnTo>
                      <a:pt x="2138" y="138"/>
                    </a:lnTo>
                    <a:lnTo>
                      <a:pt x="2142" y="136"/>
                    </a:lnTo>
                    <a:lnTo>
                      <a:pt x="2142" y="130"/>
                    </a:lnTo>
                    <a:lnTo>
                      <a:pt x="2136" y="122"/>
                    </a:lnTo>
                    <a:lnTo>
                      <a:pt x="2132" y="114"/>
                    </a:lnTo>
                    <a:lnTo>
                      <a:pt x="2132" y="112"/>
                    </a:lnTo>
                    <a:lnTo>
                      <a:pt x="2134" y="110"/>
                    </a:lnTo>
                    <a:lnTo>
                      <a:pt x="2140" y="108"/>
                    </a:lnTo>
                    <a:lnTo>
                      <a:pt x="2146" y="106"/>
                    </a:lnTo>
                    <a:lnTo>
                      <a:pt x="2162" y="104"/>
                    </a:lnTo>
                    <a:lnTo>
                      <a:pt x="2164" y="102"/>
                    </a:lnTo>
                    <a:lnTo>
                      <a:pt x="2166" y="100"/>
                    </a:lnTo>
                    <a:lnTo>
                      <a:pt x="2164" y="96"/>
                    </a:lnTo>
                    <a:lnTo>
                      <a:pt x="2160" y="92"/>
                    </a:lnTo>
                    <a:lnTo>
                      <a:pt x="2154" y="90"/>
                    </a:lnTo>
                    <a:lnTo>
                      <a:pt x="2142" y="88"/>
                    </a:lnTo>
                    <a:lnTo>
                      <a:pt x="2136" y="88"/>
                    </a:lnTo>
                    <a:lnTo>
                      <a:pt x="2128" y="86"/>
                    </a:lnTo>
                    <a:lnTo>
                      <a:pt x="2118" y="82"/>
                    </a:lnTo>
                    <a:lnTo>
                      <a:pt x="2110" y="74"/>
                    </a:lnTo>
                    <a:lnTo>
                      <a:pt x="2090" y="60"/>
                    </a:lnTo>
                    <a:lnTo>
                      <a:pt x="2082" y="56"/>
                    </a:lnTo>
                    <a:lnTo>
                      <a:pt x="2076" y="52"/>
                    </a:lnTo>
                    <a:lnTo>
                      <a:pt x="2068" y="50"/>
                    </a:lnTo>
                    <a:lnTo>
                      <a:pt x="2060" y="50"/>
                    </a:lnTo>
                    <a:lnTo>
                      <a:pt x="2052" y="54"/>
                    </a:lnTo>
                    <a:lnTo>
                      <a:pt x="2044" y="58"/>
                    </a:lnTo>
                    <a:lnTo>
                      <a:pt x="2034" y="62"/>
                    </a:lnTo>
                    <a:lnTo>
                      <a:pt x="2026" y="66"/>
                    </a:lnTo>
                    <a:lnTo>
                      <a:pt x="2008" y="68"/>
                    </a:lnTo>
                    <a:lnTo>
                      <a:pt x="1988" y="74"/>
                    </a:lnTo>
                    <a:lnTo>
                      <a:pt x="1978" y="78"/>
                    </a:lnTo>
                    <a:lnTo>
                      <a:pt x="1964" y="84"/>
                    </a:lnTo>
                    <a:lnTo>
                      <a:pt x="1954" y="92"/>
                    </a:lnTo>
                    <a:lnTo>
                      <a:pt x="1952" y="94"/>
                    </a:lnTo>
                    <a:lnTo>
                      <a:pt x="1954" y="96"/>
                    </a:lnTo>
                    <a:lnTo>
                      <a:pt x="1960" y="98"/>
                    </a:lnTo>
                    <a:lnTo>
                      <a:pt x="1964" y="98"/>
                    </a:lnTo>
                    <a:lnTo>
                      <a:pt x="1968" y="98"/>
                    </a:lnTo>
                    <a:lnTo>
                      <a:pt x="1968" y="100"/>
                    </a:lnTo>
                    <a:lnTo>
                      <a:pt x="1968" y="102"/>
                    </a:lnTo>
                    <a:lnTo>
                      <a:pt x="1962" y="108"/>
                    </a:lnTo>
                    <a:close/>
                    <a:moveTo>
                      <a:pt x="3810" y="584"/>
                    </a:moveTo>
                    <a:lnTo>
                      <a:pt x="3810" y="584"/>
                    </a:lnTo>
                    <a:lnTo>
                      <a:pt x="3826" y="588"/>
                    </a:lnTo>
                    <a:lnTo>
                      <a:pt x="3834" y="588"/>
                    </a:lnTo>
                    <a:lnTo>
                      <a:pt x="3840" y="584"/>
                    </a:lnTo>
                    <a:lnTo>
                      <a:pt x="3842" y="580"/>
                    </a:lnTo>
                    <a:lnTo>
                      <a:pt x="3842" y="574"/>
                    </a:lnTo>
                    <a:lnTo>
                      <a:pt x="3846" y="570"/>
                    </a:lnTo>
                    <a:lnTo>
                      <a:pt x="3852" y="568"/>
                    </a:lnTo>
                    <a:lnTo>
                      <a:pt x="3864" y="570"/>
                    </a:lnTo>
                    <a:lnTo>
                      <a:pt x="3878" y="574"/>
                    </a:lnTo>
                    <a:lnTo>
                      <a:pt x="3890" y="572"/>
                    </a:lnTo>
                    <a:lnTo>
                      <a:pt x="3900" y="570"/>
                    </a:lnTo>
                    <a:lnTo>
                      <a:pt x="3910" y="566"/>
                    </a:lnTo>
                    <a:lnTo>
                      <a:pt x="3918" y="562"/>
                    </a:lnTo>
                    <a:lnTo>
                      <a:pt x="3926" y="560"/>
                    </a:lnTo>
                    <a:lnTo>
                      <a:pt x="3934" y="562"/>
                    </a:lnTo>
                    <a:lnTo>
                      <a:pt x="3942" y="566"/>
                    </a:lnTo>
                    <a:lnTo>
                      <a:pt x="3952" y="570"/>
                    </a:lnTo>
                    <a:lnTo>
                      <a:pt x="3962" y="572"/>
                    </a:lnTo>
                    <a:lnTo>
                      <a:pt x="3974" y="572"/>
                    </a:lnTo>
                    <a:lnTo>
                      <a:pt x="3986" y="570"/>
                    </a:lnTo>
                    <a:lnTo>
                      <a:pt x="4014" y="562"/>
                    </a:lnTo>
                    <a:lnTo>
                      <a:pt x="4048" y="552"/>
                    </a:lnTo>
                    <a:lnTo>
                      <a:pt x="4056" y="546"/>
                    </a:lnTo>
                    <a:lnTo>
                      <a:pt x="4060" y="542"/>
                    </a:lnTo>
                    <a:lnTo>
                      <a:pt x="4060" y="538"/>
                    </a:lnTo>
                    <a:lnTo>
                      <a:pt x="4056" y="534"/>
                    </a:lnTo>
                    <a:lnTo>
                      <a:pt x="4054" y="530"/>
                    </a:lnTo>
                    <a:lnTo>
                      <a:pt x="4054" y="528"/>
                    </a:lnTo>
                    <a:lnTo>
                      <a:pt x="4056" y="524"/>
                    </a:lnTo>
                    <a:lnTo>
                      <a:pt x="4066" y="524"/>
                    </a:lnTo>
                    <a:lnTo>
                      <a:pt x="4070" y="522"/>
                    </a:lnTo>
                    <a:lnTo>
                      <a:pt x="4074" y="520"/>
                    </a:lnTo>
                    <a:lnTo>
                      <a:pt x="4076" y="518"/>
                    </a:lnTo>
                    <a:lnTo>
                      <a:pt x="4074" y="516"/>
                    </a:lnTo>
                    <a:lnTo>
                      <a:pt x="4068" y="512"/>
                    </a:lnTo>
                    <a:lnTo>
                      <a:pt x="4056" y="506"/>
                    </a:lnTo>
                    <a:lnTo>
                      <a:pt x="4042" y="500"/>
                    </a:lnTo>
                    <a:lnTo>
                      <a:pt x="4026" y="498"/>
                    </a:lnTo>
                    <a:lnTo>
                      <a:pt x="4010" y="496"/>
                    </a:lnTo>
                    <a:lnTo>
                      <a:pt x="3994" y="498"/>
                    </a:lnTo>
                    <a:lnTo>
                      <a:pt x="3980" y="498"/>
                    </a:lnTo>
                    <a:lnTo>
                      <a:pt x="3968" y="496"/>
                    </a:lnTo>
                    <a:lnTo>
                      <a:pt x="3958" y="490"/>
                    </a:lnTo>
                    <a:lnTo>
                      <a:pt x="3948" y="484"/>
                    </a:lnTo>
                    <a:lnTo>
                      <a:pt x="3938" y="478"/>
                    </a:lnTo>
                    <a:lnTo>
                      <a:pt x="3928" y="472"/>
                    </a:lnTo>
                    <a:lnTo>
                      <a:pt x="3918" y="470"/>
                    </a:lnTo>
                    <a:lnTo>
                      <a:pt x="3912" y="472"/>
                    </a:lnTo>
                    <a:lnTo>
                      <a:pt x="3906" y="474"/>
                    </a:lnTo>
                    <a:lnTo>
                      <a:pt x="3898" y="480"/>
                    </a:lnTo>
                    <a:lnTo>
                      <a:pt x="3894" y="486"/>
                    </a:lnTo>
                    <a:lnTo>
                      <a:pt x="3892" y="492"/>
                    </a:lnTo>
                    <a:lnTo>
                      <a:pt x="3894" y="498"/>
                    </a:lnTo>
                    <a:lnTo>
                      <a:pt x="3900" y="506"/>
                    </a:lnTo>
                    <a:lnTo>
                      <a:pt x="3900" y="510"/>
                    </a:lnTo>
                    <a:lnTo>
                      <a:pt x="3896" y="512"/>
                    </a:lnTo>
                    <a:lnTo>
                      <a:pt x="3890" y="512"/>
                    </a:lnTo>
                    <a:lnTo>
                      <a:pt x="3882" y="508"/>
                    </a:lnTo>
                    <a:lnTo>
                      <a:pt x="3862" y="498"/>
                    </a:lnTo>
                    <a:lnTo>
                      <a:pt x="3842" y="484"/>
                    </a:lnTo>
                    <a:lnTo>
                      <a:pt x="3822" y="472"/>
                    </a:lnTo>
                    <a:lnTo>
                      <a:pt x="3814" y="468"/>
                    </a:lnTo>
                    <a:lnTo>
                      <a:pt x="3808" y="468"/>
                    </a:lnTo>
                    <a:lnTo>
                      <a:pt x="3800" y="466"/>
                    </a:lnTo>
                    <a:lnTo>
                      <a:pt x="3794" y="468"/>
                    </a:lnTo>
                    <a:lnTo>
                      <a:pt x="3778" y="476"/>
                    </a:lnTo>
                    <a:lnTo>
                      <a:pt x="3758" y="488"/>
                    </a:lnTo>
                    <a:lnTo>
                      <a:pt x="3748" y="496"/>
                    </a:lnTo>
                    <a:lnTo>
                      <a:pt x="3746" y="502"/>
                    </a:lnTo>
                    <a:lnTo>
                      <a:pt x="3746" y="508"/>
                    </a:lnTo>
                    <a:lnTo>
                      <a:pt x="3748" y="514"/>
                    </a:lnTo>
                    <a:lnTo>
                      <a:pt x="3752" y="524"/>
                    </a:lnTo>
                    <a:lnTo>
                      <a:pt x="3752" y="530"/>
                    </a:lnTo>
                    <a:lnTo>
                      <a:pt x="3746" y="532"/>
                    </a:lnTo>
                    <a:lnTo>
                      <a:pt x="3742" y="536"/>
                    </a:lnTo>
                    <a:lnTo>
                      <a:pt x="3742" y="542"/>
                    </a:lnTo>
                    <a:lnTo>
                      <a:pt x="3744" y="548"/>
                    </a:lnTo>
                    <a:lnTo>
                      <a:pt x="3752" y="554"/>
                    </a:lnTo>
                    <a:lnTo>
                      <a:pt x="3762" y="560"/>
                    </a:lnTo>
                    <a:lnTo>
                      <a:pt x="3776" y="568"/>
                    </a:lnTo>
                    <a:lnTo>
                      <a:pt x="3810" y="584"/>
                    </a:lnTo>
                    <a:close/>
                    <a:moveTo>
                      <a:pt x="4172" y="572"/>
                    </a:moveTo>
                    <a:lnTo>
                      <a:pt x="4172" y="572"/>
                    </a:lnTo>
                    <a:lnTo>
                      <a:pt x="4198" y="578"/>
                    </a:lnTo>
                    <a:lnTo>
                      <a:pt x="4218" y="578"/>
                    </a:lnTo>
                    <a:lnTo>
                      <a:pt x="4262" y="576"/>
                    </a:lnTo>
                    <a:lnTo>
                      <a:pt x="4276" y="574"/>
                    </a:lnTo>
                    <a:lnTo>
                      <a:pt x="4288" y="570"/>
                    </a:lnTo>
                    <a:lnTo>
                      <a:pt x="4294" y="566"/>
                    </a:lnTo>
                    <a:lnTo>
                      <a:pt x="4300" y="560"/>
                    </a:lnTo>
                    <a:lnTo>
                      <a:pt x="4300" y="556"/>
                    </a:lnTo>
                    <a:lnTo>
                      <a:pt x="4300" y="552"/>
                    </a:lnTo>
                    <a:lnTo>
                      <a:pt x="4296" y="550"/>
                    </a:lnTo>
                    <a:lnTo>
                      <a:pt x="4288" y="550"/>
                    </a:lnTo>
                    <a:lnTo>
                      <a:pt x="4280" y="550"/>
                    </a:lnTo>
                    <a:lnTo>
                      <a:pt x="4274" y="548"/>
                    </a:lnTo>
                    <a:lnTo>
                      <a:pt x="4266" y="540"/>
                    </a:lnTo>
                    <a:lnTo>
                      <a:pt x="4260" y="536"/>
                    </a:lnTo>
                    <a:lnTo>
                      <a:pt x="4252" y="534"/>
                    </a:lnTo>
                    <a:lnTo>
                      <a:pt x="4244" y="536"/>
                    </a:lnTo>
                    <a:lnTo>
                      <a:pt x="4230" y="540"/>
                    </a:lnTo>
                    <a:lnTo>
                      <a:pt x="4220" y="542"/>
                    </a:lnTo>
                    <a:lnTo>
                      <a:pt x="4214" y="542"/>
                    </a:lnTo>
                    <a:lnTo>
                      <a:pt x="4212" y="540"/>
                    </a:lnTo>
                    <a:lnTo>
                      <a:pt x="4212" y="536"/>
                    </a:lnTo>
                    <a:lnTo>
                      <a:pt x="4210" y="532"/>
                    </a:lnTo>
                    <a:lnTo>
                      <a:pt x="4204" y="528"/>
                    </a:lnTo>
                    <a:lnTo>
                      <a:pt x="4194" y="526"/>
                    </a:lnTo>
                    <a:lnTo>
                      <a:pt x="4174" y="528"/>
                    </a:lnTo>
                    <a:lnTo>
                      <a:pt x="4154" y="528"/>
                    </a:lnTo>
                    <a:lnTo>
                      <a:pt x="4142" y="526"/>
                    </a:lnTo>
                    <a:lnTo>
                      <a:pt x="4132" y="524"/>
                    </a:lnTo>
                    <a:lnTo>
                      <a:pt x="4126" y="520"/>
                    </a:lnTo>
                    <a:lnTo>
                      <a:pt x="4122" y="514"/>
                    </a:lnTo>
                    <a:lnTo>
                      <a:pt x="4122" y="516"/>
                    </a:lnTo>
                    <a:lnTo>
                      <a:pt x="4118" y="518"/>
                    </a:lnTo>
                    <a:lnTo>
                      <a:pt x="4112" y="530"/>
                    </a:lnTo>
                    <a:lnTo>
                      <a:pt x="4108" y="536"/>
                    </a:lnTo>
                    <a:lnTo>
                      <a:pt x="4110" y="542"/>
                    </a:lnTo>
                    <a:lnTo>
                      <a:pt x="4114" y="550"/>
                    </a:lnTo>
                    <a:lnTo>
                      <a:pt x="4126" y="556"/>
                    </a:lnTo>
                    <a:lnTo>
                      <a:pt x="4144" y="564"/>
                    </a:lnTo>
                    <a:lnTo>
                      <a:pt x="4172" y="572"/>
                    </a:lnTo>
                    <a:close/>
                    <a:moveTo>
                      <a:pt x="5478" y="870"/>
                    </a:moveTo>
                    <a:lnTo>
                      <a:pt x="5478" y="866"/>
                    </a:lnTo>
                    <a:lnTo>
                      <a:pt x="5548" y="856"/>
                    </a:lnTo>
                    <a:lnTo>
                      <a:pt x="5558" y="854"/>
                    </a:lnTo>
                    <a:lnTo>
                      <a:pt x="5564" y="852"/>
                    </a:lnTo>
                    <a:lnTo>
                      <a:pt x="5570" y="848"/>
                    </a:lnTo>
                    <a:lnTo>
                      <a:pt x="5572" y="846"/>
                    </a:lnTo>
                    <a:lnTo>
                      <a:pt x="5570" y="842"/>
                    </a:lnTo>
                    <a:lnTo>
                      <a:pt x="5568" y="838"/>
                    </a:lnTo>
                    <a:lnTo>
                      <a:pt x="5560" y="832"/>
                    </a:lnTo>
                    <a:lnTo>
                      <a:pt x="5546" y="826"/>
                    </a:lnTo>
                    <a:lnTo>
                      <a:pt x="5530" y="820"/>
                    </a:lnTo>
                    <a:lnTo>
                      <a:pt x="5512" y="818"/>
                    </a:lnTo>
                    <a:lnTo>
                      <a:pt x="5494" y="818"/>
                    </a:lnTo>
                    <a:lnTo>
                      <a:pt x="5478" y="820"/>
                    </a:lnTo>
                    <a:lnTo>
                      <a:pt x="5478" y="818"/>
                    </a:lnTo>
                    <a:lnTo>
                      <a:pt x="5454" y="826"/>
                    </a:lnTo>
                    <a:lnTo>
                      <a:pt x="5444" y="832"/>
                    </a:lnTo>
                    <a:lnTo>
                      <a:pt x="5434" y="838"/>
                    </a:lnTo>
                    <a:lnTo>
                      <a:pt x="5428" y="844"/>
                    </a:lnTo>
                    <a:lnTo>
                      <a:pt x="5422" y="850"/>
                    </a:lnTo>
                    <a:lnTo>
                      <a:pt x="5418" y="856"/>
                    </a:lnTo>
                    <a:lnTo>
                      <a:pt x="5418" y="864"/>
                    </a:lnTo>
                    <a:lnTo>
                      <a:pt x="5418" y="868"/>
                    </a:lnTo>
                    <a:lnTo>
                      <a:pt x="5422" y="872"/>
                    </a:lnTo>
                    <a:lnTo>
                      <a:pt x="5426" y="874"/>
                    </a:lnTo>
                    <a:lnTo>
                      <a:pt x="5434" y="874"/>
                    </a:lnTo>
                    <a:lnTo>
                      <a:pt x="5452" y="874"/>
                    </a:lnTo>
                    <a:lnTo>
                      <a:pt x="5478" y="870"/>
                    </a:lnTo>
                    <a:close/>
                    <a:moveTo>
                      <a:pt x="2060" y="404"/>
                    </a:moveTo>
                    <a:lnTo>
                      <a:pt x="2060" y="404"/>
                    </a:lnTo>
                    <a:lnTo>
                      <a:pt x="2068" y="408"/>
                    </a:lnTo>
                    <a:lnTo>
                      <a:pt x="2078" y="408"/>
                    </a:lnTo>
                    <a:lnTo>
                      <a:pt x="2088" y="406"/>
                    </a:lnTo>
                    <a:lnTo>
                      <a:pt x="2096" y="404"/>
                    </a:lnTo>
                    <a:lnTo>
                      <a:pt x="2104" y="400"/>
                    </a:lnTo>
                    <a:lnTo>
                      <a:pt x="2108" y="396"/>
                    </a:lnTo>
                    <a:lnTo>
                      <a:pt x="2112" y="392"/>
                    </a:lnTo>
                    <a:lnTo>
                      <a:pt x="2112" y="388"/>
                    </a:lnTo>
                    <a:lnTo>
                      <a:pt x="2106" y="386"/>
                    </a:lnTo>
                    <a:lnTo>
                      <a:pt x="2100" y="386"/>
                    </a:lnTo>
                    <a:lnTo>
                      <a:pt x="2080" y="392"/>
                    </a:lnTo>
                    <a:lnTo>
                      <a:pt x="2064" y="398"/>
                    </a:lnTo>
                    <a:lnTo>
                      <a:pt x="2060" y="402"/>
                    </a:lnTo>
                    <a:lnTo>
                      <a:pt x="2058" y="404"/>
                    </a:lnTo>
                    <a:lnTo>
                      <a:pt x="2060" y="404"/>
                    </a:lnTo>
                    <a:close/>
                    <a:moveTo>
                      <a:pt x="3868" y="678"/>
                    </a:moveTo>
                    <a:lnTo>
                      <a:pt x="3868" y="678"/>
                    </a:lnTo>
                    <a:lnTo>
                      <a:pt x="3858" y="686"/>
                    </a:lnTo>
                    <a:lnTo>
                      <a:pt x="3856" y="688"/>
                    </a:lnTo>
                    <a:lnTo>
                      <a:pt x="3858" y="690"/>
                    </a:lnTo>
                    <a:lnTo>
                      <a:pt x="3866" y="690"/>
                    </a:lnTo>
                    <a:lnTo>
                      <a:pt x="3896" y="688"/>
                    </a:lnTo>
                    <a:lnTo>
                      <a:pt x="3916" y="688"/>
                    </a:lnTo>
                    <a:lnTo>
                      <a:pt x="3940" y="692"/>
                    </a:lnTo>
                    <a:lnTo>
                      <a:pt x="3970" y="696"/>
                    </a:lnTo>
                    <a:lnTo>
                      <a:pt x="3990" y="696"/>
                    </a:lnTo>
                    <a:lnTo>
                      <a:pt x="4004" y="694"/>
                    </a:lnTo>
                    <a:lnTo>
                      <a:pt x="4006" y="692"/>
                    </a:lnTo>
                    <a:lnTo>
                      <a:pt x="4008" y="690"/>
                    </a:lnTo>
                    <a:lnTo>
                      <a:pt x="4008" y="686"/>
                    </a:lnTo>
                    <a:lnTo>
                      <a:pt x="4006" y="682"/>
                    </a:lnTo>
                    <a:lnTo>
                      <a:pt x="4000" y="674"/>
                    </a:lnTo>
                    <a:lnTo>
                      <a:pt x="3988" y="664"/>
                    </a:lnTo>
                    <a:lnTo>
                      <a:pt x="3972" y="654"/>
                    </a:lnTo>
                    <a:lnTo>
                      <a:pt x="3956" y="648"/>
                    </a:lnTo>
                    <a:lnTo>
                      <a:pt x="3940" y="644"/>
                    </a:lnTo>
                    <a:lnTo>
                      <a:pt x="3928" y="646"/>
                    </a:lnTo>
                    <a:lnTo>
                      <a:pt x="3916" y="648"/>
                    </a:lnTo>
                    <a:lnTo>
                      <a:pt x="3904" y="654"/>
                    </a:lnTo>
                    <a:lnTo>
                      <a:pt x="3894" y="662"/>
                    </a:lnTo>
                    <a:lnTo>
                      <a:pt x="3868" y="678"/>
                    </a:lnTo>
                    <a:close/>
                    <a:moveTo>
                      <a:pt x="5044" y="956"/>
                    </a:moveTo>
                    <a:lnTo>
                      <a:pt x="5044" y="956"/>
                    </a:lnTo>
                    <a:lnTo>
                      <a:pt x="5046" y="954"/>
                    </a:lnTo>
                    <a:lnTo>
                      <a:pt x="5046" y="950"/>
                    </a:lnTo>
                    <a:lnTo>
                      <a:pt x="5044" y="948"/>
                    </a:lnTo>
                    <a:lnTo>
                      <a:pt x="5042" y="946"/>
                    </a:lnTo>
                    <a:lnTo>
                      <a:pt x="5034" y="942"/>
                    </a:lnTo>
                    <a:lnTo>
                      <a:pt x="5024" y="940"/>
                    </a:lnTo>
                    <a:lnTo>
                      <a:pt x="5012" y="938"/>
                    </a:lnTo>
                    <a:lnTo>
                      <a:pt x="5000" y="938"/>
                    </a:lnTo>
                    <a:lnTo>
                      <a:pt x="4990" y="938"/>
                    </a:lnTo>
                    <a:lnTo>
                      <a:pt x="4984" y="942"/>
                    </a:lnTo>
                    <a:lnTo>
                      <a:pt x="4982" y="944"/>
                    </a:lnTo>
                    <a:lnTo>
                      <a:pt x="4982" y="946"/>
                    </a:lnTo>
                    <a:lnTo>
                      <a:pt x="4986" y="950"/>
                    </a:lnTo>
                    <a:lnTo>
                      <a:pt x="4992" y="954"/>
                    </a:lnTo>
                    <a:lnTo>
                      <a:pt x="5002" y="958"/>
                    </a:lnTo>
                    <a:lnTo>
                      <a:pt x="5014" y="960"/>
                    </a:lnTo>
                    <a:lnTo>
                      <a:pt x="5024" y="962"/>
                    </a:lnTo>
                    <a:lnTo>
                      <a:pt x="5034" y="960"/>
                    </a:lnTo>
                    <a:lnTo>
                      <a:pt x="5044" y="956"/>
                    </a:lnTo>
                    <a:close/>
                    <a:moveTo>
                      <a:pt x="3698" y="530"/>
                    </a:moveTo>
                    <a:lnTo>
                      <a:pt x="3698" y="530"/>
                    </a:lnTo>
                    <a:lnTo>
                      <a:pt x="3704" y="524"/>
                    </a:lnTo>
                    <a:lnTo>
                      <a:pt x="3706" y="518"/>
                    </a:lnTo>
                    <a:lnTo>
                      <a:pt x="3704" y="508"/>
                    </a:lnTo>
                    <a:lnTo>
                      <a:pt x="3696" y="498"/>
                    </a:lnTo>
                    <a:lnTo>
                      <a:pt x="3694" y="496"/>
                    </a:lnTo>
                    <a:lnTo>
                      <a:pt x="3692" y="496"/>
                    </a:lnTo>
                    <a:lnTo>
                      <a:pt x="3688" y="500"/>
                    </a:lnTo>
                    <a:lnTo>
                      <a:pt x="3684" y="506"/>
                    </a:lnTo>
                    <a:lnTo>
                      <a:pt x="3682" y="514"/>
                    </a:lnTo>
                    <a:lnTo>
                      <a:pt x="3680" y="524"/>
                    </a:lnTo>
                    <a:lnTo>
                      <a:pt x="3684" y="530"/>
                    </a:lnTo>
                    <a:lnTo>
                      <a:pt x="3686" y="532"/>
                    </a:lnTo>
                    <a:lnTo>
                      <a:pt x="3688" y="532"/>
                    </a:lnTo>
                    <a:lnTo>
                      <a:pt x="3692" y="532"/>
                    </a:lnTo>
                    <a:lnTo>
                      <a:pt x="3698" y="530"/>
                    </a:lnTo>
                    <a:close/>
                    <a:moveTo>
                      <a:pt x="2260" y="322"/>
                    </a:moveTo>
                    <a:lnTo>
                      <a:pt x="2260" y="322"/>
                    </a:lnTo>
                    <a:lnTo>
                      <a:pt x="2286" y="316"/>
                    </a:lnTo>
                    <a:lnTo>
                      <a:pt x="2314" y="310"/>
                    </a:lnTo>
                    <a:lnTo>
                      <a:pt x="2350" y="306"/>
                    </a:lnTo>
                    <a:lnTo>
                      <a:pt x="2398" y="304"/>
                    </a:lnTo>
                    <a:lnTo>
                      <a:pt x="2424" y="302"/>
                    </a:lnTo>
                    <a:lnTo>
                      <a:pt x="2442" y="298"/>
                    </a:lnTo>
                    <a:lnTo>
                      <a:pt x="2456" y="294"/>
                    </a:lnTo>
                    <a:lnTo>
                      <a:pt x="2464" y="288"/>
                    </a:lnTo>
                    <a:lnTo>
                      <a:pt x="2466" y="284"/>
                    </a:lnTo>
                    <a:lnTo>
                      <a:pt x="2466" y="282"/>
                    </a:lnTo>
                    <a:lnTo>
                      <a:pt x="2462" y="274"/>
                    </a:lnTo>
                    <a:lnTo>
                      <a:pt x="2456" y="266"/>
                    </a:lnTo>
                    <a:lnTo>
                      <a:pt x="2442" y="256"/>
                    </a:lnTo>
                    <a:lnTo>
                      <a:pt x="2420" y="240"/>
                    </a:lnTo>
                    <a:lnTo>
                      <a:pt x="2412" y="234"/>
                    </a:lnTo>
                    <a:lnTo>
                      <a:pt x="2406" y="232"/>
                    </a:lnTo>
                    <a:lnTo>
                      <a:pt x="2398" y="232"/>
                    </a:lnTo>
                    <a:lnTo>
                      <a:pt x="2388" y="236"/>
                    </a:lnTo>
                    <a:lnTo>
                      <a:pt x="2376" y="242"/>
                    </a:lnTo>
                    <a:lnTo>
                      <a:pt x="2360" y="254"/>
                    </a:lnTo>
                    <a:lnTo>
                      <a:pt x="2346" y="262"/>
                    </a:lnTo>
                    <a:lnTo>
                      <a:pt x="2344" y="264"/>
                    </a:lnTo>
                    <a:lnTo>
                      <a:pt x="2344" y="262"/>
                    </a:lnTo>
                    <a:lnTo>
                      <a:pt x="2356" y="248"/>
                    </a:lnTo>
                    <a:lnTo>
                      <a:pt x="2364" y="238"/>
                    </a:lnTo>
                    <a:lnTo>
                      <a:pt x="2372" y="226"/>
                    </a:lnTo>
                    <a:lnTo>
                      <a:pt x="2376" y="218"/>
                    </a:lnTo>
                    <a:lnTo>
                      <a:pt x="2374" y="214"/>
                    </a:lnTo>
                    <a:lnTo>
                      <a:pt x="2372" y="212"/>
                    </a:lnTo>
                    <a:lnTo>
                      <a:pt x="2354" y="208"/>
                    </a:lnTo>
                    <a:lnTo>
                      <a:pt x="2344" y="206"/>
                    </a:lnTo>
                    <a:lnTo>
                      <a:pt x="2336" y="206"/>
                    </a:lnTo>
                    <a:lnTo>
                      <a:pt x="2326" y="208"/>
                    </a:lnTo>
                    <a:lnTo>
                      <a:pt x="2316" y="212"/>
                    </a:lnTo>
                    <a:lnTo>
                      <a:pt x="2306" y="222"/>
                    </a:lnTo>
                    <a:lnTo>
                      <a:pt x="2294" y="236"/>
                    </a:lnTo>
                    <a:lnTo>
                      <a:pt x="2286" y="248"/>
                    </a:lnTo>
                    <a:lnTo>
                      <a:pt x="2278" y="256"/>
                    </a:lnTo>
                    <a:lnTo>
                      <a:pt x="2266" y="264"/>
                    </a:lnTo>
                    <a:lnTo>
                      <a:pt x="2260" y="270"/>
                    </a:lnTo>
                    <a:lnTo>
                      <a:pt x="2252" y="278"/>
                    </a:lnTo>
                    <a:lnTo>
                      <a:pt x="2242" y="292"/>
                    </a:lnTo>
                    <a:lnTo>
                      <a:pt x="2230" y="314"/>
                    </a:lnTo>
                    <a:lnTo>
                      <a:pt x="2226" y="324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8" y="328"/>
                    </a:lnTo>
                    <a:lnTo>
                      <a:pt x="2260" y="322"/>
                    </a:lnTo>
                    <a:close/>
                    <a:moveTo>
                      <a:pt x="2156" y="150"/>
                    </a:moveTo>
                    <a:lnTo>
                      <a:pt x="2156" y="150"/>
                    </a:lnTo>
                    <a:lnTo>
                      <a:pt x="2132" y="150"/>
                    </a:lnTo>
                    <a:lnTo>
                      <a:pt x="2100" y="148"/>
                    </a:lnTo>
                    <a:lnTo>
                      <a:pt x="2084" y="150"/>
                    </a:lnTo>
                    <a:lnTo>
                      <a:pt x="2068" y="152"/>
                    </a:lnTo>
                    <a:lnTo>
                      <a:pt x="2054" y="156"/>
                    </a:lnTo>
                    <a:lnTo>
                      <a:pt x="2042" y="162"/>
                    </a:lnTo>
                    <a:lnTo>
                      <a:pt x="2016" y="178"/>
                    </a:lnTo>
                    <a:lnTo>
                      <a:pt x="1988" y="192"/>
                    </a:lnTo>
                    <a:lnTo>
                      <a:pt x="1980" y="198"/>
                    </a:lnTo>
                    <a:lnTo>
                      <a:pt x="1978" y="200"/>
                    </a:lnTo>
                    <a:lnTo>
                      <a:pt x="1978" y="202"/>
                    </a:lnTo>
                    <a:lnTo>
                      <a:pt x="1980" y="204"/>
                    </a:lnTo>
                    <a:lnTo>
                      <a:pt x="1982" y="204"/>
                    </a:lnTo>
                    <a:lnTo>
                      <a:pt x="1996" y="206"/>
                    </a:lnTo>
                    <a:lnTo>
                      <a:pt x="2012" y="206"/>
                    </a:lnTo>
                    <a:lnTo>
                      <a:pt x="2020" y="208"/>
                    </a:lnTo>
                    <a:lnTo>
                      <a:pt x="2024" y="210"/>
                    </a:lnTo>
                    <a:lnTo>
                      <a:pt x="2024" y="214"/>
                    </a:lnTo>
                    <a:lnTo>
                      <a:pt x="2024" y="218"/>
                    </a:lnTo>
                    <a:lnTo>
                      <a:pt x="2026" y="224"/>
                    </a:lnTo>
                    <a:lnTo>
                      <a:pt x="2030" y="230"/>
                    </a:lnTo>
                    <a:lnTo>
                      <a:pt x="2038" y="234"/>
                    </a:lnTo>
                    <a:lnTo>
                      <a:pt x="2046" y="238"/>
                    </a:lnTo>
                    <a:lnTo>
                      <a:pt x="2054" y="238"/>
                    </a:lnTo>
                    <a:lnTo>
                      <a:pt x="2074" y="240"/>
                    </a:lnTo>
                    <a:lnTo>
                      <a:pt x="2100" y="244"/>
                    </a:lnTo>
                    <a:lnTo>
                      <a:pt x="2118" y="246"/>
                    </a:lnTo>
                    <a:lnTo>
                      <a:pt x="2138" y="252"/>
                    </a:lnTo>
                    <a:lnTo>
                      <a:pt x="2158" y="258"/>
                    </a:lnTo>
                    <a:lnTo>
                      <a:pt x="2180" y="260"/>
                    </a:lnTo>
                    <a:lnTo>
                      <a:pt x="2200" y="260"/>
                    </a:lnTo>
                    <a:lnTo>
                      <a:pt x="2218" y="258"/>
                    </a:lnTo>
                    <a:lnTo>
                      <a:pt x="2232" y="252"/>
                    </a:lnTo>
                    <a:lnTo>
                      <a:pt x="2240" y="248"/>
                    </a:lnTo>
                    <a:lnTo>
                      <a:pt x="2244" y="244"/>
                    </a:lnTo>
                    <a:lnTo>
                      <a:pt x="2244" y="240"/>
                    </a:lnTo>
                    <a:lnTo>
                      <a:pt x="2242" y="238"/>
                    </a:lnTo>
                    <a:lnTo>
                      <a:pt x="2240" y="234"/>
                    </a:lnTo>
                    <a:lnTo>
                      <a:pt x="2236" y="232"/>
                    </a:lnTo>
                    <a:lnTo>
                      <a:pt x="2236" y="228"/>
                    </a:lnTo>
                    <a:lnTo>
                      <a:pt x="2236" y="220"/>
                    </a:lnTo>
                    <a:lnTo>
                      <a:pt x="2238" y="210"/>
                    </a:lnTo>
                    <a:lnTo>
                      <a:pt x="2244" y="202"/>
                    </a:lnTo>
                    <a:lnTo>
                      <a:pt x="2248" y="192"/>
                    </a:lnTo>
                    <a:lnTo>
                      <a:pt x="2252" y="184"/>
                    </a:lnTo>
                    <a:lnTo>
                      <a:pt x="2252" y="180"/>
                    </a:lnTo>
                    <a:lnTo>
                      <a:pt x="2252" y="176"/>
                    </a:lnTo>
                    <a:lnTo>
                      <a:pt x="2250" y="174"/>
                    </a:lnTo>
                    <a:lnTo>
                      <a:pt x="2246" y="172"/>
                    </a:lnTo>
                    <a:lnTo>
                      <a:pt x="2238" y="166"/>
                    </a:lnTo>
                    <a:lnTo>
                      <a:pt x="2234" y="162"/>
                    </a:lnTo>
                    <a:lnTo>
                      <a:pt x="2230" y="160"/>
                    </a:lnTo>
                    <a:lnTo>
                      <a:pt x="2226" y="156"/>
                    </a:lnTo>
                    <a:lnTo>
                      <a:pt x="2220" y="156"/>
                    </a:lnTo>
                    <a:lnTo>
                      <a:pt x="2212" y="156"/>
                    </a:lnTo>
                    <a:lnTo>
                      <a:pt x="2184" y="164"/>
                    </a:lnTo>
                    <a:lnTo>
                      <a:pt x="2170" y="170"/>
                    </a:lnTo>
                    <a:lnTo>
                      <a:pt x="2162" y="170"/>
                    </a:lnTo>
                    <a:lnTo>
                      <a:pt x="2160" y="168"/>
                    </a:lnTo>
                    <a:lnTo>
                      <a:pt x="2162" y="164"/>
                    </a:lnTo>
                    <a:lnTo>
                      <a:pt x="2164" y="158"/>
                    </a:lnTo>
                    <a:lnTo>
                      <a:pt x="2164" y="154"/>
                    </a:lnTo>
                    <a:lnTo>
                      <a:pt x="2164" y="150"/>
                    </a:lnTo>
                    <a:lnTo>
                      <a:pt x="2156" y="150"/>
                    </a:lnTo>
                    <a:close/>
                    <a:moveTo>
                      <a:pt x="3192" y="724"/>
                    </a:moveTo>
                    <a:lnTo>
                      <a:pt x="3192" y="724"/>
                    </a:lnTo>
                    <a:lnTo>
                      <a:pt x="3218" y="728"/>
                    </a:lnTo>
                    <a:lnTo>
                      <a:pt x="3242" y="734"/>
                    </a:lnTo>
                    <a:lnTo>
                      <a:pt x="3268" y="744"/>
                    </a:lnTo>
                    <a:lnTo>
                      <a:pt x="3300" y="758"/>
                    </a:lnTo>
                    <a:lnTo>
                      <a:pt x="3308" y="762"/>
                    </a:lnTo>
                    <a:lnTo>
                      <a:pt x="3314" y="764"/>
                    </a:lnTo>
                    <a:lnTo>
                      <a:pt x="3316" y="762"/>
                    </a:lnTo>
                    <a:lnTo>
                      <a:pt x="3316" y="760"/>
                    </a:lnTo>
                    <a:lnTo>
                      <a:pt x="3314" y="752"/>
                    </a:lnTo>
                    <a:lnTo>
                      <a:pt x="3316" y="748"/>
                    </a:lnTo>
                    <a:lnTo>
                      <a:pt x="3320" y="746"/>
                    </a:lnTo>
                    <a:lnTo>
                      <a:pt x="3332" y="746"/>
                    </a:lnTo>
                    <a:lnTo>
                      <a:pt x="3338" y="746"/>
                    </a:lnTo>
                    <a:lnTo>
                      <a:pt x="3368" y="758"/>
                    </a:lnTo>
                    <a:lnTo>
                      <a:pt x="3390" y="768"/>
                    </a:lnTo>
                    <a:lnTo>
                      <a:pt x="3412" y="778"/>
                    </a:lnTo>
                    <a:lnTo>
                      <a:pt x="3420" y="782"/>
                    </a:lnTo>
                    <a:lnTo>
                      <a:pt x="3428" y="782"/>
                    </a:lnTo>
                    <a:lnTo>
                      <a:pt x="3434" y="778"/>
                    </a:lnTo>
                    <a:lnTo>
                      <a:pt x="3440" y="772"/>
                    </a:lnTo>
                    <a:lnTo>
                      <a:pt x="3440" y="766"/>
                    </a:lnTo>
                    <a:lnTo>
                      <a:pt x="3440" y="762"/>
                    </a:lnTo>
                    <a:lnTo>
                      <a:pt x="3436" y="756"/>
                    </a:lnTo>
                    <a:lnTo>
                      <a:pt x="3430" y="752"/>
                    </a:lnTo>
                    <a:lnTo>
                      <a:pt x="3422" y="748"/>
                    </a:lnTo>
                    <a:lnTo>
                      <a:pt x="3414" y="746"/>
                    </a:lnTo>
                    <a:lnTo>
                      <a:pt x="3412" y="744"/>
                    </a:lnTo>
                    <a:lnTo>
                      <a:pt x="3412" y="742"/>
                    </a:lnTo>
                    <a:lnTo>
                      <a:pt x="3414" y="742"/>
                    </a:lnTo>
                    <a:lnTo>
                      <a:pt x="3422" y="738"/>
                    </a:lnTo>
                    <a:lnTo>
                      <a:pt x="3432" y="736"/>
                    </a:lnTo>
                    <a:lnTo>
                      <a:pt x="3432" y="734"/>
                    </a:lnTo>
                    <a:lnTo>
                      <a:pt x="3432" y="732"/>
                    </a:lnTo>
                    <a:lnTo>
                      <a:pt x="3426" y="730"/>
                    </a:lnTo>
                    <a:lnTo>
                      <a:pt x="3418" y="726"/>
                    </a:lnTo>
                    <a:lnTo>
                      <a:pt x="3410" y="724"/>
                    </a:lnTo>
                    <a:lnTo>
                      <a:pt x="3406" y="720"/>
                    </a:lnTo>
                    <a:lnTo>
                      <a:pt x="3406" y="718"/>
                    </a:lnTo>
                    <a:lnTo>
                      <a:pt x="3416" y="714"/>
                    </a:lnTo>
                    <a:lnTo>
                      <a:pt x="3428" y="710"/>
                    </a:lnTo>
                    <a:lnTo>
                      <a:pt x="3430" y="708"/>
                    </a:lnTo>
                    <a:lnTo>
                      <a:pt x="3430" y="706"/>
                    </a:lnTo>
                    <a:lnTo>
                      <a:pt x="3426" y="702"/>
                    </a:lnTo>
                    <a:lnTo>
                      <a:pt x="3418" y="696"/>
                    </a:lnTo>
                    <a:lnTo>
                      <a:pt x="3392" y="686"/>
                    </a:lnTo>
                    <a:lnTo>
                      <a:pt x="3364" y="676"/>
                    </a:lnTo>
                    <a:lnTo>
                      <a:pt x="3352" y="674"/>
                    </a:lnTo>
                    <a:lnTo>
                      <a:pt x="3342" y="676"/>
                    </a:lnTo>
                    <a:lnTo>
                      <a:pt x="3336" y="678"/>
                    </a:lnTo>
                    <a:lnTo>
                      <a:pt x="3330" y="684"/>
                    </a:lnTo>
                    <a:lnTo>
                      <a:pt x="3326" y="688"/>
                    </a:lnTo>
                    <a:lnTo>
                      <a:pt x="3322" y="690"/>
                    </a:lnTo>
                    <a:lnTo>
                      <a:pt x="3320" y="688"/>
                    </a:lnTo>
                    <a:lnTo>
                      <a:pt x="3316" y="682"/>
                    </a:lnTo>
                    <a:lnTo>
                      <a:pt x="3312" y="676"/>
                    </a:lnTo>
                    <a:lnTo>
                      <a:pt x="3306" y="672"/>
                    </a:lnTo>
                    <a:lnTo>
                      <a:pt x="3302" y="668"/>
                    </a:lnTo>
                    <a:lnTo>
                      <a:pt x="3294" y="668"/>
                    </a:lnTo>
                    <a:lnTo>
                      <a:pt x="3278" y="666"/>
                    </a:lnTo>
                    <a:lnTo>
                      <a:pt x="3270" y="664"/>
                    </a:lnTo>
                    <a:lnTo>
                      <a:pt x="3258" y="660"/>
                    </a:lnTo>
                    <a:lnTo>
                      <a:pt x="3244" y="656"/>
                    </a:lnTo>
                    <a:lnTo>
                      <a:pt x="3230" y="654"/>
                    </a:lnTo>
                    <a:lnTo>
                      <a:pt x="3216" y="656"/>
                    </a:lnTo>
                    <a:lnTo>
                      <a:pt x="3204" y="660"/>
                    </a:lnTo>
                    <a:lnTo>
                      <a:pt x="3194" y="666"/>
                    </a:lnTo>
                    <a:lnTo>
                      <a:pt x="3186" y="674"/>
                    </a:lnTo>
                    <a:lnTo>
                      <a:pt x="3186" y="676"/>
                    </a:lnTo>
                    <a:lnTo>
                      <a:pt x="3186" y="680"/>
                    </a:lnTo>
                    <a:lnTo>
                      <a:pt x="3188" y="684"/>
                    </a:lnTo>
                    <a:lnTo>
                      <a:pt x="3190" y="688"/>
                    </a:lnTo>
                    <a:lnTo>
                      <a:pt x="3194" y="692"/>
                    </a:lnTo>
                    <a:lnTo>
                      <a:pt x="3196" y="696"/>
                    </a:lnTo>
                    <a:lnTo>
                      <a:pt x="3196" y="700"/>
                    </a:lnTo>
                    <a:lnTo>
                      <a:pt x="3196" y="702"/>
                    </a:lnTo>
                    <a:lnTo>
                      <a:pt x="3190" y="706"/>
                    </a:lnTo>
                    <a:lnTo>
                      <a:pt x="3184" y="712"/>
                    </a:lnTo>
                    <a:lnTo>
                      <a:pt x="3178" y="714"/>
                    </a:lnTo>
                    <a:lnTo>
                      <a:pt x="3176" y="718"/>
                    </a:lnTo>
                    <a:lnTo>
                      <a:pt x="3180" y="720"/>
                    </a:lnTo>
                    <a:lnTo>
                      <a:pt x="3192" y="724"/>
                    </a:lnTo>
                    <a:close/>
                    <a:moveTo>
                      <a:pt x="614" y="10"/>
                    </a:moveTo>
                    <a:lnTo>
                      <a:pt x="614" y="10"/>
                    </a:lnTo>
                    <a:lnTo>
                      <a:pt x="614" y="8"/>
                    </a:lnTo>
                    <a:lnTo>
                      <a:pt x="612" y="6"/>
                    </a:lnTo>
                    <a:lnTo>
                      <a:pt x="606" y="4"/>
                    </a:lnTo>
                    <a:lnTo>
                      <a:pt x="588" y="0"/>
                    </a:lnTo>
                    <a:lnTo>
                      <a:pt x="576" y="0"/>
                    </a:lnTo>
                    <a:lnTo>
                      <a:pt x="566" y="2"/>
                    </a:lnTo>
                    <a:lnTo>
                      <a:pt x="558" y="4"/>
                    </a:lnTo>
                    <a:lnTo>
                      <a:pt x="554" y="10"/>
                    </a:lnTo>
                    <a:lnTo>
                      <a:pt x="552" y="12"/>
                    </a:lnTo>
                    <a:lnTo>
                      <a:pt x="554" y="14"/>
                    </a:lnTo>
                    <a:lnTo>
                      <a:pt x="558" y="18"/>
                    </a:lnTo>
                    <a:lnTo>
                      <a:pt x="568" y="18"/>
                    </a:lnTo>
                    <a:lnTo>
                      <a:pt x="578" y="18"/>
                    </a:lnTo>
                    <a:lnTo>
                      <a:pt x="602" y="16"/>
                    </a:lnTo>
                    <a:lnTo>
                      <a:pt x="610" y="12"/>
                    </a:lnTo>
                    <a:lnTo>
                      <a:pt x="614" y="10"/>
                    </a:lnTo>
                    <a:close/>
                    <a:moveTo>
                      <a:pt x="444" y="80"/>
                    </a:moveTo>
                    <a:lnTo>
                      <a:pt x="444" y="80"/>
                    </a:lnTo>
                    <a:lnTo>
                      <a:pt x="450" y="82"/>
                    </a:lnTo>
                    <a:lnTo>
                      <a:pt x="450" y="84"/>
                    </a:lnTo>
                    <a:lnTo>
                      <a:pt x="456" y="86"/>
                    </a:lnTo>
                    <a:lnTo>
                      <a:pt x="474" y="88"/>
                    </a:lnTo>
                    <a:lnTo>
                      <a:pt x="502" y="94"/>
                    </a:lnTo>
                    <a:lnTo>
                      <a:pt x="514" y="100"/>
                    </a:lnTo>
                    <a:lnTo>
                      <a:pt x="524" y="102"/>
                    </a:lnTo>
                    <a:lnTo>
                      <a:pt x="536" y="100"/>
                    </a:lnTo>
                    <a:lnTo>
                      <a:pt x="544" y="96"/>
                    </a:lnTo>
                    <a:lnTo>
                      <a:pt x="546" y="94"/>
                    </a:lnTo>
                    <a:lnTo>
                      <a:pt x="544" y="94"/>
                    </a:lnTo>
                    <a:lnTo>
                      <a:pt x="520" y="88"/>
                    </a:lnTo>
                    <a:lnTo>
                      <a:pt x="492" y="76"/>
                    </a:lnTo>
                    <a:lnTo>
                      <a:pt x="478" y="74"/>
                    </a:lnTo>
                    <a:lnTo>
                      <a:pt x="466" y="76"/>
                    </a:lnTo>
                    <a:lnTo>
                      <a:pt x="458" y="76"/>
                    </a:lnTo>
                    <a:lnTo>
                      <a:pt x="452" y="74"/>
                    </a:lnTo>
                    <a:lnTo>
                      <a:pt x="438" y="70"/>
                    </a:lnTo>
                    <a:lnTo>
                      <a:pt x="432" y="68"/>
                    </a:lnTo>
                    <a:lnTo>
                      <a:pt x="426" y="66"/>
                    </a:lnTo>
                    <a:lnTo>
                      <a:pt x="420" y="68"/>
                    </a:lnTo>
                    <a:lnTo>
                      <a:pt x="414" y="74"/>
                    </a:lnTo>
                    <a:lnTo>
                      <a:pt x="412" y="76"/>
                    </a:lnTo>
                    <a:lnTo>
                      <a:pt x="414" y="76"/>
                    </a:lnTo>
                    <a:lnTo>
                      <a:pt x="420" y="78"/>
                    </a:lnTo>
                    <a:lnTo>
                      <a:pt x="432" y="78"/>
                    </a:lnTo>
                    <a:lnTo>
                      <a:pt x="444" y="80"/>
                    </a:lnTo>
                    <a:close/>
                    <a:moveTo>
                      <a:pt x="296" y="786"/>
                    </a:moveTo>
                    <a:lnTo>
                      <a:pt x="296" y="786"/>
                    </a:lnTo>
                    <a:lnTo>
                      <a:pt x="290" y="806"/>
                    </a:lnTo>
                    <a:lnTo>
                      <a:pt x="288" y="812"/>
                    </a:lnTo>
                    <a:lnTo>
                      <a:pt x="288" y="818"/>
                    </a:lnTo>
                    <a:lnTo>
                      <a:pt x="292" y="822"/>
                    </a:lnTo>
                    <a:lnTo>
                      <a:pt x="300" y="826"/>
                    </a:lnTo>
                    <a:lnTo>
                      <a:pt x="310" y="828"/>
                    </a:lnTo>
                    <a:lnTo>
                      <a:pt x="324" y="828"/>
                    </a:lnTo>
                    <a:lnTo>
                      <a:pt x="340" y="828"/>
                    </a:lnTo>
                    <a:lnTo>
                      <a:pt x="338" y="830"/>
                    </a:lnTo>
                    <a:lnTo>
                      <a:pt x="334" y="832"/>
                    </a:lnTo>
                    <a:lnTo>
                      <a:pt x="330" y="836"/>
                    </a:lnTo>
                    <a:lnTo>
                      <a:pt x="330" y="842"/>
                    </a:lnTo>
                    <a:lnTo>
                      <a:pt x="330" y="844"/>
                    </a:lnTo>
                    <a:lnTo>
                      <a:pt x="332" y="848"/>
                    </a:lnTo>
                    <a:lnTo>
                      <a:pt x="344" y="856"/>
                    </a:lnTo>
                    <a:lnTo>
                      <a:pt x="350" y="858"/>
                    </a:lnTo>
                    <a:lnTo>
                      <a:pt x="356" y="860"/>
                    </a:lnTo>
                    <a:lnTo>
                      <a:pt x="360" y="860"/>
                    </a:lnTo>
                    <a:lnTo>
                      <a:pt x="362" y="858"/>
                    </a:lnTo>
                    <a:lnTo>
                      <a:pt x="364" y="852"/>
                    </a:lnTo>
                    <a:lnTo>
                      <a:pt x="366" y="844"/>
                    </a:lnTo>
                    <a:lnTo>
                      <a:pt x="366" y="838"/>
                    </a:lnTo>
                    <a:lnTo>
                      <a:pt x="366" y="834"/>
                    </a:lnTo>
                    <a:lnTo>
                      <a:pt x="368" y="832"/>
                    </a:lnTo>
                    <a:lnTo>
                      <a:pt x="370" y="834"/>
                    </a:lnTo>
                    <a:lnTo>
                      <a:pt x="376" y="842"/>
                    </a:lnTo>
                    <a:lnTo>
                      <a:pt x="380" y="848"/>
                    </a:lnTo>
                    <a:lnTo>
                      <a:pt x="382" y="852"/>
                    </a:lnTo>
                    <a:lnTo>
                      <a:pt x="382" y="856"/>
                    </a:lnTo>
                    <a:lnTo>
                      <a:pt x="382" y="860"/>
                    </a:lnTo>
                    <a:lnTo>
                      <a:pt x="378" y="866"/>
                    </a:lnTo>
                    <a:lnTo>
                      <a:pt x="372" y="870"/>
                    </a:lnTo>
                    <a:lnTo>
                      <a:pt x="368" y="874"/>
                    </a:lnTo>
                    <a:lnTo>
                      <a:pt x="368" y="876"/>
                    </a:lnTo>
                    <a:lnTo>
                      <a:pt x="374" y="878"/>
                    </a:lnTo>
                    <a:lnTo>
                      <a:pt x="388" y="880"/>
                    </a:lnTo>
                    <a:lnTo>
                      <a:pt x="404" y="882"/>
                    </a:lnTo>
                    <a:lnTo>
                      <a:pt x="414" y="884"/>
                    </a:lnTo>
                    <a:lnTo>
                      <a:pt x="420" y="886"/>
                    </a:lnTo>
                    <a:lnTo>
                      <a:pt x="424" y="888"/>
                    </a:lnTo>
                    <a:lnTo>
                      <a:pt x="426" y="890"/>
                    </a:lnTo>
                    <a:lnTo>
                      <a:pt x="430" y="892"/>
                    </a:lnTo>
                    <a:lnTo>
                      <a:pt x="450" y="892"/>
                    </a:lnTo>
                    <a:lnTo>
                      <a:pt x="464" y="894"/>
                    </a:lnTo>
                    <a:lnTo>
                      <a:pt x="476" y="894"/>
                    </a:lnTo>
                    <a:lnTo>
                      <a:pt x="494" y="898"/>
                    </a:lnTo>
                    <a:lnTo>
                      <a:pt x="504" y="898"/>
                    </a:lnTo>
                    <a:lnTo>
                      <a:pt x="514" y="898"/>
                    </a:lnTo>
                    <a:lnTo>
                      <a:pt x="524" y="894"/>
                    </a:lnTo>
                    <a:lnTo>
                      <a:pt x="536" y="888"/>
                    </a:lnTo>
                    <a:lnTo>
                      <a:pt x="540" y="886"/>
                    </a:lnTo>
                    <a:lnTo>
                      <a:pt x="540" y="884"/>
                    </a:lnTo>
                    <a:lnTo>
                      <a:pt x="540" y="882"/>
                    </a:lnTo>
                    <a:lnTo>
                      <a:pt x="538" y="878"/>
                    </a:lnTo>
                    <a:lnTo>
                      <a:pt x="530" y="874"/>
                    </a:lnTo>
                    <a:lnTo>
                      <a:pt x="518" y="868"/>
                    </a:lnTo>
                    <a:lnTo>
                      <a:pt x="506" y="862"/>
                    </a:lnTo>
                    <a:lnTo>
                      <a:pt x="494" y="854"/>
                    </a:lnTo>
                    <a:lnTo>
                      <a:pt x="484" y="846"/>
                    </a:lnTo>
                    <a:lnTo>
                      <a:pt x="476" y="836"/>
                    </a:lnTo>
                    <a:lnTo>
                      <a:pt x="472" y="826"/>
                    </a:lnTo>
                    <a:lnTo>
                      <a:pt x="466" y="820"/>
                    </a:lnTo>
                    <a:lnTo>
                      <a:pt x="456" y="808"/>
                    </a:lnTo>
                    <a:lnTo>
                      <a:pt x="452" y="800"/>
                    </a:lnTo>
                    <a:lnTo>
                      <a:pt x="448" y="792"/>
                    </a:lnTo>
                    <a:lnTo>
                      <a:pt x="448" y="780"/>
                    </a:lnTo>
                    <a:lnTo>
                      <a:pt x="450" y="764"/>
                    </a:lnTo>
                    <a:lnTo>
                      <a:pt x="452" y="756"/>
                    </a:lnTo>
                    <a:lnTo>
                      <a:pt x="456" y="748"/>
                    </a:lnTo>
                    <a:lnTo>
                      <a:pt x="464" y="736"/>
                    </a:lnTo>
                    <a:lnTo>
                      <a:pt x="474" y="726"/>
                    </a:lnTo>
                    <a:lnTo>
                      <a:pt x="482" y="718"/>
                    </a:lnTo>
                    <a:lnTo>
                      <a:pt x="490" y="712"/>
                    </a:lnTo>
                    <a:lnTo>
                      <a:pt x="492" y="706"/>
                    </a:lnTo>
                    <a:lnTo>
                      <a:pt x="492" y="704"/>
                    </a:lnTo>
                    <a:lnTo>
                      <a:pt x="488" y="702"/>
                    </a:lnTo>
                    <a:lnTo>
                      <a:pt x="478" y="696"/>
                    </a:lnTo>
                    <a:lnTo>
                      <a:pt x="458" y="688"/>
                    </a:lnTo>
                    <a:lnTo>
                      <a:pt x="454" y="686"/>
                    </a:lnTo>
                    <a:lnTo>
                      <a:pt x="448" y="686"/>
                    </a:lnTo>
                    <a:lnTo>
                      <a:pt x="434" y="688"/>
                    </a:lnTo>
                    <a:lnTo>
                      <a:pt x="400" y="694"/>
                    </a:lnTo>
                    <a:lnTo>
                      <a:pt x="378" y="698"/>
                    </a:lnTo>
                    <a:lnTo>
                      <a:pt x="366" y="700"/>
                    </a:lnTo>
                    <a:lnTo>
                      <a:pt x="362" y="702"/>
                    </a:lnTo>
                    <a:lnTo>
                      <a:pt x="362" y="706"/>
                    </a:lnTo>
                    <a:lnTo>
                      <a:pt x="362" y="708"/>
                    </a:lnTo>
                    <a:lnTo>
                      <a:pt x="362" y="712"/>
                    </a:lnTo>
                    <a:lnTo>
                      <a:pt x="358" y="716"/>
                    </a:lnTo>
                    <a:lnTo>
                      <a:pt x="348" y="720"/>
                    </a:lnTo>
                    <a:lnTo>
                      <a:pt x="338" y="726"/>
                    </a:lnTo>
                    <a:lnTo>
                      <a:pt x="334" y="730"/>
                    </a:lnTo>
                    <a:lnTo>
                      <a:pt x="332" y="734"/>
                    </a:lnTo>
                    <a:lnTo>
                      <a:pt x="334" y="736"/>
                    </a:lnTo>
                    <a:lnTo>
                      <a:pt x="338" y="742"/>
                    </a:lnTo>
                    <a:lnTo>
                      <a:pt x="340" y="746"/>
                    </a:lnTo>
                    <a:lnTo>
                      <a:pt x="340" y="754"/>
                    </a:lnTo>
                    <a:lnTo>
                      <a:pt x="336" y="764"/>
                    </a:lnTo>
                    <a:lnTo>
                      <a:pt x="330" y="774"/>
                    </a:lnTo>
                    <a:lnTo>
                      <a:pt x="324" y="778"/>
                    </a:lnTo>
                    <a:lnTo>
                      <a:pt x="320" y="778"/>
                    </a:lnTo>
                    <a:lnTo>
                      <a:pt x="316" y="776"/>
                    </a:lnTo>
                    <a:lnTo>
                      <a:pt x="310" y="774"/>
                    </a:lnTo>
                    <a:lnTo>
                      <a:pt x="306" y="774"/>
                    </a:lnTo>
                    <a:lnTo>
                      <a:pt x="302" y="778"/>
                    </a:lnTo>
                    <a:lnTo>
                      <a:pt x="296" y="786"/>
                    </a:lnTo>
                    <a:close/>
                    <a:moveTo>
                      <a:pt x="282" y="168"/>
                    </a:moveTo>
                    <a:lnTo>
                      <a:pt x="282" y="168"/>
                    </a:lnTo>
                    <a:lnTo>
                      <a:pt x="290" y="168"/>
                    </a:lnTo>
                    <a:lnTo>
                      <a:pt x="294" y="164"/>
                    </a:lnTo>
                    <a:lnTo>
                      <a:pt x="292" y="160"/>
                    </a:lnTo>
                    <a:lnTo>
                      <a:pt x="288" y="158"/>
                    </a:lnTo>
                    <a:lnTo>
                      <a:pt x="280" y="154"/>
                    </a:lnTo>
                    <a:lnTo>
                      <a:pt x="270" y="152"/>
                    </a:lnTo>
                    <a:lnTo>
                      <a:pt x="260" y="152"/>
                    </a:lnTo>
                    <a:lnTo>
                      <a:pt x="250" y="156"/>
                    </a:lnTo>
                    <a:lnTo>
                      <a:pt x="242" y="160"/>
                    </a:lnTo>
                    <a:lnTo>
                      <a:pt x="240" y="164"/>
                    </a:lnTo>
                    <a:lnTo>
                      <a:pt x="240" y="166"/>
                    </a:lnTo>
                    <a:lnTo>
                      <a:pt x="244" y="166"/>
                    </a:lnTo>
                    <a:lnTo>
                      <a:pt x="260" y="168"/>
                    </a:lnTo>
                    <a:lnTo>
                      <a:pt x="282" y="168"/>
                    </a:lnTo>
                    <a:close/>
                    <a:moveTo>
                      <a:pt x="416" y="96"/>
                    </a:moveTo>
                    <a:lnTo>
                      <a:pt x="416" y="96"/>
                    </a:lnTo>
                    <a:lnTo>
                      <a:pt x="424" y="96"/>
                    </a:lnTo>
                    <a:lnTo>
                      <a:pt x="428" y="100"/>
                    </a:lnTo>
                    <a:lnTo>
                      <a:pt x="432" y="100"/>
                    </a:lnTo>
                    <a:lnTo>
                      <a:pt x="440" y="100"/>
                    </a:lnTo>
                    <a:lnTo>
                      <a:pt x="452" y="98"/>
                    </a:lnTo>
                    <a:lnTo>
                      <a:pt x="464" y="96"/>
                    </a:lnTo>
                    <a:lnTo>
                      <a:pt x="470" y="96"/>
                    </a:lnTo>
                    <a:lnTo>
                      <a:pt x="472" y="96"/>
                    </a:lnTo>
                    <a:lnTo>
                      <a:pt x="470" y="94"/>
                    </a:lnTo>
                    <a:lnTo>
                      <a:pt x="452" y="88"/>
                    </a:lnTo>
                    <a:lnTo>
                      <a:pt x="440" y="86"/>
                    </a:lnTo>
                    <a:lnTo>
                      <a:pt x="436" y="86"/>
                    </a:lnTo>
                    <a:lnTo>
                      <a:pt x="432" y="88"/>
                    </a:lnTo>
                    <a:lnTo>
                      <a:pt x="428" y="90"/>
                    </a:lnTo>
                    <a:lnTo>
                      <a:pt x="424" y="90"/>
                    </a:lnTo>
                    <a:lnTo>
                      <a:pt x="414" y="88"/>
                    </a:lnTo>
                    <a:lnTo>
                      <a:pt x="404" y="86"/>
                    </a:lnTo>
                    <a:lnTo>
                      <a:pt x="398" y="88"/>
                    </a:lnTo>
                    <a:lnTo>
                      <a:pt x="396" y="92"/>
                    </a:lnTo>
                    <a:lnTo>
                      <a:pt x="394" y="94"/>
                    </a:lnTo>
                    <a:lnTo>
                      <a:pt x="398" y="96"/>
                    </a:lnTo>
                    <a:lnTo>
                      <a:pt x="416" y="96"/>
                    </a:lnTo>
                    <a:close/>
                    <a:moveTo>
                      <a:pt x="406" y="124"/>
                    </a:moveTo>
                    <a:lnTo>
                      <a:pt x="406" y="124"/>
                    </a:lnTo>
                    <a:lnTo>
                      <a:pt x="414" y="122"/>
                    </a:lnTo>
                    <a:lnTo>
                      <a:pt x="416" y="122"/>
                    </a:lnTo>
                    <a:lnTo>
                      <a:pt x="416" y="120"/>
                    </a:lnTo>
                    <a:lnTo>
                      <a:pt x="414" y="116"/>
                    </a:lnTo>
                    <a:lnTo>
                      <a:pt x="408" y="112"/>
                    </a:lnTo>
                    <a:lnTo>
                      <a:pt x="402" y="110"/>
                    </a:lnTo>
                    <a:lnTo>
                      <a:pt x="394" y="110"/>
                    </a:lnTo>
                    <a:lnTo>
                      <a:pt x="390" y="112"/>
                    </a:lnTo>
                    <a:lnTo>
                      <a:pt x="392" y="114"/>
                    </a:lnTo>
                    <a:lnTo>
                      <a:pt x="392" y="116"/>
                    </a:lnTo>
                    <a:lnTo>
                      <a:pt x="392" y="118"/>
                    </a:lnTo>
                    <a:lnTo>
                      <a:pt x="390" y="120"/>
                    </a:lnTo>
                    <a:lnTo>
                      <a:pt x="390" y="122"/>
                    </a:lnTo>
                    <a:lnTo>
                      <a:pt x="392" y="124"/>
                    </a:lnTo>
                    <a:lnTo>
                      <a:pt x="406" y="124"/>
                    </a:lnTo>
                    <a:close/>
                    <a:moveTo>
                      <a:pt x="382" y="134"/>
                    </a:moveTo>
                    <a:lnTo>
                      <a:pt x="382" y="134"/>
                    </a:lnTo>
                    <a:lnTo>
                      <a:pt x="372" y="126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50" y="128"/>
                    </a:lnTo>
                    <a:lnTo>
                      <a:pt x="330" y="136"/>
                    </a:lnTo>
                    <a:lnTo>
                      <a:pt x="328" y="138"/>
                    </a:lnTo>
                    <a:lnTo>
                      <a:pt x="326" y="140"/>
                    </a:lnTo>
                    <a:lnTo>
                      <a:pt x="328" y="142"/>
                    </a:lnTo>
                    <a:lnTo>
                      <a:pt x="332" y="144"/>
                    </a:lnTo>
                    <a:lnTo>
                      <a:pt x="342" y="146"/>
                    </a:lnTo>
                    <a:lnTo>
                      <a:pt x="356" y="148"/>
                    </a:lnTo>
                    <a:lnTo>
                      <a:pt x="370" y="148"/>
                    </a:lnTo>
                    <a:lnTo>
                      <a:pt x="380" y="146"/>
                    </a:lnTo>
                    <a:lnTo>
                      <a:pt x="384" y="144"/>
                    </a:lnTo>
                    <a:lnTo>
                      <a:pt x="386" y="142"/>
                    </a:lnTo>
                    <a:lnTo>
                      <a:pt x="386" y="138"/>
                    </a:lnTo>
                    <a:lnTo>
                      <a:pt x="382" y="134"/>
                    </a:lnTo>
                    <a:close/>
                    <a:moveTo>
                      <a:pt x="46" y="116"/>
                    </a:move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14"/>
                    </a:lnTo>
                    <a:lnTo>
                      <a:pt x="66" y="114"/>
                    </a:lnTo>
                    <a:lnTo>
                      <a:pt x="70" y="116"/>
                    </a:lnTo>
                    <a:lnTo>
                      <a:pt x="76" y="120"/>
                    </a:lnTo>
                    <a:lnTo>
                      <a:pt x="80" y="122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102" y="118"/>
                    </a:lnTo>
                    <a:lnTo>
                      <a:pt x="118" y="110"/>
                    </a:lnTo>
                    <a:lnTo>
                      <a:pt x="130" y="104"/>
                    </a:lnTo>
                    <a:lnTo>
                      <a:pt x="134" y="102"/>
                    </a:lnTo>
                    <a:lnTo>
                      <a:pt x="140" y="102"/>
                    </a:lnTo>
                    <a:lnTo>
                      <a:pt x="148" y="102"/>
                    </a:lnTo>
                    <a:lnTo>
                      <a:pt x="158" y="106"/>
                    </a:lnTo>
                    <a:lnTo>
                      <a:pt x="168" y="108"/>
                    </a:lnTo>
                    <a:lnTo>
                      <a:pt x="176" y="108"/>
                    </a:lnTo>
                    <a:lnTo>
                      <a:pt x="180" y="108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76" y="98"/>
                    </a:lnTo>
                    <a:lnTo>
                      <a:pt x="166" y="94"/>
                    </a:lnTo>
                    <a:lnTo>
                      <a:pt x="150" y="90"/>
                    </a:lnTo>
                    <a:lnTo>
                      <a:pt x="126" y="86"/>
                    </a:lnTo>
                    <a:lnTo>
                      <a:pt x="122" y="88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4" y="94"/>
                    </a:lnTo>
                    <a:lnTo>
                      <a:pt x="108" y="98"/>
                    </a:lnTo>
                    <a:lnTo>
                      <a:pt x="96" y="100"/>
                    </a:lnTo>
                    <a:lnTo>
                      <a:pt x="64" y="104"/>
                    </a:lnTo>
                    <a:lnTo>
                      <a:pt x="42" y="108"/>
                    </a:lnTo>
                    <a:lnTo>
                      <a:pt x="34" y="110"/>
                    </a:lnTo>
                    <a:lnTo>
                      <a:pt x="32" y="112"/>
                    </a:lnTo>
                    <a:lnTo>
                      <a:pt x="36" y="114"/>
                    </a:lnTo>
                    <a:lnTo>
                      <a:pt x="46" y="116"/>
                    </a:lnTo>
                    <a:close/>
                    <a:moveTo>
                      <a:pt x="202" y="100"/>
                    </a:moveTo>
                    <a:lnTo>
                      <a:pt x="202" y="100"/>
                    </a:lnTo>
                    <a:lnTo>
                      <a:pt x="210" y="106"/>
                    </a:lnTo>
                    <a:lnTo>
                      <a:pt x="210" y="108"/>
                    </a:lnTo>
                    <a:lnTo>
                      <a:pt x="210" y="112"/>
                    </a:lnTo>
                    <a:lnTo>
                      <a:pt x="208" y="114"/>
                    </a:lnTo>
                    <a:lnTo>
                      <a:pt x="202" y="116"/>
                    </a:lnTo>
                    <a:lnTo>
                      <a:pt x="178" y="118"/>
                    </a:lnTo>
                    <a:lnTo>
                      <a:pt x="152" y="118"/>
                    </a:lnTo>
                    <a:lnTo>
                      <a:pt x="136" y="118"/>
                    </a:lnTo>
                    <a:lnTo>
                      <a:pt x="132" y="120"/>
                    </a:lnTo>
                    <a:lnTo>
                      <a:pt x="134" y="124"/>
                    </a:lnTo>
                    <a:lnTo>
                      <a:pt x="140" y="126"/>
                    </a:lnTo>
                    <a:lnTo>
                      <a:pt x="146" y="132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24" y="132"/>
                    </a:lnTo>
                    <a:lnTo>
                      <a:pt x="110" y="132"/>
                    </a:lnTo>
                    <a:lnTo>
                      <a:pt x="100" y="132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100" y="140"/>
                    </a:lnTo>
                    <a:lnTo>
                      <a:pt x="110" y="144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8" y="144"/>
                    </a:lnTo>
                    <a:lnTo>
                      <a:pt x="140" y="140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46" y="146"/>
                    </a:lnTo>
                    <a:lnTo>
                      <a:pt x="146" y="150"/>
                    </a:lnTo>
                    <a:lnTo>
                      <a:pt x="146" y="152"/>
                    </a:lnTo>
                    <a:lnTo>
                      <a:pt x="150" y="152"/>
                    </a:lnTo>
                    <a:lnTo>
                      <a:pt x="160" y="150"/>
                    </a:lnTo>
                    <a:lnTo>
                      <a:pt x="168" y="148"/>
                    </a:lnTo>
                    <a:lnTo>
                      <a:pt x="176" y="146"/>
                    </a:lnTo>
                    <a:lnTo>
                      <a:pt x="184" y="148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198" y="142"/>
                    </a:lnTo>
                    <a:lnTo>
                      <a:pt x="192" y="140"/>
                    </a:lnTo>
                    <a:lnTo>
                      <a:pt x="184" y="138"/>
                    </a:lnTo>
                    <a:lnTo>
                      <a:pt x="184" y="136"/>
                    </a:lnTo>
                    <a:lnTo>
                      <a:pt x="186" y="134"/>
                    </a:lnTo>
                    <a:lnTo>
                      <a:pt x="196" y="130"/>
                    </a:lnTo>
                    <a:lnTo>
                      <a:pt x="206" y="130"/>
                    </a:lnTo>
                    <a:lnTo>
                      <a:pt x="216" y="128"/>
                    </a:lnTo>
                    <a:lnTo>
                      <a:pt x="220" y="126"/>
                    </a:lnTo>
                    <a:lnTo>
                      <a:pt x="226" y="124"/>
                    </a:lnTo>
                    <a:lnTo>
                      <a:pt x="230" y="120"/>
                    </a:lnTo>
                    <a:lnTo>
                      <a:pt x="234" y="118"/>
                    </a:lnTo>
                    <a:lnTo>
                      <a:pt x="246" y="118"/>
                    </a:lnTo>
                    <a:lnTo>
                      <a:pt x="262" y="118"/>
                    </a:lnTo>
                    <a:lnTo>
                      <a:pt x="286" y="114"/>
                    </a:lnTo>
                    <a:lnTo>
                      <a:pt x="298" y="112"/>
                    </a:lnTo>
                    <a:lnTo>
                      <a:pt x="304" y="108"/>
                    </a:lnTo>
                    <a:lnTo>
                      <a:pt x="306" y="104"/>
                    </a:lnTo>
                    <a:lnTo>
                      <a:pt x="304" y="102"/>
                    </a:lnTo>
                    <a:lnTo>
                      <a:pt x="298" y="98"/>
                    </a:lnTo>
                    <a:lnTo>
                      <a:pt x="290" y="96"/>
                    </a:lnTo>
                    <a:lnTo>
                      <a:pt x="280" y="96"/>
                    </a:lnTo>
                    <a:lnTo>
                      <a:pt x="270" y="98"/>
                    </a:lnTo>
                    <a:lnTo>
                      <a:pt x="256" y="98"/>
                    </a:lnTo>
                    <a:lnTo>
                      <a:pt x="258" y="98"/>
                    </a:lnTo>
                    <a:lnTo>
                      <a:pt x="260" y="96"/>
                    </a:lnTo>
                    <a:lnTo>
                      <a:pt x="262" y="94"/>
                    </a:lnTo>
                    <a:lnTo>
                      <a:pt x="262" y="92"/>
                    </a:lnTo>
                    <a:lnTo>
                      <a:pt x="258" y="90"/>
                    </a:lnTo>
                    <a:lnTo>
                      <a:pt x="250" y="88"/>
                    </a:lnTo>
                    <a:lnTo>
                      <a:pt x="228" y="88"/>
                    </a:lnTo>
                    <a:lnTo>
                      <a:pt x="208" y="90"/>
                    </a:lnTo>
                    <a:lnTo>
                      <a:pt x="202" y="92"/>
                    </a:lnTo>
                    <a:lnTo>
                      <a:pt x="198" y="96"/>
                    </a:lnTo>
                    <a:lnTo>
                      <a:pt x="198" y="98"/>
                    </a:lnTo>
                    <a:lnTo>
                      <a:pt x="202" y="100"/>
                    </a:lnTo>
                    <a:close/>
                    <a:moveTo>
                      <a:pt x="272" y="70"/>
                    </a:moveTo>
                    <a:lnTo>
                      <a:pt x="272" y="70"/>
                    </a:lnTo>
                    <a:lnTo>
                      <a:pt x="276" y="66"/>
                    </a:lnTo>
                    <a:lnTo>
                      <a:pt x="278" y="64"/>
                    </a:lnTo>
                    <a:lnTo>
                      <a:pt x="276" y="62"/>
                    </a:lnTo>
                    <a:lnTo>
                      <a:pt x="274" y="60"/>
                    </a:lnTo>
                    <a:lnTo>
                      <a:pt x="268" y="60"/>
                    </a:lnTo>
                    <a:lnTo>
                      <a:pt x="262" y="60"/>
                    </a:lnTo>
                    <a:lnTo>
                      <a:pt x="256" y="62"/>
                    </a:lnTo>
                    <a:lnTo>
                      <a:pt x="250" y="66"/>
                    </a:lnTo>
                    <a:lnTo>
                      <a:pt x="246" y="72"/>
                    </a:lnTo>
                    <a:lnTo>
                      <a:pt x="244" y="76"/>
                    </a:lnTo>
                    <a:lnTo>
                      <a:pt x="244" y="78"/>
                    </a:lnTo>
                    <a:lnTo>
                      <a:pt x="248" y="78"/>
                    </a:lnTo>
                    <a:lnTo>
                      <a:pt x="258" y="74"/>
                    </a:lnTo>
                    <a:lnTo>
                      <a:pt x="272" y="70"/>
                    </a:lnTo>
                    <a:close/>
                    <a:moveTo>
                      <a:pt x="228" y="142"/>
                    </a:moveTo>
                    <a:lnTo>
                      <a:pt x="228" y="142"/>
                    </a:lnTo>
                    <a:lnTo>
                      <a:pt x="222" y="144"/>
                    </a:lnTo>
                    <a:lnTo>
                      <a:pt x="220" y="146"/>
                    </a:lnTo>
                    <a:lnTo>
                      <a:pt x="218" y="150"/>
                    </a:lnTo>
                    <a:lnTo>
                      <a:pt x="220" y="152"/>
                    </a:lnTo>
                    <a:lnTo>
                      <a:pt x="222" y="156"/>
                    </a:lnTo>
                    <a:lnTo>
                      <a:pt x="226" y="156"/>
                    </a:lnTo>
                    <a:lnTo>
                      <a:pt x="232" y="156"/>
                    </a:lnTo>
                    <a:lnTo>
                      <a:pt x="238" y="154"/>
                    </a:lnTo>
                    <a:lnTo>
                      <a:pt x="246" y="148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6" y="140"/>
                    </a:lnTo>
                    <a:lnTo>
                      <a:pt x="242" y="138"/>
                    </a:lnTo>
                    <a:lnTo>
                      <a:pt x="228" y="142"/>
                    </a:lnTo>
                    <a:close/>
                    <a:moveTo>
                      <a:pt x="790" y="22"/>
                    </a:moveTo>
                    <a:lnTo>
                      <a:pt x="790" y="22"/>
                    </a:lnTo>
                    <a:lnTo>
                      <a:pt x="792" y="20"/>
                    </a:lnTo>
                    <a:lnTo>
                      <a:pt x="792" y="18"/>
                    </a:lnTo>
                    <a:lnTo>
                      <a:pt x="788" y="14"/>
                    </a:lnTo>
                    <a:lnTo>
                      <a:pt x="780" y="12"/>
                    </a:lnTo>
                    <a:lnTo>
                      <a:pt x="770" y="12"/>
                    </a:lnTo>
                    <a:lnTo>
                      <a:pt x="748" y="12"/>
                    </a:lnTo>
                    <a:lnTo>
                      <a:pt x="736" y="14"/>
                    </a:lnTo>
                    <a:lnTo>
                      <a:pt x="728" y="18"/>
                    </a:lnTo>
                    <a:lnTo>
                      <a:pt x="726" y="18"/>
                    </a:lnTo>
                    <a:lnTo>
                      <a:pt x="726" y="20"/>
                    </a:lnTo>
                    <a:lnTo>
                      <a:pt x="730" y="22"/>
                    </a:lnTo>
                    <a:lnTo>
                      <a:pt x="750" y="26"/>
                    </a:lnTo>
                    <a:lnTo>
                      <a:pt x="774" y="26"/>
                    </a:lnTo>
                    <a:lnTo>
                      <a:pt x="784" y="26"/>
                    </a:lnTo>
                    <a:lnTo>
                      <a:pt x="790" y="22"/>
                    </a:lnTo>
                    <a:close/>
                    <a:moveTo>
                      <a:pt x="596" y="154"/>
                    </a:moveTo>
                    <a:lnTo>
                      <a:pt x="596" y="154"/>
                    </a:lnTo>
                    <a:lnTo>
                      <a:pt x="588" y="158"/>
                    </a:lnTo>
                    <a:lnTo>
                      <a:pt x="586" y="160"/>
                    </a:lnTo>
                    <a:lnTo>
                      <a:pt x="588" y="162"/>
                    </a:lnTo>
                    <a:lnTo>
                      <a:pt x="592" y="164"/>
                    </a:lnTo>
                    <a:lnTo>
                      <a:pt x="608" y="164"/>
                    </a:lnTo>
                    <a:lnTo>
                      <a:pt x="628" y="164"/>
                    </a:lnTo>
                    <a:lnTo>
                      <a:pt x="634" y="162"/>
                    </a:lnTo>
                    <a:lnTo>
                      <a:pt x="638" y="160"/>
                    </a:lnTo>
                    <a:lnTo>
                      <a:pt x="636" y="158"/>
                    </a:lnTo>
                    <a:lnTo>
                      <a:pt x="632" y="156"/>
                    </a:lnTo>
                    <a:lnTo>
                      <a:pt x="618" y="152"/>
                    </a:lnTo>
                    <a:lnTo>
                      <a:pt x="610" y="152"/>
                    </a:lnTo>
                    <a:lnTo>
                      <a:pt x="600" y="154"/>
                    </a:lnTo>
                    <a:lnTo>
                      <a:pt x="596" y="154"/>
                    </a:lnTo>
                    <a:close/>
                    <a:moveTo>
                      <a:pt x="482" y="98"/>
                    </a:moveTo>
                    <a:lnTo>
                      <a:pt x="482" y="98"/>
                    </a:lnTo>
                    <a:lnTo>
                      <a:pt x="460" y="100"/>
                    </a:lnTo>
                    <a:lnTo>
                      <a:pt x="458" y="102"/>
                    </a:lnTo>
                    <a:lnTo>
                      <a:pt x="462" y="106"/>
                    </a:lnTo>
                    <a:lnTo>
                      <a:pt x="470" y="108"/>
                    </a:lnTo>
                    <a:lnTo>
                      <a:pt x="482" y="108"/>
                    </a:lnTo>
                    <a:lnTo>
                      <a:pt x="510" y="106"/>
                    </a:lnTo>
                    <a:lnTo>
                      <a:pt x="514" y="106"/>
                    </a:lnTo>
                    <a:lnTo>
                      <a:pt x="516" y="104"/>
                    </a:lnTo>
                    <a:lnTo>
                      <a:pt x="508" y="100"/>
                    </a:lnTo>
                    <a:lnTo>
                      <a:pt x="496" y="98"/>
                    </a:lnTo>
                    <a:lnTo>
                      <a:pt x="482" y="98"/>
                    </a:lnTo>
                    <a:close/>
                    <a:moveTo>
                      <a:pt x="796" y="100"/>
                    </a:moveTo>
                    <a:lnTo>
                      <a:pt x="796" y="100"/>
                    </a:lnTo>
                    <a:lnTo>
                      <a:pt x="822" y="96"/>
                    </a:lnTo>
                    <a:lnTo>
                      <a:pt x="842" y="92"/>
                    </a:lnTo>
                    <a:lnTo>
                      <a:pt x="848" y="90"/>
                    </a:lnTo>
                    <a:lnTo>
                      <a:pt x="854" y="88"/>
                    </a:lnTo>
                    <a:lnTo>
                      <a:pt x="856" y="84"/>
                    </a:lnTo>
                    <a:lnTo>
                      <a:pt x="858" y="78"/>
                    </a:lnTo>
                    <a:lnTo>
                      <a:pt x="856" y="70"/>
                    </a:lnTo>
                    <a:lnTo>
                      <a:pt x="852" y="66"/>
                    </a:lnTo>
                    <a:lnTo>
                      <a:pt x="844" y="62"/>
                    </a:lnTo>
                    <a:lnTo>
                      <a:pt x="836" y="60"/>
                    </a:lnTo>
                    <a:lnTo>
                      <a:pt x="828" y="60"/>
                    </a:lnTo>
                    <a:lnTo>
                      <a:pt x="820" y="60"/>
                    </a:lnTo>
                    <a:lnTo>
                      <a:pt x="812" y="62"/>
                    </a:lnTo>
                    <a:lnTo>
                      <a:pt x="806" y="66"/>
                    </a:lnTo>
                    <a:lnTo>
                      <a:pt x="800" y="70"/>
                    </a:lnTo>
                    <a:lnTo>
                      <a:pt x="796" y="72"/>
                    </a:lnTo>
                    <a:lnTo>
                      <a:pt x="784" y="74"/>
                    </a:lnTo>
                    <a:lnTo>
                      <a:pt x="768" y="76"/>
                    </a:lnTo>
                    <a:lnTo>
                      <a:pt x="758" y="80"/>
                    </a:lnTo>
                    <a:lnTo>
                      <a:pt x="748" y="86"/>
                    </a:lnTo>
                    <a:lnTo>
                      <a:pt x="742" y="90"/>
                    </a:lnTo>
                    <a:lnTo>
                      <a:pt x="740" y="94"/>
                    </a:lnTo>
                    <a:lnTo>
                      <a:pt x="742" y="98"/>
                    </a:lnTo>
                    <a:lnTo>
                      <a:pt x="748" y="100"/>
                    </a:lnTo>
                    <a:lnTo>
                      <a:pt x="758" y="102"/>
                    </a:lnTo>
                    <a:lnTo>
                      <a:pt x="768" y="102"/>
                    </a:lnTo>
                    <a:lnTo>
                      <a:pt x="796" y="100"/>
                    </a:lnTo>
                    <a:close/>
                    <a:moveTo>
                      <a:pt x="506" y="132"/>
                    </a:moveTo>
                    <a:lnTo>
                      <a:pt x="506" y="132"/>
                    </a:lnTo>
                    <a:lnTo>
                      <a:pt x="494" y="134"/>
                    </a:lnTo>
                    <a:lnTo>
                      <a:pt x="482" y="132"/>
                    </a:lnTo>
                    <a:lnTo>
                      <a:pt x="476" y="134"/>
                    </a:lnTo>
                    <a:lnTo>
                      <a:pt x="472" y="136"/>
                    </a:lnTo>
                    <a:lnTo>
                      <a:pt x="468" y="140"/>
                    </a:lnTo>
                    <a:lnTo>
                      <a:pt x="466" y="148"/>
                    </a:lnTo>
                    <a:lnTo>
                      <a:pt x="466" y="154"/>
                    </a:lnTo>
                    <a:lnTo>
                      <a:pt x="468" y="156"/>
                    </a:lnTo>
                    <a:lnTo>
                      <a:pt x="472" y="158"/>
                    </a:lnTo>
                    <a:lnTo>
                      <a:pt x="478" y="158"/>
                    </a:lnTo>
                    <a:lnTo>
                      <a:pt x="494" y="158"/>
                    </a:lnTo>
                    <a:lnTo>
                      <a:pt x="512" y="158"/>
                    </a:lnTo>
                    <a:lnTo>
                      <a:pt x="520" y="156"/>
                    </a:lnTo>
                    <a:lnTo>
                      <a:pt x="524" y="154"/>
                    </a:lnTo>
                    <a:lnTo>
                      <a:pt x="526" y="150"/>
                    </a:lnTo>
                    <a:lnTo>
                      <a:pt x="524" y="144"/>
                    </a:lnTo>
                    <a:lnTo>
                      <a:pt x="522" y="138"/>
                    </a:lnTo>
                    <a:lnTo>
                      <a:pt x="516" y="134"/>
                    </a:lnTo>
                    <a:lnTo>
                      <a:pt x="512" y="132"/>
                    </a:lnTo>
                    <a:lnTo>
                      <a:pt x="506" y="132"/>
                    </a:lnTo>
                    <a:close/>
                    <a:moveTo>
                      <a:pt x="456" y="58"/>
                    </a:moveTo>
                    <a:lnTo>
                      <a:pt x="456" y="58"/>
                    </a:lnTo>
                    <a:lnTo>
                      <a:pt x="460" y="58"/>
                    </a:lnTo>
                    <a:lnTo>
                      <a:pt x="464" y="58"/>
                    </a:lnTo>
                    <a:lnTo>
                      <a:pt x="470" y="58"/>
                    </a:lnTo>
                    <a:lnTo>
                      <a:pt x="480" y="58"/>
                    </a:lnTo>
                    <a:lnTo>
                      <a:pt x="486" y="58"/>
                    </a:lnTo>
                    <a:lnTo>
                      <a:pt x="492" y="62"/>
                    </a:lnTo>
                    <a:lnTo>
                      <a:pt x="496" y="64"/>
                    </a:lnTo>
                    <a:lnTo>
                      <a:pt x="500" y="64"/>
                    </a:lnTo>
                    <a:lnTo>
                      <a:pt x="508" y="60"/>
                    </a:lnTo>
                    <a:lnTo>
                      <a:pt x="524" y="56"/>
                    </a:lnTo>
                    <a:lnTo>
                      <a:pt x="548" y="52"/>
                    </a:lnTo>
                    <a:lnTo>
                      <a:pt x="552" y="52"/>
                    </a:lnTo>
                    <a:lnTo>
                      <a:pt x="550" y="50"/>
                    </a:lnTo>
                    <a:lnTo>
                      <a:pt x="540" y="48"/>
                    </a:lnTo>
                    <a:lnTo>
                      <a:pt x="498" y="44"/>
                    </a:lnTo>
                    <a:lnTo>
                      <a:pt x="492" y="44"/>
                    </a:lnTo>
                    <a:lnTo>
                      <a:pt x="488" y="44"/>
                    </a:lnTo>
                    <a:lnTo>
                      <a:pt x="488" y="46"/>
                    </a:lnTo>
                    <a:lnTo>
                      <a:pt x="490" y="48"/>
                    </a:lnTo>
                    <a:lnTo>
                      <a:pt x="494" y="52"/>
                    </a:lnTo>
                    <a:lnTo>
                      <a:pt x="492" y="54"/>
                    </a:lnTo>
                    <a:lnTo>
                      <a:pt x="488" y="54"/>
                    </a:lnTo>
                    <a:lnTo>
                      <a:pt x="462" y="52"/>
                    </a:lnTo>
                    <a:lnTo>
                      <a:pt x="454" y="54"/>
                    </a:lnTo>
                    <a:lnTo>
                      <a:pt x="454" y="56"/>
                    </a:lnTo>
                    <a:lnTo>
                      <a:pt x="456" y="58"/>
                    </a:lnTo>
                    <a:close/>
                    <a:moveTo>
                      <a:pt x="678" y="84"/>
                    </a:moveTo>
                    <a:lnTo>
                      <a:pt x="678" y="84"/>
                    </a:lnTo>
                    <a:lnTo>
                      <a:pt x="688" y="82"/>
                    </a:lnTo>
                    <a:lnTo>
                      <a:pt x="696" y="78"/>
                    </a:lnTo>
                    <a:lnTo>
                      <a:pt x="704" y="74"/>
                    </a:lnTo>
                    <a:lnTo>
                      <a:pt x="710" y="70"/>
                    </a:lnTo>
                    <a:lnTo>
                      <a:pt x="710" y="68"/>
                    </a:lnTo>
                    <a:lnTo>
                      <a:pt x="710" y="66"/>
                    </a:lnTo>
                    <a:lnTo>
                      <a:pt x="704" y="64"/>
                    </a:lnTo>
                    <a:lnTo>
                      <a:pt x="692" y="64"/>
                    </a:lnTo>
                    <a:lnTo>
                      <a:pt x="670" y="68"/>
                    </a:lnTo>
                    <a:lnTo>
                      <a:pt x="654" y="72"/>
                    </a:lnTo>
                    <a:lnTo>
                      <a:pt x="646" y="76"/>
                    </a:lnTo>
                    <a:lnTo>
                      <a:pt x="644" y="80"/>
                    </a:lnTo>
                    <a:lnTo>
                      <a:pt x="646" y="82"/>
                    </a:lnTo>
                    <a:lnTo>
                      <a:pt x="658" y="84"/>
                    </a:lnTo>
                    <a:lnTo>
                      <a:pt x="678" y="84"/>
                    </a:lnTo>
                    <a:close/>
                    <a:moveTo>
                      <a:pt x="568" y="44"/>
                    </a:moveTo>
                    <a:lnTo>
                      <a:pt x="568" y="44"/>
                    </a:lnTo>
                    <a:lnTo>
                      <a:pt x="580" y="44"/>
                    </a:lnTo>
                    <a:lnTo>
                      <a:pt x="582" y="44"/>
                    </a:lnTo>
                    <a:lnTo>
                      <a:pt x="580" y="42"/>
                    </a:lnTo>
                    <a:lnTo>
                      <a:pt x="570" y="38"/>
                    </a:lnTo>
                    <a:lnTo>
                      <a:pt x="556" y="34"/>
                    </a:lnTo>
                    <a:lnTo>
                      <a:pt x="544" y="30"/>
                    </a:lnTo>
                    <a:lnTo>
                      <a:pt x="536" y="28"/>
                    </a:lnTo>
                    <a:lnTo>
                      <a:pt x="528" y="30"/>
                    </a:lnTo>
                    <a:lnTo>
                      <a:pt x="518" y="34"/>
                    </a:lnTo>
                    <a:lnTo>
                      <a:pt x="510" y="38"/>
                    </a:lnTo>
                    <a:lnTo>
                      <a:pt x="508" y="40"/>
                    </a:lnTo>
                    <a:lnTo>
                      <a:pt x="510" y="40"/>
                    </a:lnTo>
                    <a:lnTo>
                      <a:pt x="520" y="40"/>
                    </a:lnTo>
                    <a:lnTo>
                      <a:pt x="542" y="42"/>
                    </a:lnTo>
                    <a:lnTo>
                      <a:pt x="568" y="44"/>
                    </a:lnTo>
                    <a:close/>
                    <a:moveTo>
                      <a:pt x="672" y="122"/>
                    </a:moveTo>
                    <a:lnTo>
                      <a:pt x="672" y="122"/>
                    </a:lnTo>
                    <a:lnTo>
                      <a:pt x="682" y="124"/>
                    </a:lnTo>
                    <a:lnTo>
                      <a:pt x="690" y="124"/>
                    </a:lnTo>
                    <a:lnTo>
                      <a:pt x="694" y="124"/>
                    </a:lnTo>
                    <a:lnTo>
                      <a:pt x="698" y="120"/>
                    </a:lnTo>
                    <a:lnTo>
                      <a:pt x="706" y="116"/>
                    </a:lnTo>
                    <a:lnTo>
                      <a:pt x="710" y="112"/>
                    </a:lnTo>
                    <a:lnTo>
                      <a:pt x="718" y="112"/>
                    </a:lnTo>
                    <a:lnTo>
                      <a:pt x="724" y="110"/>
                    </a:lnTo>
                    <a:lnTo>
                      <a:pt x="728" y="106"/>
                    </a:lnTo>
                    <a:lnTo>
                      <a:pt x="730" y="100"/>
                    </a:lnTo>
                    <a:lnTo>
                      <a:pt x="728" y="94"/>
                    </a:lnTo>
                    <a:lnTo>
                      <a:pt x="724" y="88"/>
                    </a:lnTo>
                    <a:lnTo>
                      <a:pt x="716" y="84"/>
                    </a:lnTo>
                    <a:lnTo>
                      <a:pt x="704" y="84"/>
                    </a:lnTo>
                    <a:lnTo>
                      <a:pt x="688" y="88"/>
                    </a:lnTo>
                    <a:lnTo>
                      <a:pt x="670" y="94"/>
                    </a:lnTo>
                    <a:lnTo>
                      <a:pt x="656" y="94"/>
                    </a:lnTo>
                    <a:lnTo>
                      <a:pt x="644" y="92"/>
                    </a:lnTo>
                    <a:lnTo>
                      <a:pt x="634" y="90"/>
                    </a:lnTo>
                    <a:lnTo>
                      <a:pt x="626" y="90"/>
                    </a:lnTo>
                    <a:lnTo>
                      <a:pt x="620" y="90"/>
                    </a:lnTo>
                    <a:lnTo>
                      <a:pt x="614" y="94"/>
                    </a:lnTo>
                    <a:lnTo>
                      <a:pt x="608" y="104"/>
                    </a:lnTo>
                    <a:lnTo>
                      <a:pt x="606" y="116"/>
                    </a:lnTo>
                    <a:lnTo>
                      <a:pt x="606" y="118"/>
                    </a:lnTo>
                    <a:lnTo>
                      <a:pt x="608" y="122"/>
                    </a:lnTo>
                    <a:lnTo>
                      <a:pt x="614" y="124"/>
                    </a:lnTo>
                    <a:lnTo>
                      <a:pt x="622" y="124"/>
                    </a:lnTo>
                    <a:lnTo>
                      <a:pt x="646" y="120"/>
                    </a:lnTo>
                    <a:lnTo>
                      <a:pt x="660" y="120"/>
                    </a:lnTo>
                    <a:lnTo>
                      <a:pt x="672" y="122"/>
                    </a:lnTo>
                    <a:close/>
                    <a:moveTo>
                      <a:pt x="4428" y="2314"/>
                    </a:moveTo>
                    <a:lnTo>
                      <a:pt x="4428" y="2314"/>
                    </a:lnTo>
                    <a:lnTo>
                      <a:pt x="4426" y="2314"/>
                    </a:lnTo>
                    <a:lnTo>
                      <a:pt x="4428" y="2314"/>
                    </a:lnTo>
                    <a:lnTo>
                      <a:pt x="4432" y="2310"/>
                    </a:lnTo>
                    <a:lnTo>
                      <a:pt x="4436" y="2306"/>
                    </a:lnTo>
                    <a:lnTo>
                      <a:pt x="4436" y="2302"/>
                    </a:lnTo>
                    <a:lnTo>
                      <a:pt x="4432" y="2304"/>
                    </a:lnTo>
                    <a:lnTo>
                      <a:pt x="4428" y="2314"/>
                    </a:lnTo>
                    <a:close/>
                    <a:moveTo>
                      <a:pt x="4510" y="2192"/>
                    </a:moveTo>
                    <a:lnTo>
                      <a:pt x="4510" y="2192"/>
                    </a:lnTo>
                    <a:lnTo>
                      <a:pt x="4508" y="2194"/>
                    </a:lnTo>
                    <a:lnTo>
                      <a:pt x="4506" y="2196"/>
                    </a:lnTo>
                    <a:lnTo>
                      <a:pt x="4502" y="2202"/>
                    </a:lnTo>
                    <a:lnTo>
                      <a:pt x="4498" y="2210"/>
                    </a:lnTo>
                    <a:lnTo>
                      <a:pt x="4496" y="2214"/>
                    </a:lnTo>
                    <a:lnTo>
                      <a:pt x="4492" y="2216"/>
                    </a:lnTo>
                    <a:lnTo>
                      <a:pt x="4482" y="2220"/>
                    </a:lnTo>
                    <a:lnTo>
                      <a:pt x="4476" y="2224"/>
                    </a:lnTo>
                    <a:lnTo>
                      <a:pt x="4476" y="2226"/>
                    </a:lnTo>
                    <a:lnTo>
                      <a:pt x="4474" y="2228"/>
                    </a:lnTo>
                    <a:lnTo>
                      <a:pt x="4478" y="2236"/>
                    </a:lnTo>
                    <a:lnTo>
                      <a:pt x="4480" y="2238"/>
                    </a:lnTo>
                    <a:lnTo>
                      <a:pt x="4482" y="2238"/>
                    </a:lnTo>
                    <a:lnTo>
                      <a:pt x="4484" y="2236"/>
                    </a:lnTo>
                    <a:lnTo>
                      <a:pt x="4490" y="2230"/>
                    </a:lnTo>
                    <a:lnTo>
                      <a:pt x="4494" y="2228"/>
                    </a:lnTo>
                    <a:lnTo>
                      <a:pt x="4498" y="2226"/>
                    </a:lnTo>
                    <a:lnTo>
                      <a:pt x="4504" y="2224"/>
                    </a:lnTo>
                    <a:lnTo>
                      <a:pt x="4508" y="2220"/>
                    </a:lnTo>
                    <a:lnTo>
                      <a:pt x="4510" y="2214"/>
                    </a:lnTo>
                    <a:lnTo>
                      <a:pt x="4512" y="2208"/>
                    </a:lnTo>
                    <a:lnTo>
                      <a:pt x="4512" y="2198"/>
                    </a:lnTo>
                    <a:lnTo>
                      <a:pt x="4512" y="2194"/>
                    </a:lnTo>
                    <a:lnTo>
                      <a:pt x="4510" y="2192"/>
                    </a:lnTo>
                    <a:close/>
                    <a:moveTo>
                      <a:pt x="4462" y="2262"/>
                    </a:moveTo>
                    <a:lnTo>
                      <a:pt x="4462" y="2262"/>
                    </a:lnTo>
                    <a:lnTo>
                      <a:pt x="4460" y="2260"/>
                    </a:lnTo>
                    <a:lnTo>
                      <a:pt x="4456" y="2262"/>
                    </a:lnTo>
                    <a:lnTo>
                      <a:pt x="4452" y="2272"/>
                    </a:lnTo>
                    <a:lnTo>
                      <a:pt x="4448" y="2284"/>
                    </a:lnTo>
                    <a:lnTo>
                      <a:pt x="4448" y="2292"/>
                    </a:lnTo>
                    <a:lnTo>
                      <a:pt x="4448" y="2294"/>
                    </a:lnTo>
                    <a:lnTo>
                      <a:pt x="4452" y="2292"/>
                    </a:lnTo>
                    <a:lnTo>
                      <a:pt x="4458" y="2282"/>
                    </a:lnTo>
                    <a:lnTo>
                      <a:pt x="4462" y="2272"/>
                    </a:lnTo>
                    <a:lnTo>
                      <a:pt x="4462" y="2266"/>
                    </a:lnTo>
                    <a:lnTo>
                      <a:pt x="4462" y="2262"/>
                    </a:lnTo>
                    <a:close/>
                    <a:moveTo>
                      <a:pt x="4486" y="4072"/>
                    </a:moveTo>
                    <a:lnTo>
                      <a:pt x="4486" y="4072"/>
                    </a:lnTo>
                    <a:lnTo>
                      <a:pt x="4482" y="4070"/>
                    </a:lnTo>
                    <a:lnTo>
                      <a:pt x="4482" y="4068"/>
                    </a:lnTo>
                    <a:lnTo>
                      <a:pt x="4480" y="4066"/>
                    </a:lnTo>
                    <a:lnTo>
                      <a:pt x="4478" y="4064"/>
                    </a:lnTo>
                    <a:lnTo>
                      <a:pt x="4474" y="4064"/>
                    </a:lnTo>
                    <a:lnTo>
                      <a:pt x="4470" y="4064"/>
                    </a:lnTo>
                    <a:lnTo>
                      <a:pt x="4460" y="4068"/>
                    </a:lnTo>
                    <a:lnTo>
                      <a:pt x="4450" y="4076"/>
                    </a:lnTo>
                    <a:lnTo>
                      <a:pt x="4448" y="4080"/>
                    </a:lnTo>
                    <a:lnTo>
                      <a:pt x="4448" y="4084"/>
                    </a:lnTo>
                    <a:lnTo>
                      <a:pt x="4446" y="4088"/>
                    </a:lnTo>
                    <a:lnTo>
                      <a:pt x="4442" y="4094"/>
                    </a:lnTo>
                    <a:lnTo>
                      <a:pt x="4440" y="4100"/>
                    </a:lnTo>
                    <a:lnTo>
                      <a:pt x="4438" y="4104"/>
                    </a:lnTo>
                    <a:lnTo>
                      <a:pt x="4440" y="4106"/>
                    </a:lnTo>
                    <a:lnTo>
                      <a:pt x="4442" y="4104"/>
                    </a:lnTo>
                    <a:lnTo>
                      <a:pt x="4448" y="4104"/>
                    </a:lnTo>
                    <a:lnTo>
                      <a:pt x="4458" y="4106"/>
                    </a:lnTo>
                    <a:lnTo>
                      <a:pt x="4462" y="4106"/>
                    </a:lnTo>
                    <a:lnTo>
                      <a:pt x="4466" y="4106"/>
                    </a:lnTo>
                    <a:lnTo>
                      <a:pt x="4470" y="4102"/>
                    </a:lnTo>
                    <a:lnTo>
                      <a:pt x="4474" y="4098"/>
                    </a:lnTo>
                    <a:lnTo>
                      <a:pt x="4478" y="4094"/>
                    </a:lnTo>
                    <a:lnTo>
                      <a:pt x="4480" y="4092"/>
                    </a:lnTo>
                    <a:lnTo>
                      <a:pt x="4482" y="4090"/>
                    </a:lnTo>
                    <a:lnTo>
                      <a:pt x="4484" y="4082"/>
                    </a:lnTo>
                    <a:lnTo>
                      <a:pt x="4488" y="4074"/>
                    </a:lnTo>
                    <a:lnTo>
                      <a:pt x="4488" y="4072"/>
                    </a:lnTo>
                    <a:lnTo>
                      <a:pt x="4486" y="4072"/>
                    </a:lnTo>
                    <a:close/>
                    <a:moveTo>
                      <a:pt x="2916" y="5240"/>
                    </a:moveTo>
                    <a:lnTo>
                      <a:pt x="2916" y="5240"/>
                    </a:lnTo>
                    <a:lnTo>
                      <a:pt x="2912" y="5240"/>
                    </a:lnTo>
                    <a:lnTo>
                      <a:pt x="2908" y="5240"/>
                    </a:lnTo>
                    <a:lnTo>
                      <a:pt x="2902" y="5244"/>
                    </a:lnTo>
                    <a:lnTo>
                      <a:pt x="2898" y="5248"/>
                    </a:lnTo>
                    <a:lnTo>
                      <a:pt x="2896" y="5252"/>
                    </a:lnTo>
                    <a:lnTo>
                      <a:pt x="2896" y="5260"/>
                    </a:lnTo>
                    <a:lnTo>
                      <a:pt x="2896" y="5264"/>
                    </a:lnTo>
                    <a:lnTo>
                      <a:pt x="2894" y="5266"/>
                    </a:lnTo>
                    <a:lnTo>
                      <a:pt x="2890" y="5266"/>
                    </a:lnTo>
                    <a:lnTo>
                      <a:pt x="2888" y="5270"/>
                    </a:lnTo>
                    <a:lnTo>
                      <a:pt x="2892" y="5272"/>
                    </a:lnTo>
                    <a:lnTo>
                      <a:pt x="2904" y="5274"/>
                    </a:lnTo>
                    <a:lnTo>
                      <a:pt x="2914" y="5274"/>
                    </a:lnTo>
                    <a:lnTo>
                      <a:pt x="2916" y="5272"/>
                    </a:lnTo>
                    <a:lnTo>
                      <a:pt x="2918" y="5272"/>
                    </a:lnTo>
                    <a:lnTo>
                      <a:pt x="2918" y="5266"/>
                    </a:lnTo>
                    <a:lnTo>
                      <a:pt x="2920" y="5258"/>
                    </a:lnTo>
                    <a:lnTo>
                      <a:pt x="2924" y="5250"/>
                    </a:lnTo>
                    <a:lnTo>
                      <a:pt x="2924" y="5246"/>
                    </a:lnTo>
                    <a:lnTo>
                      <a:pt x="2922" y="5242"/>
                    </a:lnTo>
                    <a:lnTo>
                      <a:pt x="2916" y="5240"/>
                    </a:lnTo>
                    <a:close/>
                    <a:moveTo>
                      <a:pt x="2868" y="5234"/>
                    </a:moveTo>
                    <a:lnTo>
                      <a:pt x="2868" y="5234"/>
                    </a:lnTo>
                    <a:lnTo>
                      <a:pt x="2866" y="5232"/>
                    </a:lnTo>
                    <a:lnTo>
                      <a:pt x="2864" y="5232"/>
                    </a:lnTo>
                    <a:lnTo>
                      <a:pt x="2860" y="5234"/>
                    </a:lnTo>
                    <a:lnTo>
                      <a:pt x="2854" y="5238"/>
                    </a:lnTo>
                    <a:lnTo>
                      <a:pt x="2850" y="5238"/>
                    </a:lnTo>
                    <a:lnTo>
                      <a:pt x="2844" y="5236"/>
                    </a:lnTo>
                    <a:lnTo>
                      <a:pt x="2838" y="5234"/>
                    </a:lnTo>
                    <a:lnTo>
                      <a:pt x="2836" y="5234"/>
                    </a:lnTo>
                    <a:lnTo>
                      <a:pt x="2834" y="5236"/>
                    </a:lnTo>
                    <a:lnTo>
                      <a:pt x="2834" y="5240"/>
                    </a:lnTo>
                    <a:lnTo>
                      <a:pt x="2836" y="5246"/>
                    </a:lnTo>
                    <a:lnTo>
                      <a:pt x="2840" y="5248"/>
                    </a:lnTo>
                    <a:lnTo>
                      <a:pt x="2844" y="5250"/>
                    </a:lnTo>
                    <a:lnTo>
                      <a:pt x="2850" y="5252"/>
                    </a:lnTo>
                    <a:lnTo>
                      <a:pt x="2856" y="5256"/>
                    </a:lnTo>
                    <a:lnTo>
                      <a:pt x="2860" y="5262"/>
                    </a:lnTo>
                    <a:lnTo>
                      <a:pt x="2860" y="5266"/>
                    </a:lnTo>
                    <a:lnTo>
                      <a:pt x="2860" y="5270"/>
                    </a:lnTo>
                    <a:lnTo>
                      <a:pt x="2862" y="5270"/>
                    </a:lnTo>
                    <a:lnTo>
                      <a:pt x="2866" y="5270"/>
                    </a:lnTo>
                    <a:lnTo>
                      <a:pt x="2868" y="5266"/>
                    </a:lnTo>
                    <a:lnTo>
                      <a:pt x="2870" y="5260"/>
                    </a:lnTo>
                    <a:lnTo>
                      <a:pt x="2876" y="5254"/>
                    </a:lnTo>
                    <a:lnTo>
                      <a:pt x="2882" y="5250"/>
                    </a:lnTo>
                    <a:lnTo>
                      <a:pt x="2882" y="5246"/>
                    </a:lnTo>
                    <a:lnTo>
                      <a:pt x="2882" y="5244"/>
                    </a:lnTo>
                    <a:lnTo>
                      <a:pt x="2876" y="5240"/>
                    </a:lnTo>
                    <a:lnTo>
                      <a:pt x="2868" y="5234"/>
                    </a:lnTo>
                    <a:close/>
                    <a:moveTo>
                      <a:pt x="2906" y="5026"/>
                    </a:moveTo>
                    <a:lnTo>
                      <a:pt x="2906" y="5026"/>
                    </a:lnTo>
                    <a:lnTo>
                      <a:pt x="2906" y="5016"/>
                    </a:lnTo>
                    <a:lnTo>
                      <a:pt x="2906" y="5006"/>
                    </a:lnTo>
                    <a:lnTo>
                      <a:pt x="2904" y="5000"/>
                    </a:lnTo>
                    <a:lnTo>
                      <a:pt x="2902" y="5000"/>
                    </a:lnTo>
                    <a:lnTo>
                      <a:pt x="2900" y="5002"/>
                    </a:lnTo>
                    <a:lnTo>
                      <a:pt x="2898" y="5010"/>
                    </a:lnTo>
                    <a:lnTo>
                      <a:pt x="2898" y="5018"/>
                    </a:lnTo>
                    <a:lnTo>
                      <a:pt x="2898" y="5026"/>
                    </a:lnTo>
                    <a:lnTo>
                      <a:pt x="2896" y="5036"/>
                    </a:lnTo>
                    <a:lnTo>
                      <a:pt x="2896" y="5038"/>
                    </a:lnTo>
                    <a:lnTo>
                      <a:pt x="2898" y="5038"/>
                    </a:lnTo>
                    <a:lnTo>
                      <a:pt x="2902" y="5034"/>
                    </a:lnTo>
                    <a:lnTo>
                      <a:pt x="2906" y="5026"/>
                    </a:lnTo>
                    <a:close/>
                    <a:moveTo>
                      <a:pt x="3284" y="4314"/>
                    </a:moveTo>
                    <a:lnTo>
                      <a:pt x="3284" y="4314"/>
                    </a:lnTo>
                    <a:lnTo>
                      <a:pt x="3286" y="4316"/>
                    </a:lnTo>
                    <a:lnTo>
                      <a:pt x="3288" y="4318"/>
                    </a:lnTo>
                    <a:lnTo>
                      <a:pt x="3290" y="4318"/>
                    </a:lnTo>
                    <a:lnTo>
                      <a:pt x="3290" y="4316"/>
                    </a:lnTo>
                    <a:lnTo>
                      <a:pt x="3290" y="4314"/>
                    </a:lnTo>
                    <a:lnTo>
                      <a:pt x="3288" y="4312"/>
                    </a:lnTo>
                    <a:lnTo>
                      <a:pt x="3284" y="4314"/>
                    </a:lnTo>
                    <a:close/>
                    <a:moveTo>
                      <a:pt x="3284" y="4332"/>
                    </a:moveTo>
                    <a:lnTo>
                      <a:pt x="3284" y="4332"/>
                    </a:lnTo>
                    <a:lnTo>
                      <a:pt x="3284" y="4330"/>
                    </a:lnTo>
                    <a:lnTo>
                      <a:pt x="3282" y="4330"/>
                    </a:lnTo>
                    <a:lnTo>
                      <a:pt x="3278" y="4336"/>
                    </a:lnTo>
                    <a:lnTo>
                      <a:pt x="3278" y="4344"/>
                    </a:lnTo>
                    <a:lnTo>
                      <a:pt x="3278" y="4350"/>
                    </a:lnTo>
                    <a:lnTo>
                      <a:pt x="3282" y="4354"/>
                    </a:lnTo>
                    <a:lnTo>
                      <a:pt x="3284" y="4358"/>
                    </a:lnTo>
                    <a:lnTo>
                      <a:pt x="3286" y="4358"/>
                    </a:lnTo>
                    <a:lnTo>
                      <a:pt x="3286" y="4354"/>
                    </a:lnTo>
                    <a:lnTo>
                      <a:pt x="3284" y="4332"/>
                    </a:lnTo>
                    <a:close/>
                    <a:moveTo>
                      <a:pt x="2868" y="5178"/>
                    </a:moveTo>
                    <a:lnTo>
                      <a:pt x="2868" y="5178"/>
                    </a:lnTo>
                    <a:lnTo>
                      <a:pt x="2870" y="5178"/>
                    </a:lnTo>
                    <a:lnTo>
                      <a:pt x="2872" y="5178"/>
                    </a:lnTo>
                    <a:lnTo>
                      <a:pt x="2874" y="5178"/>
                    </a:lnTo>
                    <a:lnTo>
                      <a:pt x="2876" y="5178"/>
                    </a:lnTo>
                    <a:lnTo>
                      <a:pt x="2876" y="5176"/>
                    </a:lnTo>
                    <a:lnTo>
                      <a:pt x="2874" y="5174"/>
                    </a:lnTo>
                    <a:lnTo>
                      <a:pt x="2872" y="5172"/>
                    </a:lnTo>
                    <a:lnTo>
                      <a:pt x="2866" y="5172"/>
                    </a:lnTo>
                    <a:lnTo>
                      <a:pt x="2862" y="5174"/>
                    </a:lnTo>
                    <a:lnTo>
                      <a:pt x="2864" y="5176"/>
                    </a:lnTo>
                    <a:lnTo>
                      <a:pt x="2866" y="5178"/>
                    </a:lnTo>
                    <a:lnTo>
                      <a:pt x="2868" y="5178"/>
                    </a:lnTo>
                    <a:close/>
                    <a:moveTo>
                      <a:pt x="2798" y="5190"/>
                    </a:moveTo>
                    <a:lnTo>
                      <a:pt x="2798" y="5190"/>
                    </a:lnTo>
                    <a:lnTo>
                      <a:pt x="2804" y="5186"/>
                    </a:lnTo>
                    <a:lnTo>
                      <a:pt x="2812" y="5182"/>
                    </a:lnTo>
                    <a:lnTo>
                      <a:pt x="2818" y="5180"/>
                    </a:lnTo>
                    <a:lnTo>
                      <a:pt x="2818" y="5178"/>
                    </a:lnTo>
                    <a:lnTo>
                      <a:pt x="2818" y="5176"/>
                    </a:lnTo>
                    <a:lnTo>
                      <a:pt x="2814" y="5174"/>
                    </a:lnTo>
                    <a:lnTo>
                      <a:pt x="2810" y="5174"/>
                    </a:lnTo>
                    <a:lnTo>
                      <a:pt x="2804" y="5176"/>
                    </a:lnTo>
                    <a:lnTo>
                      <a:pt x="2794" y="5176"/>
                    </a:lnTo>
                    <a:lnTo>
                      <a:pt x="2780" y="5174"/>
                    </a:lnTo>
                    <a:lnTo>
                      <a:pt x="2770" y="5176"/>
                    </a:lnTo>
                    <a:lnTo>
                      <a:pt x="2764" y="5180"/>
                    </a:lnTo>
                    <a:lnTo>
                      <a:pt x="2764" y="5182"/>
                    </a:lnTo>
                    <a:lnTo>
                      <a:pt x="2764" y="5186"/>
                    </a:lnTo>
                    <a:lnTo>
                      <a:pt x="2768" y="5188"/>
                    </a:lnTo>
                    <a:lnTo>
                      <a:pt x="2780" y="5192"/>
                    </a:lnTo>
                    <a:lnTo>
                      <a:pt x="2790" y="5192"/>
                    </a:lnTo>
                    <a:lnTo>
                      <a:pt x="2796" y="5192"/>
                    </a:lnTo>
                    <a:lnTo>
                      <a:pt x="2798" y="5190"/>
                    </a:lnTo>
                    <a:close/>
                    <a:moveTo>
                      <a:pt x="4914" y="1916"/>
                    </a:moveTo>
                    <a:lnTo>
                      <a:pt x="4914" y="1916"/>
                    </a:lnTo>
                    <a:lnTo>
                      <a:pt x="4910" y="1920"/>
                    </a:lnTo>
                    <a:lnTo>
                      <a:pt x="4910" y="1924"/>
                    </a:lnTo>
                    <a:lnTo>
                      <a:pt x="4912" y="1928"/>
                    </a:lnTo>
                    <a:lnTo>
                      <a:pt x="4914" y="1934"/>
                    </a:lnTo>
                    <a:lnTo>
                      <a:pt x="4926" y="1944"/>
                    </a:lnTo>
                    <a:lnTo>
                      <a:pt x="4938" y="1954"/>
                    </a:lnTo>
                    <a:lnTo>
                      <a:pt x="4942" y="1958"/>
                    </a:lnTo>
                    <a:lnTo>
                      <a:pt x="4942" y="1954"/>
                    </a:lnTo>
                    <a:lnTo>
                      <a:pt x="4940" y="1946"/>
                    </a:lnTo>
                    <a:lnTo>
                      <a:pt x="4936" y="1936"/>
                    </a:lnTo>
                    <a:lnTo>
                      <a:pt x="4930" y="1926"/>
                    </a:lnTo>
                    <a:lnTo>
                      <a:pt x="4924" y="1918"/>
                    </a:lnTo>
                    <a:lnTo>
                      <a:pt x="4918" y="1914"/>
                    </a:lnTo>
                    <a:lnTo>
                      <a:pt x="4916" y="1914"/>
                    </a:lnTo>
                    <a:lnTo>
                      <a:pt x="4914" y="1916"/>
                    </a:lnTo>
                    <a:close/>
                    <a:moveTo>
                      <a:pt x="4520" y="2200"/>
                    </a:moveTo>
                    <a:lnTo>
                      <a:pt x="4520" y="2200"/>
                    </a:lnTo>
                    <a:lnTo>
                      <a:pt x="4522" y="2200"/>
                    </a:lnTo>
                    <a:lnTo>
                      <a:pt x="4524" y="2200"/>
                    </a:lnTo>
                    <a:lnTo>
                      <a:pt x="4528" y="2196"/>
                    </a:lnTo>
                    <a:lnTo>
                      <a:pt x="4528" y="2192"/>
                    </a:lnTo>
                    <a:lnTo>
                      <a:pt x="4528" y="2188"/>
                    </a:lnTo>
                    <a:lnTo>
                      <a:pt x="4524" y="2188"/>
                    </a:lnTo>
                    <a:lnTo>
                      <a:pt x="4520" y="2190"/>
                    </a:lnTo>
                    <a:lnTo>
                      <a:pt x="4518" y="2194"/>
                    </a:lnTo>
                    <a:lnTo>
                      <a:pt x="4518" y="2196"/>
                    </a:lnTo>
                    <a:lnTo>
                      <a:pt x="4520" y="2200"/>
                    </a:lnTo>
                    <a:close/>
                    <a:moveTo>
                      <a:pt x="4814" y="1702"/>
                    </a:moveTo>
                    <a:lnTo>
                      <a:pt x="4814" y="1702"/>
                    </a:lnTo>
                    <a:lnTo>
                      <a:pt x="4812" y="1704"/>
                    </a:lnTo>
                    <a:lnTo>
                      <a:pt x="4812" y="1706"/>
                    </a:lnTo>
                    <a:lnTo>
                      <a:pt x="4816" y="1706"/>
                    </a:lnTo>
                    <a:lnTo>
                      <a:pt x="4832" y="1700"/>
                    </a:lnTo>
                    <a:lnTo>
                      <a:pt x="4842" y="1696"/>
                    </a:lnTo>
                    <a:lnTo>
                      <a:pt x="4850" y="1690"/>
                    </a:lnTo>
                    <a:lnTo>
                      <a:pt x="4856" y="1684"/>
                    </a:lnTo>
                    <a:lnTo>
                      <a:pt x="4858" y="1678"/>
                    </a:lnTo>
                    <a:lnTo>
                      <a:pt x="4856" y="1674"/>
                    </a:lnTo>
                    <a:lnTo>
                      <a:pt x="4852" y="1672"/>
                    </a:lnTo>
                    <a:lnTo>
                      <a:pt x="4848" y="1672"/>
                    </a:lnTo>
                    <a:lnTo>
                      <a:pt x="4842" y="1674"/>
                    </a:lnTo>
                    <a:lnTo>
                      <a:pt x="4828" y="1686"/>
                    </a:lnTo>
                    <a:lnTo>
                      <a:pt x="4814" y="1702"/>
                    </a:lnTo>
                    <a:close/>
                    <a:moveTo>
                      <a:pt x="3278" y="4364"/>
                    </a:moveTo>
                    <a:lnTo>
                      <a:pt x="3278" y="4364"/>
                    </a:lnTo>
                    <a:lnTo>
                      <a:pt x="3276" y="4362"/>
                    </a:lnTo>
                    <a:lnTo>
                      <a:pt x="3274" y="4362"/>
                    </a:lnTo>
                    <a:lnTo>
                      <a:pt x="3278" y="4384"/>
                    </a:lnTo>
                    <a:lnTo>
                      <a:pt x="3278" y="4398"/>
                    </a:lnTo>
                    <a:lnTo>
                      <a:pt x="3278" y="4400"/>
                    </a:lnTo>
                    <a:lnTo>
                      <a:pt x="3276" y="4402"/>
                    </a:lnTo>
                    <a:lnTo>
                      <a:pt x="3272" y="4402"/>
                    </a:lnTo>
                    <a:lnTo>
                      <a:pt x="3266" y="4398"/>
                    </a:lnTo>
                    <a:lnTo>
                      <a:pt x="3264" y="4400"/>
                    </a:lnTo>
                    <a:lnTo>
                      <a:pt x="3264" y="4406"/>
                    </a:lnTo>
                    <a:lnTo>
                      <a:pt x="3262" y="4408"/>
                    </a:lnTo>
                    <a:lnTo>
                      <a:pt x="3260" y="4408"/>
                    </a:lnTo>
                    <a:lnTo>
                      <a:pt x="3256" y="4404"/>
                    </a:lnTo>
                    <a:lnTo>
                      <a:pt x="3254" y="4402"/>
                    </a:lnTo>
                    <a:lnTo>
                      <a:pt x="3252" y="4400"/>
                    </a:lnTo>
                    <a:lnTo>
                      <a:pt x="3250" y="4402"/>
                    </a:lnTo>
                    <a:lnTo>
                      <a:pt x="3248" y="4404"/>
                    </a:lnTo>
                    <a:lnTo>
                      <a:pt x="3248" y="4424"/>
                    </a:lnTo>
                    <a:lnTo>
                      <a:pt x="3248" y="4426"/>
                    </a:lnTo>
                    <a:lnTo>
                      <a:pt x="3246" y="4426"/>
                    </a:lnTo>
                    <a:lnTo>
                      <a:pt x="3240" y="4422"/>
                    </a:lnTo>
                    <a:lnTo>
                      <a:pt x="3238" y="4422"/>
                    </a:lnTo>
                    <a:lnTo>
                      <a:pt x="3234" y="4420"/>
                    </a:lnTo>
                    <a:lnTo>
                      <a:pt x="3232" y="4422"/>
                    </a:lnTo>
                    <a:lnTo>
                      <a:pt x="3230" y="4428"/>
                    </a:lnTo>
                    <a:lnTo>
                      <a:pt x="3226" y="4438"/>
                    </a:lnTo>
                    <a:lnTo>
                      <a:pt x="3224" y="4440"/>
                    </a:lnTo>
                    <a:lnTo>
                      <a:pt x="3220" y="4440"/>
                    </a:lnTo>
                    <a:lnTo>
                      <a:pt x="3214" y="4444"/>
                    </a:lnTo>
                    <a:lnTo>
                      <a:pt x="3210" y="4446"/>
                    </a:lnTo>
                    <a:lnTo>
                      <a:pt x="3212" y="4440"/>
                    </a:lnTo>
                    <a:lnTo>
                      <a:pt x="3212" y="4432"/>
                    </a:lnTo>
                    <a:lnTo>
                      <a:pt x="3210" y="4424"/>
                    </a:lnTo>
                    <a:lnTo>
                      <a:pt x="3208" y="4420"/>
                    </a:lnTo>
                    <a:lnTo>
                      <a:pt x="3204" y="4418"/>
                    </a:lnTo>
                    <a:lnTo>
                      <a:pt x="3200" y="4418"/>
                    </a:lnTo>
                    <a:lnTo>
                      <a:pt x="3198" y="4420"/>
                    </a:lnTo>
                    <a:lnTo>
                      <a:pt x="3198" y="4418"/>
                    </a:lnTo>
                    <a:lnTo>
                      <a:pt x="3196" y="4416"/>
                    </a:lnTo>
                    <a:lnTo>
                      <a:pt x="3194" y="4414"/>
                    </a:lnTo>
                    <a:lnTo>
                      <a:pt x="3192" y="4416"/>
                    </a:lnTo>
                    <a:lnTo>
                      <a:pt x="3192" y="4420"/>
                    </a:lnTo>
                    <a:lnTo>
                      <a:pt x="3190" y="4422"/>
                    </a:lnTo>
                    <a:lnTo>
                      <a:pt x="3188" y="4424"/>
                    </a:lnTo>
                    <a:lnTo>
                      <a:pt x="3186" y="4424"/>
                    </a:lnTo>
                    <a:lnTo>
                      <a:pt x="3182" y="4424"/>
                    </a:lnTo>
                    <a:lnTo>
                      <a:pt x="3178" y="4428"/>
                    </a:lnTo>
                    <a:lnTo>
                      <a:pt x="3176" y="4432"/>
                    </a:lnTo>
                    <a:lnTo>
                      <a:pt x="3178" y="4438"/>
                    </a:lnTo>
                    <a:lnTo>
                      <a:pt x="3178" y="4440"/>
                    </a:lnTo>
                    <a:lnTo>
                      <a:pt x="3174" y="4442"/>
                    </a:lnTo>
                    <a:lnTo>
                      <a:pt x="3170" y="4444"/>
                    </a:lnTo>
                    <a:lnTo>
                      <a:pt x="3166" y="4442"/>
                    </a:lnTo>
                    <a:lnTo>
                      <a:pt x="3164" y="4442"/>
                    </a:lnTo>
                    <a:lnTo>
                      <a:pt x="3162" y="4442"/>
                    </a:lnTo>
                    <a:lnTo>
                      <a:pt x="3160" y="4444"/>
                    </a:lnTo>
                    <a:lnTo>
                      <a:pt x="3156" y="4446"/>
                    </a:lnTo>
                    <a:lnTo>
                      <a:pt x="3150" y="4448"/>
                    </a:lnTo>
                    <a:lnTo>
                      <a:pt x="3146" y="4452"/>
                    </a:lnTo>
                    <a:lnTo>
                      <a:pt x="3142" y="4458"/>
                    </a:lnTo>
                    <a:lnTo>
                      <a:pt x="3140" y="4462"/>
                    </a:lnTo>
                    <a:lnTo>
                      <a:pt x="3140" y="4472"/>
                    </a:lnTo>
                    <a:lnTo>
                      <a:pt x="3138" y="4478"/>
                    </a:lnTo>
                    <a:lnTo>
                      <a:pt x="3134" y="4488"/>
                    </a:lnTo>
                    <a:lnTo>
                      <a:pt x="3132" y="4492"/>
                    </a:lnTo>
                    <a:lnTo>
                      <a:pt x="3134" y="4496"/>
                    </a:lnTo>
                    <a:lnTo>
                      <a:pt x="3136" y="4500"/>
                    </a:lnTo>
                    <a:lnTo>
                      <a:pt x="3138" y="4504"/>
                    </a:lnTo>
                    <a:lnTo>
                      <a:pt x="3140" y="4504"/>
                    </a:lnTo>
                    <a:lnTo>
                      <a:pt x="3144" y="4500"/>
                    </a:lnTo>
                    <a:lnTo>
                      <a:pt x="3148" y="4488"/>
                    </a:lnTo>
                    <a:lnTo>
                      <a:pt x="3150" y="4480"/>
                    </a:lnTo>
                    <a:lnTo>
                      <a:pt x="3152" y="4478"/>
                    </a:lnTo>
                    <a:lnTo>
                      <a:pt x="3152" y="4476"/>
                    </a:lnTo>
                    <a:lnTo>
                      <a:pt x="3154" y="4474"/>
                    </a:lnTo>
                    <a:lnTo>
                      <a:pt x="3156" y="4472"/>
                    </a:lnTo>
                    <a:lnTo>
                      <a:pt x="3156" y="4470"/>
                    </a:lnTo>
                    <a:lnTo>
                      <a:pt x="3158" y="4466"/>
                    </a:lnTo>
                    <a:lnTo>
                      <a:pt x="3160" y="4462"/>
                    </a:lnTo>
                    <a:lnTo>
                      <a:pt x="3164" y="4460"/>
                    </a:lnTo>
                    <a:lnTo>
                      <a:pt x="3168" y="4462"/>
                    </a:lnTo>
                    <a:lnTo>
                      <a:pt x="3170" y="4466"/>
                    </a:lnTo>
                    <a:lnTo>
                      <a:pt x="3168" y="4472"/>
                    </a:lnTo>
                    <a:lnTo>
                      <a:pt x="3168" y="4474"/>
                    </a:lnTo>
                    <a:lnTo>
                      <a:pt x="3172" y="4474"/>
                    </a:lnTo>
                    <a:lnTo>
                      <a:pt x="3178" y="4472"/>
                    </a:lnTo>
                    <a:lnTo>
                      <a:pt x="3182" y="4466"/>
                    </a:lnTo>
                    <a:lnTo>
                      <a:pt x="3184" y="4462"/>
                    </a:lnTo>
                    <a:lnTo>
                      <a:pt x="3184" y="4466"/>
                    </a:lnTo>
                    <a:lnTo>
                      <a:pt x="3184" y="4472"/>
                    </a:lnTo>
                    <a:lnTo>
                      <a:pt x="3184" y="4474"/>
                    </a:lnTo>
                    <a:lnTo>
                      <a:pt x="3186" y="4476"/>
                    </a:lnTo>
                    <a:lnTo>
                      <a:pt x="3192" y="4478"/>
                    </a:lnTo>
                    <a:lnTo>
                      <a:pt x="3194" y="4480"/>
                    </a:lnTo>
                    <a:lnTo>
                      <a:pt x="3194" y="4476"/>
                    </a:lnTo>
                    <a:lnTo>
                      <a:pt x="3194" y="4470"/>
                    </a:lnTo>
                    <a:lnTo>
                      <a:pt x="3196" y="4466"/>
                    </a:lnTo>
                    <a:lnTo>
                      <a:pt x="3198" y="4464"/>
                    </a:lnTo>
                    <a:lnTo>
                      <a:pt x="3196" y="4462"/>
                    </a:lnTo>
                    <a:lnTo>
                      <a:pt x="3194" y="4460"/>
                    </a:lnTo>
                    <a:lnTo>
                      <a:pt x="3196" y="4458"/>
                    </a:lnTo>
                    <a:lnTo>
                      <a:pt x="3200" y="4458"/>
                    </a:lnTo>
                    <a:lnTo>
                      <a:pt x="3206" y="4460"/>
                    </a:lnTo>
                    <a:lnTo>
                      <a:pt x="3210" y="4464"/>
                    </a:lnTo>
                    <a:lnTo>
                      <a:pt x="3216" y="4466"/>
                    </a:lnTo>
                    <a:lnTo>
                      <a:pt x="3218" y="4468"/>
                    </a:lnTo>
                    <a:lnTo>
                      <a:pt x="3222" y="4472"/>
                    </a:lnTo>
                    <a:lnTo>
                      <a:pt x="3222" y="4476"/>
                    </a:lnTo>
                    <a:lnTo>
                      <a:pt x="3224" y="4478"/>
                    </a:lnTo>
                    <a:lnTo>
                      <a:pt x="3226" y="4478"/>
                    </a:lnTo>
                    <a:lnTo>
                      <a:pt x="3226" y="4482"/>
                    </a:lnTo>
                    <a:lnTo>
                      <a:pt x="3224" y="4486"/>
                    </a:lnTo>
                    <a:lnTo>
                      <a:pt x="3220" y="4492"/>
                    </a:lnTo>
                    <a:lnTo>
                      <a:pt x="3216" y="4500"/>
                    </a:lnTo>
                    <a:lnTo>
                      <a:pt x="3216" y="4502"/>
                    </a:lnTo>
                    <a:lnTo>
                      <a:pt x="3216" y="4506"/>
                    </a:lnTo>
                    <a:lnTo>
                      <a:pt x="3218" y="4520"/>
                    </a:lnTo>
                    <a:lnTo>
                      <a:pt x="3220" y="4526"/>
                    </a:lnTo>
                    <a:lnTo>
                      <a:pt x="3222" y="4532"/>
                    </a:lnTo>
                    <a:lnTo>
                      <a:pt x="3224" y="4534"/>
                    </a:lnTo>
                    <a:lnTo>
                      <a:pt x="3224" y="4536"/>
                    </a:lnTo>
                    <a:lnTo>
                      <a:pt x="3226" y="4538"/>
                    </a:lnTo>
                    <a:lnTo>
                      <a:pt x="3234" y="4544"/>
                    </a:lnTo>
                    <a:lnTo>
                      <a:pt x="3252" y="4552"/>
                    </a:lnTo>
                    <a:lnTo>
                      <a:pt x="3256" y="4554"/>
                    </a:lnTo>
                    <a:lnTo>
                      <a:pt x="3260" y="4548"/>
                    </a:lnTo>
                    <a:lnTo>
                      <a:pt x="3264" y="4542"/>
                    </a:lnTo>
                    <a:lnTo>
                      <a:pt x="3266" y="4542"/>
                    </a:lnTo>
                    <a:lnTo>
                      <a:pt x="3268" y="4544"/>
                    </a:lnTo>
                    <a:lnTo>
                      <a:pt x="3266" y="4550"/>
                    </a:lnTo>
                    <a:lnTo>
                      <a:pt x="3266" y="4556"/>
                    </a:lnTo>
                    <a:lnTo>
                      <a:pt x="3268" y="4564"/>
                    </a:lnTo>
                    <a:lnTo>
                      <a:pt x="3270" y="4566"/>
                    </a:lnTo>
                    <a:lnTo>
                      <a:pt x="3272" y="4568"/>
                    </a:lnTo>
                    <a:lnTo>
                      <a:pt x="3274" y="4566"/>
                    </a:lnTo>
                    <a:lnTo>
                      <a:pt x="3278" y="4564"/>
                    </a:lnTo>
                    <a:lnTo>
                      <a:pt x="3282" y="4554"/>
                    </a:lnTo>
                    <a:lnTo>
                      <a:pt x="3284" y="4546"/>
                    </a:lnTo>
                    <a:lnTo>
                      <a:pt x="3286" y="4540"/>
                    </a:lnTo>
                    <a:lnTo>
                      <a:pt x="3284" y="4534"/>
                    </a:lnTo>
                    <a:lnTo>
                      <a:pt x="3280" y="4524"/>
                    </a:lnTo>
                    <a:lnTo>
                      <a:pt x="3278" y="4520"/>
                    </a:lnTo>
                    <a:lnTo>
                      <a:pt x="3276" y="4518"/>
                    </a:lnTo>
                    <a:lnTo>
                      <a:pt x="3274" y="4516"/>
                    </a:lnTo>
                    <a:lnTo>
                      <a:pt x="3274" y="4514"/>
                    </a:lnTo>
                    <a:lnTo>
                      <a:pt x="3274" y="4508"/>
                    </a:lnTo>
                    <a:lnTo>
                      <a:pt x="3276" y="4500"/>
                    </a:lnTo>
                    <a:lnTo>
                      <a:pt x="3280" y="4496"/>
                    </a:lnTo>
                    <a:lnTo>
                      <a:pt x="3284" y="4494"/>
                    </a:lnTo>
                    <a:lnTo>
                      <a:pt x="3284" y="4490"/>
                    </a:lnTo>
                    <a:lnTo>
                      <a:pt x="3284" y="4486"/>
                    </a:lnTo>
                    <a:lnTo>
                      <a:pt x="3288" y="4484"/>
                    </a:lnTo>
                    <a:lnTo>
                      <a:pt x="3290" y="4482"/>
                    </a:lnTo>
                    <a:lnTo>
                      <a:pt x="3292" y="4482"/>
                    </a:lnTo>
                    <a:lnTo>
                      <a:pt x="3292" y="4490"/>
                    </a:lnTo>
                    <a:lnTo>
                      <a:pt x="3294" y="4498"/>
                    </a:lnTo>
                    <a:lnTo>
                      <a:pt x="3296" y="4502"/>
                    </a:lnTo>
                    <a:lnTo>
                      <a:pt x="3300" y="4506"/>
                    </a:lnTo>
                    <a:lnTo>
                      <a:pt x="3302" y="4510"/>
                    </a:lnTo>
                    <a:lnTo>
                      <a:pt x="3300" y="4512"/>
                    </a:lnTo>
                    <a:lnTo>
                      <a:pt x="3300" y="4518"/>
                    </a:lnTo>
                    <a:lnTo>
                      <a:pt x="3302" y="4528"/>
                    </a:lnTo>
                    <a:lnTo>
                      <a:pt x="3304" y="4530"/>
                    </a:lnTo>
                    <a:lnTo>
                      <a:pt x="3306" y="4530"/>
                    </a:lnTo>
                    <a:lnTo>
                      <a:pt x="3306" y="4526"/>
                    </a:lnTo>
                    <a:lnTo>
                      <a:pt x="3308" y="4518"/>
                    </a:lnTo>
                    <a:lnTo>
                      <a:pt x="3306" y="4508"/>
                    </a:lnTo>
                    <a:lnTo>
                      <a:pt x="3304" y="4502"/>
                    </a:lnTo>
                    <a:lnTo>
                      <a:pt x="3308" y="4504"/>
                    </a:lnTo>
                    <a:lnTo>
                      <a:pt x="3310" y="4506"/>
                    </a:lnTo>
                    <a:lnTo>
                      <a:pt x="3312" y="4506"/>
                    </a:lnTo>
                    <a:lnTo>
                      <a:pt x="3310" y="4504"/>
                    </a:lnTo>
                    <a:lnTo>
                      <a:pt x="3310" y="4500"/>
                    </a:lnTo>
                    <a:lnTo>
                      <a:pt x="3312" y="4498"/>
                    </a:lnTo>
                    <a:lnTo>
                      <a:pt x="3316" y="4498"/>
                    </a:lnTo>
                    <a:lnTo>
                      <a:pt x="3320" y="4492"/>
                    </a:lnTo>
                    <a:lnTo>
                      <a:pt x="3322" y="4488"/>
                    </a:lnTo>
                    <a:lnTo>
                      <a:pt x="3322" y="4482"/>
                    </a:lnTo>
                    <a:lnTo>
                      <a:pt x="3320" y="4468"/>
                    </a:lnTo>
                    <a:lnTo>
                      <a:pt x="3320" y="4464"/>
                    </a:lnTo>
                    <a:lnTo>
                      <a:pt x="3318" y="4462"/>
                    </a:lnTo>
                    <a:lnTo>
                      <a:pt x="3316" y="4460"/>
                    </a:lnTo>
                    <a:lnTo>
                      <a:pt x="3314" y="4458"/>
                    </a:lnTo>
                    <a:lnTo>
                      <a:pt x="3314" y="4452"/>
                    </a:lnTo>
                    <a:lnTo>
                      <a:pt x="3316" y="4446"/>
                    </a:lnTo>
                    <a:lnTo>
                      <a:pt x="3316" y="4442"/>
                    </a:lnTo>
                    <a:lnTo>
                      <a:pt x="3314" y="4438"/>
                    </a:lnTo>
                    <a:lnTo>
                      <a:pt x="3314" y="4432"/>
                    </a:lnTo>
                    <a:lnTo>
                      <a:pt x="3314" y="4428"/>
                    </a:lnTo>
                    <a:lnTo>
                      <a:pt x="3312" y="4424"/>
                    </a:lnTo>
                    <a:lnTo>
                      <a:pt x="3310" y="4424"/>
                    </a:lnTo>
                    <a:lnTo>
                      <a:pt x="3308" y="4424"/>
                    </a:lnTo>
                    <a:lnTo>
                      <a:pt x="3304" y="4424"/>
                    </a:lnTo>
                    <a:lnTo>
                      <a:pt x="3302" y="4422"/>
                    </a:lnTo>
                    <a:lnTo>
                      <a:pt x="3302" y="4420"/>
                    </a:lnTo>
                    <a:lnTo>
                      <a:pt x="3304" y="4418"/>
                    </a:lnTo>
                    <a:lnTo>
                      <a:pt x="3308" y="4416"/>
                    </a:lnTo>
                    <a:lnTo>
                      <a:pt x="3310" y="4412"/>
                    </a:lnTo>
                    <a:lnTo>
                      <a:pt x="3312" y="4406"/>
                    </a:lnTo>
                    <a:lnTo>
                      <a:pt x="3308" y="4400"/>
                    </a:lnTo>
                    <a:lnTo>
                      <a:pt x="3306" y="4396"/>
                    </a:lnTo>
                    <a:lnTo>
                      <a:pt x="3306" y="4390"/>
                    </a:lnTo>
                    <a:lnTo>
                      <a:pt x="3306" y="4386"/>
                    </a:lnTo>
                    <a:lnTo>
                      <a:pt x="3302" y="4388"/>
                    </a:lnTo>
                    <a:lnTo>
                      <a:pt x="3300" y="4388"/>
                    </a:lnTo>
                    <a:lnTo>
                      <a:pt x="3298" y="4384"/>
                    </a:lnTo>
                    <a:lnTo>
                      <a:pt x="3296" y="4380"/>
                    </a:lnTo>
                    <a:lnTo>
                      <a:pt x="3292" y="4376"/>
                    </a:lnTo>
                    <a:lnTo>
                      <a:pt x="3288" y="4374"/>
                    </a:lnTo>
                    <a:lnTo>
                      <a:pt x="3284" y="4372"/>
                    </a:lnTo>
                    <a:lnTo>
                      <a:pt x="3282" y="4368"/>
                    </a:lnTo>
                    <a:lnTo>
                      <a:pt x="3282" y="4366"/>
                    </a:lnTo>
                    <a:lnTo>
                      <a:pt x="3278" y="4364"/>
                    </a:lnTo>
                    <a:close/>
                    <a:moveTo>
                      <a:pt x="3136" y="4268"/>
                    </a:moveTo>
                    <a:lnTo>
                      <a:pt x="3136" y="4268"/>
                    </a:lnTo>
                    <a:lnTo>
                      <a:pt x="3138" y="4270"/>
                    </a:lnTo>
                    <a:lnTo>
                      <a:pt x="3140" y="4272"/>
                    </a:lnTo>
                    <a:lnTo>
                      <a:pt x="3140" y="4278"/>
                    </a:lnTo>
                    <a:lnTo>
                      <a:pt x="3138" y="4286"/>
                    </a:lnTo>
                    <a:lnTo>
                      <a:pt x="3138" y="4296"/>
                    </a:lnTo>
                    <a:lnTo>
                      <a:pt x="3140" y="4302"/>
                    </a:lnTo>
                    <a:lnTo>
                      <a:pt x="3136" y="4306"/>
                    </a:lnTo>
                    <a:lnTo>
                      <a:pt x="3134" y="4312"/>
                    </a:lnTo>
                    <a:lnTo>
                      <a:pt x="3134" y="4324"/>
                    </a:lnTo>
                    <a:lnTo>
                      <a:pt x="3134" y="4328"/>
                    </a:lnTo>
                    <a:lnTo>
                      <a:pt x="3136" y="4330"/>
                    </a:lnTo>
                    <a:lnTo>
                      <a:pt x="3138" y="4330"/>
                    </a:lnTo>
                    <a:lnTo>
                      <a:pt x="3140" y="4328"/>
                    </a:lnTo>
                    <a:lnTo>
                      <a:pt x="3146" y="4324"/>
                    </a:lnTo>
                    <a:lnTo>
                      <a:pt x="3148" y="4320"/>
                    </a:lnTo>
                    <a:lnTo>
                      <a:pt x="3152" y="4320"/>
                    </a:lnTo>
                    <a:lnTo>
                      <a:pt x="3158" y="4318"/>
                    </a:lnTo>
                    <a:lnTo>
                      <a:pt x="3166" y="4312"/>
                    </a:lnTo>
                    <a:lnTo>
                      <a:pt x="3178" y="4298"/>
                    </a:lnTo>
                    <a:lnTo>
                      <a:pt x="3182" y="4296"/>
                    </a:lnTo>
                    <a:lnTo>
                      <a:pt x="3182" y="4292"/>
                    </a:lnTo>
                    <a:lnTo>
                      <a:pt x="3184" y="4282"/>
                    </a:lnTo>
                    <a:lnTo>
                      <a:pt x="3182" y="4276"/>
                    </a:lnTo>
                    <a:lnTo>
                      <a:pt x="3180" y="4276"/>
                    </a:lnTo>
                    <a:lnTo>
                      <a:pt x="3178" y="4276"/>
                    </a:lnTo>
                    <a:lnTo>
                      <a:pt x="3176" y="4278"/>
                    </a:lnTo>
                    <a:lnTo>
                      <a:pt x="3172" y="4276"/>
                    </a:lnTo>
                    <a:lnTo>
                      <a:pt x="3168" y="4274"/>
                    </a:lnTo>
                    <a:lnTo>
                      <a:pt x="3166" y="4274"/>
                    </a:lnTo>
                    <a:lnTo>
                      <a:pt x="3164" y="4274"/>
                    </a:lnTo>
                    <a:lnTo>
                      <a:pt x="3162" y="4276"/>
                    </a:lnTo>
                    <a:lnTo>
                      <a:pt x="3160" y="4274"/>
                    </a:lnTo>
                    <a:lnTo>
                      <a:pt x="3154" y="4270"/>
                    </a:lnTo>
                    <a:lnTo>
                      <a:pt x="3146" y="4264"/>
                    </a:lnTo>
                    <a:lnTo>
                      <a:pt x="3138" y="4258"/>
                    </a:lnTo>
                    <a:lnTo>
                      <a:pt x="3132" y="4258"/>
                    </a:lnTo>
                    <a:lnTo>
                      <a:pt x="3130" y="4260"/>
                    </a:lnTo>
                    <a:lnTo>
                      <a:pt x="3130" y="4264"/>
                    </a:lnTo>
                    <a:lnTo>
                      <a:pt x="3136" y="4268"/>
                    </a:lnTo>
                    <a:close/>
                    <a:moveTo>
                      <a:pt x="3270" y="4928"/>
                    </a:moveTo>
                    <a:lnTo>
                      <a:pt x="3270" y="4928"/>
                    </a:lnTo>
                    <a:lnTo>
                      <a:pt x="3268" y="4926"/>
                    </a:lnTo>
                    <a:lnTo>
                      <a:pt x="3264" y="4924"/>
                    </a:lnTo>
                    <a:lnTo>
                      <a:pt x="3250" y="4920"/>
                    </a:lnTo>
                    <a:lnTo>
                      <a:pt x="3244" y="4920"/>
                    </a:lnTo>
                    <a:lnTo>
                      <a:pt x="3238" y="4920"/>
                    </a:lnTo>
                    <a:lnTo>
                      <a:pt x="3232" y="4924"/>
                    </a:lnTo>
                    <a:lnTo>
                      <a:pt x="3230" y="4930"/>
                    </a:lnTo>
                    <a:lnTo>
                      <a:pt x="3232" y="4934"/>
                    </a:lnTo>
                    <a:lnTo>
                      <a:pt x="3236" y="4936"/>
                    </a:lnTo>
                    <a:lnTo>
                      <a:pt x="3242" y="4936"/>
                    </a:lnTo>
                    <a:lnTo>
                      <a:pt x="3250" y="4936"/>
                    </a:lnTo>
                    <a:lnTo>
                      <a:pt x="3264" y="4934"/>
                    </a:lnTo>
                    <a:lnTo>
                      <a:pt x="3268" y="4932"/>
                    </a:lnTo>
                    <a:lnTo>
                      <a:pt x="3270" y="4928"/>
                    </a:lnTo>
                    <a:close/>
                    <a:moveTo>
                      <a:pt x="3148" y="4520"/>
                    </a:moveTo>
                    <a:lnTo>
                      <a:pt x="3148" y="4520"/>
                    </a:lnTo>
                    <a:lnTo>
                      <a:pt x="3146" y="4516"/>
                    </a:lnTo>
                    <a:lnTo>
                      <a:pt x="3138" y="4512"/>
                    </a:lnTo>
                    <a:lnTo>
                      <a:pt x="3136" y="4512"/>
                    </a:lnTo>
                    <a:lnTo>
                      <a:pt x="3132" y="4512"/>
                    </a:lnTo>
                    <a:lnTo>
                      <a:pt x="3130" y="4516"/>
                    </a:lnTo>
                    <a:lnTo>
                      <a:pt x="3130" y="4520"/>
                    </a:lnTo>
                    <a:lnTo>
                      <a:pt x="3130" y="4524"/>
                    </a:lnTo>
                    <a:lnTo>
                      <a:pt x="3132" y="4526"/>
                    </a:lnTo>
                    <a:lnTo>
                      <a:pt x="3136" y="4528"/>
                    </a:lnTo>
                    <a:lnTo>
                      <a:pt x="3140" y="4526"/>
                    </a:lnTo>
                    <a:lnTo>
                      <a:pt x="3146" y="4524"/>
                    </a:lnTo>
                    <a:lnTo>
                      <a:pt x="3148" y="4520"/>
                    </a:lnTo>
                    <a:close/>
                    <a:moveTo>
                      <a:pt x="3204" y="4288"/>
                    </a:moveTo>
                    <a:lnTo>
                      <a:pt x="3204" y="4288"/>
                    </a:lnTo>
                    <a:lnTo>
                      <a:pt x="3204" y="4290"/>
                    </a:lnTo>
                    <a:lnTo>
                      <a:pt x="3204" y="4294"/>
                    </a:lnTo>
                    <a:lnTo>
                      <a:pt x="3206" y="4296"/>
                    </a:lnTo>
                    <a:lnTo>
                      <a:pt x="3208" y="4296"/>
                    </a:lnTo>
                    <a:lnTo>
                      <a:pt x="3208" y="4294"/>
                    </a:lnTo>
                    <a:lnTo>
                      <a:pt x="3208" y="4292"/>
                    </a:lnTo>
                    <a:lnTo>
                      <a:pt x="3206" y="4288"/>
                    </a:lnTo>
                    <a:lnTo>
                      <a:pt x="3204" y="4288"/>
                    </a:lnTo>
                    <a:close/>
                    <a:moveTo>
                      <a:pt x="3186" y="4210"/>
                    </a:moveTo>
                    <a:lnTo>
                      <a:pt x="3186" y="4210"/>
                    </a:lnTo>
                    <a:lnTo>
                      <a:pt x="3184" y="4208"/>
                    </a:lnTo>
                    <a:lnTo>
                      <a:pt x="3182" y="4204"/>
                    </a:lnTo>
                    <a:lnTo>
                      <a:pt x="3178" y="4200"/>
                    </a:lnTo>
                    <a:lnTo>
                      <a:pt x="3174" y="4198"/>
                    </a:lnTo>
                    <a:lnTo>
                      <a:pt x="3174" y="4200"/>
                    </a:lnTo>
                    <a:lnTo>
                      <a:pt x="3174" y="4202"/>
                    </a:lnTo>
                    <a:lnTo>
                      <a:pt x="3178" y="4206"/>
                    </a:lnTo>
                    <a:lnTo>
                      <a:pt x="3180" y="4212"/>
                    </a:lnTo>
                    <a:lnTo>
                      <a:pt x="3184" y="4214"/>
                    </a:lnTo>
                    <a:lnTo>
                      <a:pt x="3190" y="4220"/>
                    </a:lnTo>
                    <a:lnTo>
                      <a:pt x="3192" y="4220"/>
                    </a:lnTo>
                    <a:lnTo>
                      <a:pt x="3190" y="4216"/>
                    </a:lnTo>
                    <a:lnTo>
                      <a:pt x="3188" y="4212"/>
                    </a:lnTo>
                    <a:lnTo>
                      <a:pt x="3186" y="4210"/>
                    </a:lnTo>
                    <a:close/>
                    <a:moveTo>
                      <a:pt x="3250" y="5238"/>
                    </a:moveTo>
                    <a:lnTo>
                      <a:pt x="3250" y="5238"/>
                    </a:lnTo>
                    <a:lnTo>
                      <a:pt x="3240" y="5236"/>
                    </a:lnTo>
                    <a:lnTo>
                      <a:pt x="3236" y="5234"/>
                    </a:lnTo>
                    <a:lnTo>
                      <a:pt x="3234" y="5234"/>
                    </a:lnTo>
                    <a:lnTo>
                      <a:pt x="3232" y="5242"/>
                    </a:lnTo>
                    <a:lnTo>
                      <a:pt x="3230" y="5250"/>
                    </a:lnTo>
                    <a:lnTo>
                      <a:pt x="3232" y="5250"/>
                    </a:lnTo>
                    <a:lnTo>
                      <a:pt x="3234" y="5250"/>
                    </a:lnTo>
                    <a:lnTo>
                      <a:pt x="3244" y="5248"/>
                    </a:lnTo>
                    <a:lnTo>
                      <a:pt x="3256" y="5248"/>
                    </a:lnTo>
                    <a:lnTo>
                      <a:pt x="3260" y="5246"/>
                    </a:lnTo>
                    <a:lnTo>
                      <a:pt x="3262" y="5246"/>
                    </a:lnTo>
                    <a:lnTo>
                      <a:pt x="3264" y="5244"/>
                    </a:lnTo>
                    <a:lnTo>
                      <a:pt x="3262" y="5242"/>
                    </a:lnTo>
                    <a:lnTo>
                      <a:pt x="3258" y="5238"/>
                    </a:lnTo>
                    <a:lnTo>
                      <a:pt x="3254" y="5236"/>
                    </a:lnTo>
                    <a:lnTo>
                      <a:pt x="3250" y="5238"/>
                    </a:lnTo>
                    <a:close/>
                    <a:moveTo>
                      <a:pt x="3160" y="4332"/>
                    </a:moveTo>
                    <a:lnTo>
                      <a:pt x="3160" y="4332"/>
                    </a:lnTo>
                    <a:lnTo>
                      <a:pt x="3162" y="4332"/>
                    </a:lnTo>
                    <a:lnTo>
                      <a:pt x="3166" y="4328"/>
                    </a:lnTo>
                    <a:lnTo>
                      <a:pt x="3168" y="4322"/>
                    </a:lnTo>
                    <a:lnTo>
                      <a:pt x="3166" y="4318"/>
                    </a:lnTo>
                    <a:lnTo>
                      <a:pt x="3164" y="4318"/>
                    </a:lnTo>
                    <a:lnTo>
                      <a:pt x="3162" y="4320"/>
                    </a:lnTo>
                    <a:lnTo>
                      <a:pt x="3160" y="4322"/>
                    </a:lnTo>
                    <a:lnTo>
                      <a:pt x="3160" y="4326"/>
                    </a:lnTo>
                    <a:lnTo>
                      <a:pt x="3160" y="4328"/>
                    </a:lnTo>
                    <a:lnTo>
                      <a:pt x="3158" y="4328"/>
                    </a:lnTo>
                    <a:lnTo>
                      <a:pt x="3158" y="4330"/>
                    </a:lnTo>
                    <a:lnTo>
                      <a:pt x="3160" y="4332"/>
                    </a:lnTo>
                    <a:close/>
                    <a:moveTo>
                      <a:pt x="3190" y="5244"/>
                    </a:moveTo>
                    <a:lnTo>
                      <a:pt x="3190" y="5244"/>
                    </a:lnTo>
                    <a:lnTo>
                      <a:pt x="3188" y="5242"/>
                    </a:lnTo>
                    <a:lnTo>
                      <a:pt x="3186" y="5240"/>
                    </a:lnTo>
                    <a:lnTo>
                      <a:pt x="3182" y="5242"/>
                    </a:lnTo>
                    <a:lnTo>
                      <a:pt x="3178" y="5244"/>
                    </a:lnTo>
                    <a:lnTo>
                      <a:pt x="3176" y="5248"/>
                    </a:lnTo>
                    <a:lnTo>
                      <a:pt x="3178" y="5248"/>
                    </a:lnTo>
                    <a:lnTo>
                      <a:pt x="3184" y="5248"/>
                    </a:lnTo>
                    <a:lnTo>
                      <a:pt x="3188" y="5248"/>
                    </a:lnTo>
                    <a:lnTo>
                      <a:pt x="3190" y="5244"/>
                    </a:lnTo>
                    <a:close/>
                    <a:moveTo>
                      <a:pt x="3176" y="5252"/>
                    </a:moveTo>
                    <a:lnTo>
                      <a:pt x="3176" y="5252"/>
                    </a:lnTo>
                    <a:lnTo>
                      <a:pt x="3172" y="5254"/>
                    </a:lnTo>
                    <a:lnTo>
                      <a:pt x="3172" y="5256"/>
                    </a:lnTo>
                    <a:lnTo>
                      <a:pt x="3176" y="5258"/>
                    </a:lnTo>
                    <a:lnTo>
                      <a:pt x="3180" y="5254"/>
                    </a:lnTo>
                    <a:lnTo>
                      <a:pt x="3182" y="5252"/>
                    </a:lnTo>
                    <a:lnTo>
                      <a:pt x="3182" y="5250"/>
                    </a:lnTo>
                    <a:lnTo>
                      <a:pt x="3176" y="5252"/>
                    </a:lnTo>
                    <a:close/>
                    <a:moveTo>
                      <a:pt x="3224" y="5242"/>
                    </a:moveTo>
                    <a:lnTo>
                      <a:pt x="3224" y="5242"/>
                    </a:lnTo>
                    <a:lnTo>
                      <a:pt x="3220" y="5246"/>
                    </a:lnTo>
                    <a:lnTo>
                      <a:pt x="3218" y="5246"/>
                    </a:lnTo>
                    <a:lnTo>
                      <a:pt x="3216" y="5244"/>
                    </a:lnTo>
                    <a:lnTo>
                      <a:pt x="3214" y="5248"/>
                    </a:lnTo>
                    <a:lnTo>
                      <a:pt x="3214" y="5250"/>
                    </a:lnTo>
                    <a:lnTo>
                      <a:pt x="3216" y="5254"/>
                    </a:lnTo>
                    <a:lnTo>
                      <a:pt x="3220" y="5256"/>
                    </a:lnTo>
                    <a:lnTo>
                      <a:pt x="3222" y="5254"/>
                    </a:lnTo>
                    <a:lnTo>
                      <a:pt x="3224" y="5252"/>
                    </a:lnTo>
                    <a:lnTo>
                      <a:pt x="3228" y="5246"/>
                    </a:lnTo>
                    <a:lnTo>
                      <a:pt x="3228" y="5240"/>
                    </a:lnTo>
                    <a:lnTo>
                      <a:pt x="3228" y="5238"/>
                    </a:lnTo>
                    <a:lnTo>
                      <a:pt x="3226" y="5238"/>
                    </a:lnTo>
                    <a:lnTo>
                      <a:pt x="3224" y="5242"/>
                    </a:lnTo>
                    <a:close/>
                    <a:moveTo>
                      <a:pt x="3202" y="5252"/>
                    </a:moveTo>
                    <a:lnTo>
                      <a:pt x="3202" y="5252"/>
                    </a:lnTo>
                    <a:lnTo>
                      <a:pt x="3204" y="5250"/>
                    </a:lnTo>
                    <a:lnTo>
                      <a:pt x="3206" y="5248"/>
                    </a:lnTo>
                    <a:lnTo>
                      <a:pt x="3206" y="5246"/>
                    </a:lnTo>
                    <a:lnTo>
                      <a:pt x="3210" y="5244"/>
                    </a:lnTo>
                    <a:lnTo>
                      <a:pt x="3212" y="5240"/>
                    </a:lnTo>
                    <a:lnTo>
                      <a:pt x="3208" y="5240"/>
                    </a:lnTo>
                    <a:lnTo>
                      <a:pt x="3198" y="5240"/>
                    </a:lnTo>
                    <a:lnTo>
                      <a:pt x="3194" y="5242"/>
                    </a:lnTo>
                    <a:lnTo>
                      <a:pt x="3194" y="5246"/>
                    </a:lnTo>
                    <a:lnTo>
                      <a:pt x="3194" y="5248"/>
                    </a:lnTo>
                    <a:lnTo>
                      <a:pt x="3188" y="5254"/>
                    </a:lnTo>
                    <a:lnTo>
                      <a:pt x="3184" y="5256"/>
                    </a:lnTo>
                    <a:lnTo>
                      <a:pt x="3186" y="5256"/>
                    </a:lnTo>
                    <a:lnTo>
                      <a:pt x="3196" y="5258"/>
                    </a:lnTo>
                    <a:lnTo>
                      <a:pt x="3200" y="5256"/>
                    </a:lnTo>
                    <a:lnTo>
                      <a:pt x="3200" y="5254"/>
                    </a:lnTo>
                    <a:lnTo>
                      <a:pt x="3202" y="5252"/>
                    </a:lnTo>
                    <a:close/>
                    <a:moveTo>
                      <a:pt x="3244" y="4390"/>
                    </a:moveTo>
                    <a:lnTo>
                      <a:pt x="3244" y="4390"/>
                    </a:lnTo>
                    <a:lnTo>
                      <a:pt x="3242" y="4392"/>
                    </a:lnTo>
                    <a:lnTo>
                      <a:pt x="3242" y="4394"/>
                    </a:lnTo>
                    <a:lnTo>
                      <a:pt x="3246" y="4396"/>
                    </a:lnTo>
                    <a:lnTo>
                      <a:pt x="3250" y="4396"/>
                    </a:lnTo>
                    <a:lnTo>
                      <a:pt x="3252" y="4394"/>
                    </a:lnTo>
                    <a:lnTo>
                      <a:pt x="3250" y="4392"/>
                    </a:lnTo>
                    <a:lnTo>
                      <a:pt x="3246" y="4390"/>
                    </a:lnTo>
                    <a:lnTo>
                      <a:pt x="3244" y="4390"/>
                    </a:lnTo>
                    <a:close/>
                    <a:moveTo>
                      <a:pt x="3228" y="4278"/>
                    </a:moveTo>
                    <a:lnTo>
                      <a:pt x="3228" y="4278"/>
                    </a:lnTo>
                    <a:lnTo>
                      <a:pt x="3228" y="4280"/>
                    </a:lnTo>
                    <a:lnTo>
                      <a:pt x="3230" y="4284"/>
                    </a:lnTo>
                    <a:lnTo>
                      <a:pt x="3234" y="4290"/>
                    </a:lnTo>
                    <a:lnTo>
                      <a:pt x="3234" y="4294"/>
                    </a:lnTo>
                    <a:lnTo>
                      <a:pt x="3232" y="4298"/>
                    </a:lnTo>
                    <a:lnTo>
                      <a:pt x="3234" y="4300"/>
                    </a:lnTo>
                    <a:lnTo>
                      <a:pt x="3234" y="4302"/>
                    </a:lnTo>
                    <a:lnTo>
                      <a:pt x="3232" y="4304"/>
                    </a:lnTo>
                    <a:lnTo>
                      <a:pt x="3232" y="4306"/>
                    </a:lnTo>
                    <a:lnTo>
                      <a:pt x="3234" y="4308"/>
                    </a:lnTo>
                    <a:lnTo>
                      <a:pt x="3238" y="4308"/>
                    </a:lnTo>
                    <a:lnTo>
                      <a:pt x="3240" y="4306"/>
                    </a:lnTo>
                    <a:lnTo>
                      <a:pt x="3240" y="4304"/>
                    </a:lnTo>
                    <a:lnTo>
                      <a:pt x="3242" y="4304"/>
                    </a:lnTo>
                    <a:lnTo>
                      <a:pt x="3246" y="4308"/>
                    </a:lnTo>
                    <a:lnTo>
                      <a:pt x="3248" y="4314"/>
                    </a:lnTo>
                    <a:lnTo>
                      <a:pt x="3248" y="4318"/>
                    </a:lnTo>
                    <a:lnTo>
                      <a:pt x="3248" y="4322"/>
                    </a:lnTo>
                    <a:lnTo>
                      <a:pt x="3246" y="4328"/>
                    </a:lnTo>
                    <a:lnTo>
                      <a:pt x="3248" y="4332"/>
                    </a:lnTo>
                    <a:lnTo>
                      <a:pt x="3248" y="4334"/>
                    </a:lnTo>
                    <a:lnTo>
                      <a:pt x="3248" y="4338"/>
                    </a:lnTo>
                    <a:lnTo>
                      <a:pt x="3246" y="4342"/>
                    </a:lnTo>
                    <a:lnTo>
                      <a:pt x="3248" y="4344"/>
                    </a:lnTo>
                    <a:lnTo>
                      <a:pt x="3256" y="4348"/>
                    </a:lnTo>
                    <a:lnTo>
                      <a:pt x="3258" y="4350"/>
                    </a:lnTo>
                    <a:lnTo>
                      <a:pt x="3258" y="4344"/>
                    </a:lnTo>
                    <a:lnTo>
                      <a:pt x="3256" y="4338"/>
                    </a:lnTo>
                    <a:lnTo>
                      <a:pt x="3256" y="4336"/>
                    </a:lnTo>
                    <a:lnTo>
                      <a:pt x="3256" y="4334"/>
                    </a:lnTo>
                    <a:lnTo>
                      <a:pt x="3258" y="4336"/>
                    </a:lnTo>
                    <a:lnTo>
                      <a:pt x="3260" y="4342"/>
                    </a:lnTo>
                    <a:lnTo>
                      <a:pt x="3262" y="4348"/>
                    </a:lnTo>
                    <a:lnTo>
                      <a:pt x="3266" y="4354"/>
                    </a:lnTo>
                    <a:lnTo>
                      <a:pt x="3270" y="4356"/>
                    </a:lnTo>
                    <a:lnTo>
                      <a:pt x="3270" y="4354"/>
                    </a:lnTo>
                    <a:lnTo>
                      <a:pt x="3266" y="4344"/>
                    </a:lnTo>
                    <a:lnTo>
                      <a:pt x="3264" y="4342"/>
                    </a:lnTo>
                    <a:lnTo>
                      <a:pt x="3266" y="4342"/>
                    </a:lnTo>
                    <a:lnTo>
                      <a:pt x="3268" y="4340"/>
                    </a:lnTo>
                    <a:lnTo>
                      <a:pt x="3270" y="4338"/>
                    </a:lnTo>
                    <a:lnTo>
                      <a:pt x="3268" y="4332"/>
                    </a:lnTo>
                    <a:lnTo>
                      <a:pt x="3266" y="4330"/>
                    </a:lnTo>
                    <a:lnTo>
                      <a:pt x="3266" y="4326"/>
                    </a:lnTo>
                    <a:lnTo>
                      <a:pt x="3264" y="4322"/>
                    </a:lnTo>
                    <a:lnTo>
                      <a:pt x="3260" y="4318"/>
                    </a:lnTo>
                    <a:lnTo>
                      <a:pt x="3260" y="4316"/>
                    </a:lnTo>
                    <a:lnTo>
                      <a:pt x="3258" y="4312"/>
                    </a:lnTo>
                    <a:lnTo>
                      <a:pt x="3258" y="4304"/>
                    </a:lnTo>
                    <a:lnTo>
                      <a:pt x="3258" y="4296"/>
                    </a:lnTo>
                    <a:lnTo>
                      <a:pt x="3258" y="4294"/>
                    </a:lnTo>
                    <a:lnTo>
                      <a:pt x="3256" y="4292"/>
                    </a:lnTo>
                    <a:lnTo>
                      <a:pt x="3254" y="4290"/>
                    </a:lnTo>
                    <a:lnTo>
                      <a:pt x="3256" y="4288"/>
                    </a:lnTo>
                    <a:lnTo>
                      <a:pt x="3256" y="4284"/>
                    </a:lnTo>
                    <a:lnTo>
                      <a:pt x="3252" y="4284"/>
                    </a:lnTo>
                    <a:lnTo>
                      <a:pt x="3248" y="4284"/>
                    </a:lnTo>
                    <a:lnTo>
                      <a:pt x="3246" y="4286"/>
                    </a:lnTo>
                    <a:lnTo>
                      <a:pt x="3244" y="4288"/>
                    </a:lnTo>
                    <a:lnTo>
                      <a:pt x="3240" y="4286"/>
                    </a:lnTo>
                    <a:lnTo>
                      <a:pt x="3234" y="4280"/>
                    </a:lnTo>
                    <a:lnTo>
                      <a:pt x="3230" y="4278"/>
                    </a:lnTo>
                    <a:lnTo>
                      <a:pt x="3228" y="4278"/>
                    </a:lnTo>
                    <a:close/>
                    <a:moveTo>
                      <a:pt x="3292" y="3100"/>
                    </a:moveTo>
                    <a:lnTo>
                      <a:pt x="3292" y="3100"/>
                    </a:lnTo>
                    <a:lnTo>
                      <a:pt x="3294" y="3100"/>
                    </a:lnTo>
                    <a:lnTo>
                      <a:pt x="3296" y="3094"/>
                    </a:lnTo>
                    <a:lnTo>
                      <a:pt x="3296" y="3092"/>
                    </a:lnTo>
                    <a:lnTo>
                      <a:pt x="3294" y="3094"/>
                    </a:lnTo>
                    <a:lnTo>
                      <a:pt x="3292" y="3096"/>
                    </a:lnTo>
                    <a:lnTo>
                      <a:pt x="3292" y="3100"/>
                    </a:lnTo>
                    <a:close/>
                    <a:moveTo>
                      <a:pt x="3208" y="4238"/>
                    </a:moveTo>
                    <a:lnTo>
                      <a:pt x="3208" y="4238"/>
                    </a:lnTo>
                    <a:lnTo>
                      <a:pt x="3210" y="4234"/>
                    </a:lnTo>
                    <a:lnTo>
                      <a:pt x="3208" y="4228"/>
                    </a:lnTo>
                    <a:lnTo>
                      <a:pt x="3204" y="4224"/>
                    </a:lnTo>
                    <a:lnTo>
                      <a:pt x="3202" y="4222"/>
                    </a:lnTo>
                    <a:lnTo>
                      <a:pt x="3200" y="4222"/>
                    </a:lnTo>
                    <a:lnTo>
                      <a:pt x="3200" y="4224"/>
                    </a:lnTo>
                    <a:lnTo>
                      <a:pt x="3204" y="4230"/>
                    </a:lnTo>
                    <a:lnTo>
                      <a:pt x="3208" y="4238"/>
                    </a:lnTo>
                    <a:close/>
                    <a:moveTo>
                      <a:pt x="3164" y="4238"/>
                    </a:moveTo>
                    <a:lnTo>
                      <a:pt x="3164" y="4238"/>
                    </a:lnTo>
                    <a:lnTo>
                      <a:pt x="3164" y="4232"/>
                    </a:lnTo>
                    <a:lnTo>
                      <a:pt x="3162" y="4230"/>
                    </a:lnTo>
                    <a:lnTo>
                      <a:pt x="3158" y="4230"/>
                    </a:lnTo>
                    <a:lnTo>
                      <a:pt x="3154" y="4232"/>
                    </a:lnTo>
                    <a:lnTo>
                      <a:pt x="3152" y="4232"/>
                    </a:lnTo>
                    <a:lnTo>
                      <a:pt x="3154" y="4234"/>
                    </a:lnTo>
                    <a:lnTo>
                      <a:pt x="3156" y="4236"/>
                    </a:lnTo>
                    <a:lnTo>
                      <a:pt x="3160" y="4240"/>
                    </a:lnTo>
                    <a:lnTo>
                      <a:pt x="3162" y="4240"/>
                    </a:lnTo>
                    <a:lnTo>
                      <a:pt x="3164" y="4238"/>
                    </a:lnTo>
                    <a:close/>
                    <a:moveTo>
                      <a:pt x="3196" y="4228"/>
                    </a:moveTo>
                    <a:lnTo>
                      <a:pt x="3196" y="4228"/>
                    </a:lnTo>
                    <a:lnTo>
                      <a:pt x="3192" y="4228"/>
                    </a:lnTo>
                    <a:lnTo>
                      <a:pt x="3190" y="4228"/>
                    </a:lnTo>
                    <a:lnTo>
                      <a:pt x="3188" y="4228"/>
                    </a:lnTo>
                    <a:lnTo>
                      <a:pt x="3186" y="4232"/>
                    </a:lnTo>
                    <a:lnTo>
                      <a:pt x="3188" y="4238"/>
                    </a:lnTo>
                    <a:lnTo>
                      <a:pt x="3186" y="4242"/>
                    </a:lnTo>
                    <a:lnTo>
                      <a:pt x="3182" y="4256"/>
                    </a:lnTo>
                    <a:lnTo>
                      <a:pt x="3182" y="4258"/>
                    </a:lnTo>
                    <a:lnTo>
                      <a:pt x="3184" y="4258"/>
                    </a:lnTo>
                    <a:lnTo>
                      <a:pt x="3186" y="4254"/>
                    </a:lnTo>
                    <a:lnTo>
                      <a:pt x="3196" y="4244"/>
                    </a:lnTo>
                    <a:lnTo>
                      <a:pt x="3198" y="4244"/>
                    </a:lnTo>
                    <a:lnTo>
                      <a:pt x="3200" y="4244"/>
                    </a:lnTo>
                    <a:lnTo>
                      <a:pt x="3202" y="4250"/>
                    </a:lnTo>
                    <a:lnTo>
                      <a:pt x="3204" y="4256"/>
                    </a:lnTo>
                    <a:lnTo>
                      <a:pt x="3206" y="4258"/>
                    </a:lnTo>
                    <a:lnTo>
                      <a:pt x="3208" y="4260"/>
                    </a:lnTo>
                    <a:lnTo>
                      <a:pt x="3212" y="4262"/>
                    </a:lnTo>
                    <a:lnTo>
                      <a:pt x="3218" y="4266"/>
                    </a:lnTo>
                    <a:lnTo>
                      <a:pt x="3222" y="4268"/>
                    </a:lnTo>
                    <a:lnTo>
                      <a:pt x="3220" y="4264"/>
                    </a:lnTo>
                    <a:lnTo>
                      <a:pt x="3218" y="4258"/>
                    </a:lnTo>
                    <a:lnTo>
                      <a:pt x="3216" y="4252"/>
                    </a:lnTo>
                    <a:lnTo>
                      <a:pt x="3214" y="4246"/>
                    </a:lnTo>
                    <a:lnTo>
                      <a:pt x="3210" y="4242"/>
                    </a:lnTo>
                    <a:lnTo>
                      <a:pt x="3206" y="4240"/>
                    </a:lnTo>
                    <a:lnTo>
                      <a:pt x="3202" y="4234"/>
                    </a:lnTo>
                    <a:lnTo>
                      <a:pt x="3198" y="4230"/>
                    </a:lnTo>
                    <a:lnTo>
                      <a:pt x="3196" y="4228"/>
                    </a:lnTo>
                    <a:close/>
                    <a:moveTo>
                      <a:pt x="3152" y="5104"/>
                    </a:moveTo>
                    <a:lnTo>
                      <a:pt x="3152" y="5104"/>
                    </a:lnTo>
                    <a:lnTo>
                      <a:pt x="3160" y="5100"/>
                    </a:lnTo>
                    <a:lnTo>
                      <a:pt x="3162" y="5098"/>
                    </a:lnTo>
                    <a:lnTo>
                      <a:pt x="3162" y="5094"/>
                    </a:lnTo>
                    <a:lnTo>
                      <a:pt x="3160" y="5090"/>
                    </a:lnTo>
                    <a:lnTo>
                      <a:pt x="3162" y="5084"/>
                    </a:lnTo>
                    <a:lnTo>
                      <a:pt x="3164" y="5078"/>
                    </a:lnTo>
                    <a:lnTo>
                      <a:pt x="3166" y="5070"/>
                    </a:lnTo>
                    <a:lnTo>
                      <a:pt x="3164" y="5066"/>
                    </a:lnTo>
                    <a:lnTo>
                      <a:pt x="3164" y="5064"/>
                    </a:lnTo>
                    <a:lnTo>
                      <a:pt x="3160" y="5064"/>
                    </a:lnTo>
                    <a:lnTo>
                      <a:pt x="3158" y="5064"/>
                    </a:lnTo>
                    <a:lnTo>
                      <a:pt x="3152" y="5070"/>
                    </a:lnTo>
                    <a:lnTo>
                      <a:pt x="3150" y="5074"/>
                    </a:lnTo>
                    <a:lnTo>
                      <a:pt x="3150" y="5078"/>
                    </a:lnTo>
                    <a:lnTo>
                      <a:pt x="3150" y="5090"/>
                    </a:lnTo>
                    <a:lnTo>
                      <a:pt x="3148" y="5098"/>
                    </a:lnTo>
                    <a:lnTo>
                      <a:pt x="3148" y="5104"/>
                    </a:lnTo>
                    <a:lnTo>
                      <a:pt x="3148" y="5106"/>
                    </a:lnTo>
                    <a:lnTo>
                      <a:pt x="3152" y="5104"/>
                    </a:lnTo>
                    <a:close/>
                    <a:moveTo>
                      <a:pt x="3192" y="4332"/>
                    </a:moveTo>
                    <a:lnTo>
                      <a:pt x="3192" y="4332"/>
                    </a:lnTo>
                    <a:lnTo>
                      <a:pt x="3198" y="4322"/>
                    </a:lnTo>
                    <a:lnTo>
                      <a:pt x="3198" y="4314"/>
                    </a:lnTo>
                    <a:lnTo>
                      <a:pt x="3196" y="4308"/>
                    </a:lnTo>
                    <a:lnTo>
                      <a:pt x="3196" y="4306"/>
                    </a:lnTo>
                    <a:lnTo>
                      <a:pt x="3192" y="4306"/>
                    </a:lnTo>
                    <a:lnTo>
                      <a:pt x="3190" y="4304"/>
                    </a:lnTo>
                    <a:lnTo>
                      <a:pt x="3186" y="4304"/>
                    </a:lnTo>
                    <a:lnTo>
                      <a:pt x="3184" y="4304"/>
                    </a:lnTo>
                    <a:lnTo>
                      <a:pt x="3178" y="4306"/>
                    </a:lnTo>
                    <a:lnTo>
                      <a:pt x="3176" y="4310"/>
                    </a:lnTo>
                    <a:lnTo>
                      <a:pt x="3174" y="4312"/>
                    </a:lnTo>
                    <a:lnTo>
                      <a:pt x="3174" y="4316"/>
                    </a:lnTo>
                    <a:lnTo>
                      <a:pt x="3176" y="4320"/>
                    </a:lnTo>
                    <a:lnTo>
                      <a:pt x="3174" y="4322"/>
                    </a:lnTo>
                    <a:lnTo>
                      <a:pt x="3172" y="4324"/>
                    </a:lnTo>
                    <a:lnTo>
                      <a:pt x="3170" y="4326"/>
                    </a:lnTo>
                    <a:lnTo>
                      <a:pt x="3170" y="4330"/>
                    </a:lnTo>
                    <a:lnTo>
                      <a:pt x="3172" y="4336"/>
                    </a:lnTo>
                    <a:lnTo>
                      <a:pt x="3172" y="4344"/>
                    </a:lnTo>
                    <a:lnTo>
                      <a:pt x="3172" y="4348"/>
                    </a:lnTo>
                    <a:lnTo>
                      <a:pt x="3168" y="4352"/>
                    </a:lnTo>
                    <a:lnTo>
                      <a:pt x="3164" y="4354"/>
                    </a:lnTo>
                    <a:lnTo>
                      <a:pt x="3162" y="4354"/>
                    </a:lnTo>
                    <a:lnTo>
                      <a:pt x="3158" y="4352"/>
                    </a:lnTo>
                    <a:lnTo>
                      <a:pt x="3154" y="4352"/>
                    </a:lnTo>
                    <a:lnTo>
                      <a:pt x="3152" y="4358"/>
                    </a:lnTo>
                    <a:lnTo>
                      <a:pt x="3152" y="4364"/>
                    </a:lnTo>
                    <a:lnTo>
                      <a:pt x="3156" y="4372"/>
                    </a:lnTo>
                    <a:lnTo>
                      <a:pt x="3162" y="4380"/>
                    </a:lnTo>
                    <a:lnTo>
                      <a:pt x="3166" y="4382"/>
                    </a:lnTo>
                    <a:lnTo>
                      <a:pt x="3170" y="4384"/>
                    </a:lnTo>
                    <a:lnTo>
                      <a:pt x="3172" y="4392"/>
                    </a:lnTo>
                    <a:lnTo>
                      <a:pt x="3176" y="4398"/>
                    </a:lnTo>
                    <a:lnTo>
                      <a:pt x="3178" y="4400"/>
                    </a:lnTo>
                    <a:lnTo>
                      <a:pt x="3180" y="4400"/>
                    </a:lnTo>
                    <a:lnTo>
                      <a:pt x="3184" y="4396"/>
                    </a:lnTo>
                    <a:lnTo>
                      <a:pt x="3188" y="4392"/>
                    </a:lnTo>
                    <a:lnTo>
                      <a:pt x="3190" y="4388"/>
                    </a:lnTo>
                    <a:lnTo>
                      <a:pt x="3190" y="4384"/>
                    </a:lnTo>
                    <a:lnTo>
                      <a:pt x="3186" y="4376"/>
                    </a:lnTo>
                    <a:lnTo>
                      <a:pt x="3182" y="4364"/>
                    </a:lnTo>
                    <a:lnTo>
                      <a:pt x="3182" y="4360"/>
                    </a:lnTo>
                    <a:lnTo>
                      <a:pt x="3184" y="4356"/>
                    </a:lnTo>
                    <a:lnTo>
                      <a:pt x="3188" y="4348"/>
                    </a:lnTo>
                    <a:lnTo>
                      <a:pt x="3188" y="4344"/>
                    </a:lnTo>
                    <a:lnTo>
                      <a:pt x="3190" y="4338"/>
                    </a:lnTo>
                    <a:lnTo>
                      <a:pt x="3192" y="4332"/>
                    </a:lnTo>
                    <a:close/>
                    <a:moveTo>
                      <a:pt x="3202" y="4390"/>
                    </a:moveTo>
                    <a:lnTo>
                      <a:pt x="3202" y="4390"/>
                    </a:lnTo>
                    <a:lnTo>
                      <a:pt x="3200" y="4392"/>
                    </a:lnTo>
                    <a:lnTo>
                      <a:pt x="3196" y="4392"/>
                    </a:lnTo>
                    <a:lnTo>
                      <a:pt x="3198" y="4394"/>
                    </a:lnTo>
                    <a:lnTo>
                      <a:pt x="3202" y="4396"/>
                    </a:lnTo>
                    <a:lnTo>
                      <a:pt x="3204" y="4396"/>
                    </a:lnTo>
                    <a:lnTo>
                      <a:pt x="3206" y="4394"/>
                    </a:lnTo>
                    <a:lnTo>
                      <a:pt x="3204" y="4390"/>
                    </a:lnTo>
                    <a:lnTo>
                      <a:pt x="3202" y="4388"/>
                    </a:lnTo>
                    <a:lnTo>
                      <a:pt x="3202" y="4390"/>
                    </a:lnTo>
                    <a:close/>
                    <a:moveTo>
                      <a:pt x="3218" y="4324"/>
                    </a:moveTo>
                    <a:lnTo>
                      <a:pt x="3218" y="4324"/>
                    </a:lnTo>
                    <a:lnTo>
                      <a:pt x="3218" y="4318"/>
                    </a:lnTo>
                    <a:lnTo>
                      <a:pt x="3220" y="4314"/>
                    </a:lnTo>
                    <a:lnTo>
                      <a:pt x="3222" y="4310"/>
                    </a:lnTo>
                    <a:lnTo>
                      <a:pt x="3222" y="4308"/>
                    </a:lnTo>
                    <a:lnTo>
                      <a:pt x="3220" y="4300"/>
                    </a:lnTo>
                    <a:lnTo>
                      <a:pt x="3220" y="4292"/>
                    </a:lnTo>
                    <a:lnTo>
                      <a:pt x="3218" y="4290"/>
                    </a:lnTo>
                    <a:lnTo>
                      <a:pt x="3216" y="4298"/>
                    </a:lnTo>
                    <a:lnTo>
                      <a:pt x="3210" y="4312"/>
                    </a:lnTo>
                    <a:lnTo>
                      <a:pt x="3208" y="4316"/>
                    </a:lnTo>
                    <a:lnTo>
                      <a:pt x="3206" y="4324"/>
                    </a:lnTo>
                    <a:lnTo>
                      <a:pt x="3204" y="4334"/>
                    </a:lnTo>
                    <a:lnTo>
                      <a:pt x="3198" y="4342"/>
                    </a:lnTo>
                    <a:lnTo>
                      <a:pt x="3194" y="4348"/>
                    </a:lnTo>
                    <a:lnTo>
                      <a:pt x="3192" y="4354"/>
                    </a:lnTo>
                    <a:lnTo>
                      <a:pt x="3192" y="4362"/>
                    </a:lnTo>
                    <a:lnTo>
                      <a:pt x="3190" y="4374"/>
                    </a:lnTo>
                    <a:lnTo>
                      <a:pt x="3190" y="4380"/>
                    </a:lnTo>
                    <a:lnTo>
                      <a:pt x="3192" y="4380"/>
                    </a:lnTo>
                    <a:lnTo>
                      <a:pt x="3194" y="4376"/>
                    </a:lnTo>
                    <a:lnTo>
                      <a:pt x="3198" y="4368"/>
                    </a:lnTo>
                    <a:lnTo>
                      <a:pt x="3200" y="4362"/>
                    </a:lnTo>
                    <a:lnTo>
                      <a:pt x="3202" y="4360"/>
                    </a:lnTo>
                    <a:lnTo>
                      <a:pt x="3204" y="4358"/>
                    </a:lnTo>
                    <a:lnTo>
                      <a:pt x="3204" y="4352"/>
                    </a:lnTo>
                    <a:lnTo>
                      <a:pt x="3204" y="4348"/>
                    </a:lnTo>
                    <a:lnTo>
                      <a:pt x="3206" y="4344"/>
                    </a:lnTo>
                    <a:lnTo>
                      <a:pt x="3212" y="4340"/>
                    </a:lnTo>
                    <a:lnTo>
                      <a:pt x="3218" y="4332"/>
                    </a:lnTo>
                    <a:lnTo>
                      <a:pt x="3220" y="4328"/>
                    </a:lnTo>
                    <a:lnTo>
                      <a:pt x="3218" y="4324"/>
                    </a:lnTo>
                    <a:close/>
                    <a:moveTo>
                      <a:pt x="3226" y="4342"/>
                    </a:moveTo>
                    <a:lnTo>
                      <a:pt x="3226" y="4342"/>
                    </a:lnTo>
                    <a:lnTo>
                      <a:pt x="3222" y="4350"/>
                    </a:lnTo>
                    <a:lnTo>
                      <a:pt x="3216" y="4354"/>
                    </a:lnTo>
                    <a:lnTo>
                      <a:pt x="3214" y="4356"/>
                    </a:lnTo>
                    <a:lnTo>
                      <a:pt x="3210" y="4360"/>
                    </a:lnTo>
                    <a:lnTo>
                      <a:pt x="3210" y="4364"/>
                    </a:lnTo>
                    <a:lnTo>
                      <a:pt x="3212" y="4368"/>
                    </a:lnTo>
                    <a:lnTo>
                      <a:pt x="3214" y="4370"/>
                    </a:lnTo>
                    <a:lnTo>
                      <a:pt x="3216" y="4372"/>
                    </a:lnTo>
                    <a:lnTo>
                      <a:pt x="3224" y="4372"/>
                    </a:lnTo>
                    <a:lnTo>
                      <a:pt x="3230" y="4370"/>
                    </a:lnTo>
                    <a:lnTo>
                      <a:pt x="3234" y="4368"/>
                    </a:lnTo>
                    <a:lnTo>
                      <a:pt x="3236" y="4366"/>
                    </a:lnTo>
                    <a:lnTo>
                      <a:pt x="3240" y="4366"/>
                    </a:lnTo>
                    <a:lnTo>
                      <a:pt x="3240" y="4364"/>
                    </a:lnTo>
                    <a:lnTo>
                      <a:pt x="3240" y="4362"/>
                    </a:lnTo>
                    <a:lnTo>
                      <a:pt x="3240" y="4356"/>
                    </a:lnTo>
                    <a:lnTo>
                      <a:pt x="3242" y="4352"/>
                    </a:lnTo>
                    <a:lnTo>
                      <a:pt x="3242" y="4346"/>
                    </a:lnTo>
                    <a:lnTo>
                      <a:pt x="3242" y="4344"/>
                    </a:lnTo>
                    <a:lnTo>
                      <a:pt x="3240" y="4344"/>
                    </a:lnTo>
                    <a:lnTo>
                      <a:pt x="3238" y="4346"/>
                    </a:lnTo>
                    <a:lnTo>
                      <a:pt x="3238" y="4348"/>
                    </a:lnTo>
                    <a:lnTo>
                      <a:pt x="3234" y="4348"/>
                    </a:lnTo>
                    <a:lnTo>
                      <a:pt x="3232" y="4346"/>
                    </a:lnTo>
                    <a:lnTo>
                      <a:pt x="3228" y="4342"/>
                    </a:lnTo>
                    <a:lnTo>
                      <a:pt x="3228" y="4340"/>
                    </a:lnTo>
                    <a:lnTo>
                      <a:pt x="3226" y="4342"/>
                    </a:lnTo>
                    <a:close/>
                    <a:moveTo>
                      <a:pt x="3240" y="4278"/>
                    </a:moveTo>
                    <a:lnTo>
                      <a:pt x="3240" y="4278"/>
                    </a:lnTo>
                    <a:lnTo>
                      <a:pt x="3242" y="4278"/>
                    </a:lnTo>
                    <a:lnTo>
                      <a:pt x="3242" y="4274"/>
                    </a:lnTo>
                    <a:lnTo>
                      <a:pt x="3240" y="4270"/>
                    </a:lnTo>
                    <a:lnTo>
                      <a:pt x="3236" y="4270"/>
                    </a:lnTo>
                    <a:lnTo>
                      <a:pt x="3234" y="4270"/>
                    </a:lnTo>
                    <a:lnTo>
                      <a:pt x="3234" y="4274"/>
                    </a:lnTo>
                    <a:lnTo>
                      <a:pt x="3236" y="4278"/>
                    </a:lnTo>
                    <a:lnTo>
                      <a:pt x="3240" y="4278"/>
                    </a:lnTo>
                    <a:close/>
                    <a:moveTo>
                      <a:pt x="3164" y="5116"/>
                    </a:moveTo>
                    <a:lnTo>
                      <a:pt x="3164" y="5116"/>
                    </a:lnTo>
                    <a:lnTo>
                      <a:pt x="3166" y="5118"/>
                    </a:lnTo>
                    <a:lnTo>
                      <a:pt x="3168" y="5116"/>
                    </a:lnTo>
                    <a:lnTo>
                      <a:pt x="3172" y="5110"/>
                    </a:lnTo>
                    <a:lnTo>
                      <a:pt x="3174" y="5106"/>
                    </a:lnTo>
                    <a:lnTo>
                      <a:pt x="3176" y="5104"/>
                    </a:lnTo>
                    <a:lnTo>
                      <a:pt x="3182" y="5102"/>
                    </a:lnTo>
                    <a:lnTo>
                      <a:pt x="3184" y="5102"/>
                    </a:lnTo>
                    <a:lnTo>
                      <a:pt x="3186" y="5100"/>
                    </a:lnTo>
                    <a:lnTo>
                      <a:pt x="3180" y="5092"/>
                    </a:lnTo>
                    <a:lnTo>
                      <a:pt x="3176" y="5086"/>
                    </a:lnTo>
                    <a:lnTo>
                      <a:pt x="3176" y="5082"/>
                    </a:lnTo>
                    <a:lnTo>
                      <a:pt x="3176" y="5078"/>
                    </a:lnTo>
                    <a:lnTo>
                      <a:pt x="3178" y="5076"/>
                    </a:lnTo>
                    <a:lnTo>
                      <a:pt x="3184" y="5070"/>
                    </a:lnTo>
                    <a:lnTo>
                      <a:pt x="3184" y="5064"/>
                    </a:lnTo>
                    <a:lnTo>
                      <a:pt x="3182" y="5058"/>
                    </a:lnTo>
                    <a:lnTo>
                      <a:pt x="3180" y="5054"/>
                    </a:lnTo>
                    <a:lnTo>
                      <a:pt x="3178" y="5052"/>
                    </a:lnTo>
                    <a:lnTo>
                      <a:pt x="3174" y="5054"/>
                    </a:lnTo>
                    <a:lnTo>
                      <a:pt x="3172" y="5058"/>
                    </a:lnTo>
                    <a:lnTo>
                      <a:pt x="3170" y="5070"/>
                    </a:lnTo>
                    <a:lnTo>
                      <a:pt x="3168" y="5086"/>
                    </a:lnTo>
                    <a:lnTo>
                      <a:pt x="3166" y="5094"/>
                    </a:lnTo>
                    <a:lnTo>
                      <a:pt x="3164" y="5100"/>
                    </a:lnTo>
                    <a:lnTo>
                      <a:pt x="3160" y="5108"/>
                    </a:lnTo>
                    <a:lnTo>
                      <a:pt x="3158" y="5110"/>
                    </a:lnTo>
                    <a:lnTo>
                      <a:pt x="3158" y="5112"/>
                    </a:lnTo>
                    <a:lnTo>
                      <a:pt x="3164" y="5116"/>
                    </a:lnTo>
                    <a:close/>
                    <a:moveTo>
                      <a:pt x="3346" y="4866"/>
                    </a:moveTo>
                    <a:lnTo>
                      <a:pt x="3346" y="4866"/>
                    </a:lnTo>
                    <a:lnTo>
                      <a:pt x="3348" y="4862"/>
                    </a:lnTo>
                    <a:lnTo>
                      <a:pt x="3348" y="4858"/>
                    </a:lnTo>
                    <a:lnTo>
                      <a:pt x="3348" y="4852"/>
                    </a:lnTo>
                    <a:lnTo>
                      <a:pt x="3346" y="4852"/>
                    </a:lnTo>
                    <a:lnTo>
                      <a:pt x="3344" y="4852"/>
                    </a:lnTo>
                    <a:lnTo>
                      <a:pt x="3342" y="4856"/>
                    </a:lnTo>
                    <a:lnTo>
                      <a:pt x="3342" y="4860"/>
                    </a:lnTo>
                    <a:lnTo>
                      <a:pt x="3342" y="4864"/>
                    </a:lnTo>
                    <a:lnTo>
                      <a:pt x="3344" y="4866"/>
                    </a:lnTo>
                    <a:lnTo>
                      <a:pt x="3346" y="4866"/>
                    </a:lnTo>
                    <a:close/>
                    <a:moveTo>
                      <a:pt x="3342" y="4998"/>
                    </a:moveTo>
                    <a:lnTo>
                      <a:pt x="3342" y="4998"/>
                    </a:lnTo>
                    <a:lnTo>
                      <a:pt x="3336" y="4992"/>
                    </a:lnTo>
                    <a:lnTo>
                      <a:pt x="3330" y="4990"/>
                    </a:lnTo>
                    <a:lnTo>
                      <a:pt x="3324" y="4986"/>
                    </a:lnTo>
                    <a:lnTo>
                      <a:pt x="3316" y="4986"/>
                    </a:lnTo>
                    <a:lnTo>
                      <a:pt x="3310" y="4986"/>
                    </a:lnTo>
                    <a:lnTo>
                      <a:pt x="3304" y="4988"/>
                    </a:lnTo>
                    <a:lnTo>
                      <a:pt x="3300" y="4992"/>
                    </a:lnTo>
                    <a:lnTo>
                      <a:pt x="3298" y="4996"/>
                    </a:lnTo>
                    <a:lnTo>
                      <a:pt x="3298" y="5002"/>
                    </a:lnTo>
                    <a:lnTo>
                      <a:pt x="3304" y="5010"/>
                    </a:lnTo>
                    <a:lnTo>
                      <a:pt x="3312" y="5016"/>
                    </a:lnTo>
                    <a:lnTo>
                      <a:pt x="3320" y="5024"/>
                    </a:lnTo>
                    <a:lnTo>
                      <a:pt x="3326" y="5026"/>
                    </a:lnTo>
                    <a:lnTo>
                      <a:pt x="3332" y="5026"/>
                    </a:lnTo>
                    <a:lnTo>
                      <a:pt x="3336" y="5024"/>
                    </a:lnTo>
                    <a:lnTo>
                      <a:pt x="3342" y="5020"/>
                    </a:lnTo>
                    <a:lnTo>
                      <a:pt x="3344" y="5016"/>
                    </a:lnTo>
                    <a:lnTo>
                      <a:pt x="3346" y="5010"/>
                    </a:lnTo>
                    <a:lnTo>
                      <a:pt x="3344" y="5004"/>
                    </a:lnTo>
                    <a:lnTo>
                      <a:pt x="3342" y="4998"/>
                    </a:lnTo>
                    <a:close/>
                    <a:moveTo>
                      <a:pt x="3330" y="5214"/>
                    </a:moveTo>
                    <a:lnTo>
                      <a:pt x="3330" y="5214"/>
                    </a:lnTo>
                    <a:lnTo>
                      <a:pt x="3328" y="5212"/>
                    </a:lnTo>
                    <a:lnTo>
                      <a:pt x="3326" y="5210"/>
                    </a:lnTo>
                    <a:lnTo>
                      <a:pt x="3314" y="5210"/>
                    </a:lnTo>
                    <a:lnTo>
                      <a:pt x="3302" y="5214"/>
                    </a:lnTo>
                    <a:lnTo>
                      <a:pt x="3296" y="5216"/>
                    </a:lnTo>
                    <a:lnTo>
                      <a:pt x="3290" y="5220"/>
                    </a:lnTo>
                    <a:lnTo>
                      <a:pt x="3290" y="5224"/>
                    </a:lnTo>
                    <a:lnTo>
                      <a:pt x="3292" y="5224"/>
                    </a:lnTo>
                    <a:lnTo>
                      <a:pt x="3306" y="5224"/>
                    </a:lnTo>
                    <a:lnTo>
                      <a:pt x="3322" y="5220"/>
                    </a:lnTo>
                    <a:lnTo>
                      <a:pt x="3328" y="5216"/>
                    </a:lnTo>
                    <a:lnTo>
                      <a:pt x="3330" y="5214"/>
                    </a:lnTo>
                    <a:close/>
                    <a:moveTo>
                      <a:pt x="3294" y="4936"/>
                    </a:moveTo>
                    <a:lnTo>
                      <a:pt x="3294" y="4936"/>
                    </a:lnTo>
                    <a:lnTo>
                      <a:pt x="3292" y="4938"/>
                    </a:lnTo>
                    <a:lnTo>
                      <a:pt x="3292" y="4942"/>
                    </a:lnTo>
                    <a:lnTo>
                      <a:pt x="3296" y="4956"/>
                    </a:lnTo>
                    <a:lnTo>
                      <a:pt x="3298" y="4960"/>
                    </a:lnTo>
                    <a:lnTo>
                      <a:pt x="3300" y="4960"/>
                    </a:lnTo>
                    <a:lnTo>
                      <a:pt x="3300" y="4956"/>
                    </a:lnTo>
                    <a:lnTo>
                      <a:pt x="3298" y="4950"/>
                    </a:lnTo>
                    <a:lnTo>
                      <a:pt x="3298" y="4944"/>
                    </a:lnTo>
                    <a:lnTo>
                      <a:pt x="3296" y="4938"/>
                    </a:lnTo>
                    <a:lnTo>
                      <a:pt x="3296" y="4936"/>
                    </a:lnTo>
                    <a:lnTo>
                      <a:pt x="3294" y="4936"/>
                    </a:lnTo>
                    <a:close/>
                    <a:moveTo>
                      <a:pt x="3344" y="5246"/>
                    </a:moveTo>
                    <a:lnTo>
                      <a:pt x="3344" y="5246"/>
                    </a:lnTo>
                    <a:lnTo>
                      <a:pt x="3340" y="5244"/>
                    </a:lnTo>
                    <a:lnTo>
                      <a:pt x="3336" y="5244"/>
                    </a:lnTo>
                    <a:lnTo>
                      <a:pt x="3330" y="5248"/>
                    </a:lnTo>
                    <a:lnTo>
                      <a:pt x="3322" y="5250"/>
                    </a:lnTo>
                    <a:lnTo>
                      <a:pt x="3316" y="5250"/>
                    </a:lnTo>
                    <a:lnTo>
                      <a:pt x="3312" y="5250"/>
                    </a:lnTo>
                    <a:lnTo>
                      <a:pt x="3306" y="5252"/>
                    </a:lnTo>
                    <a:lnTo>
                      <a:pt x="3300" y="5254"/>
                    </a:lnTo>
                    <a:lnTo>
                      <a:pt x="3296" y="5254"/>
                    </a:lnTo>
                    <a:lnTo>
                      <a:pt x="3292" y="5254"/>
                    </a:lnTo>
                    <a:lnTo>
                      <a:pt x="3286" y="5254"/>
                    </a:lnTo>
                    <a:lnTo>
                      <a:pt x="3268" y="5258"/>
                    </a:lnTo>
                    <a:lnTo>
                      <a:pt x="3260" y="5262"/>
                    </a:lnTo>
                    <a:lnTo>
                      <a:pt x="3258" y="5266"/>
                    </a:lnTo>
                    <a:lnTo>
                      <a:pt x="3256" y="5272"/>
                    </a:lnTo>
                    <a:lnTo>
                      <a:pt x="3248" y="5278"/>
                    </a:lnTo>
                    <a:lnTo>
                      <a:pt x="3240" y="5284"/>
                    </a:lnTo>
                    <a:lnTo>
                      <a:pt x="3234" y="5286"/>
                    </a:lnTo>
                    <a:lnTo>
                      <a:pt x="3226" y="5290"/>
                    </a:lnTo>
                    <a:lnTo>
                      <a:pt x="3216" y="5296"/>
                    </a:lnTo>
                    <a:lnTo>
                      <a:pt x="3206" y="5304"/>
                    </a:lnTo>
                    <a:lnTo>
                      <a:pt x="3202" y="5310"/>
                    </a:lnTo>
                    <a:lnTo>
                      <a:pt x="3200" y="5322"/>
                    </a:lnTo>
                    <a:lnTo>
                      <a:pt x="3198" y="5326"/>
                    </a:lnTo>
                    <a:lnTo>
                      <a:pt x="3200" y="5328"/>
                    </a:lnTo>
                    <a:lnTo>
                      <a:pt x="3202" y="5330"/>
                    </a:lnTo>
                    <a:lnTo>
                      <a:pt x="3204" y="5330"/>
                    </a:lnTo>
                    <a:lnTo>
                      <a:pt x="3202" y="5332"/>
                    </a:lnTo>
                    <a:lnTo>
                      <a:pt x="3198" y="5336"/>
                    </a:lnTo>
                    <a:lnTo>
                      <a:pt x="3194" y="5340"/>
                    </a:lnTo>
                    <a:lnTo>
                      <a:pt x="3194" y="5342"/>
                    </a:lnTo>
                    <a:lnTo>
                      <a:pt x="3194" y="5344"/>
                    </a:lnTo>
                    <a:lnTo>
                      <a:pt x="3202" y="5346"/>
                    </a:lnTo>
                    <a:lnTo>
                      <a:pt x="3206" y="5346"/>
                    </a:lnTo>
                    <a:lnTo>
                      <a:pt x="3210" y="5344"/>
                    </a:lnTo>
                    <a:lnTo>
                      <a:pt x="3216" y="5340"/>
                    </a:lnTo>
                    <a:lnTo>
                      <a:pt x="3220" y="5336"/>
                    </a:lnTo>
                    <a:lnTo>
                      <a:pt x="3222" y="5336"/>
                    </a:lnTo>
                    <a:lnTo>
                      <a:pt x="3226" y="5336"/>
                    </a:lnTo>
                    <a:lnTo>
                      <a:pt x="3230" y="5336"/>
                    </a:lnTo>
                    <a:lnTo>
                      <a:pt x="3234" y="5334"/>
                    </a:lnTo>
                    <a:lnTo>
                      <a:pt x="3244" y="5320"/>
                    </a:lnTo>
                    <a:lnTo>
                      <a:pt x="3252" y="5312"/>
                    </a:lnTo>
                    <a:lnTo>
                      <a:pt x="3256" y="5306"/>
                    </a:lnTo>
                    <a:lnTo>
                      <a:pt x="3260" y="5300"/>
                    </a:lnTo>
                    <a:lnTo>
                      <a:pt x="3268" y="5294"/>
                    </a:lnTo>
                    <a:lnTo>
                      <a:pt x="3280" y="5288"/>
                    </a:lnTo>
                    <a:lnTo>
                      <a:pt x="3288" y="5286"/>
                    </a:lnTo>
                    <a:lnTo>
                      <a:pt x="3294" y="5284"/>
                    </a:lnTo>
                    <a:lnTo>
                      <a:pt x="3300" y="5280"/>
                    </a:lnTo>
                    <a:lnTo>
                      <a:pt x="3304" y="5278"/>
                    </a:lnTo>
                    <a:lnTo>
                      <a:pt x="3308" y="5278"/>
                    </a:lnTo>
                    <a:lnTo>
                      <a:pt x="3314" y="5276"/>
                    </a:lnTo>
                    <a:lnTo>
                      <a:pt x="3318" y="5272"/>
                    </a:lnTo>
                    <a:lnTo>
                      <a:pt x="3324" y="5266"/>
                    </a:lnTo>
                    <a:lnTo>
                      <a:pt x="3328" y="5266"/>
                    </a:lnTo>
                    <a:lnTo>
                      <a:pt x="3334" y="5264"/>
                    </a:lnTo>
                    <a:lnTo>
                      <a:pt x="3340" y="5260"/>
                    </a:lnTo>
                    <a:lnTo>
                      <a:pt x="3348" y="5252"/>
                    </a:lnTo>
                    <a:lnTo>
                      <a:pt x="3348" y="5248"/>
                    </a:lnTo>
                    <a:lnTo>
                      <a:pt x="3344" y="5246"/>
                    </a:lnTo>
                    <a:close/>
                    <a:moveTo>
                      <a:pt x="3328" y="4618"/>
                    </a:moveTo>
                    <a:lnTo>
                      <a:pt x="3328" y="4618"/>
                    </a:lnTo>
                    <a:lnTo>
                      <a:pt x="3326" y="4622"/>
                    </a:lnTo>
                    <a:lnTo>
                      <a:pt x="3326" y="4628"/>
                    </a:lnTo>
                    <a:lnTo>
                      <a:pt x="3326" y="4630"/>
                    </a:lnTo>
                    <a:lnTo>
                      <a:pt x="3328" y="4632"/>
                    </a:lnTo>
                    <a:lnTo>
                      <a:pt x="3328" y="4634"/>
                    </a:lnTo>
                    <a:lnTo>
                      <a:pt x="3326" y="4638"/>
                    </a:lnTo>
                    <a:lnTo>
                      <a:pt x="3324" y="4642"/>
                    </a:lnTo>
                    <a:lnTo>
                      <a:pt x="3326" y="4644"/>
                    </a:lnTo>
                    <a:lnTo>
                      <a:pt x="3330" y="4642"/>
                    </a:lnTo>
                    <a:lnTo>
                      <a:pt x="3330" y="4640"/>
                    </a:lnTo>
                    <a:lnTo>
                      <a:pt x="3332" y="4636"/>
                    </a:lnTo>
                    <a:lnTo>
                      <a:pt x="3332" y="4632"/>
                    </a:lnTo>
                    <a:lnTo>
                      <a:pt x="3334" y="4630"/>
                    </a:lnTo>
                    <a:lnTo>
                      <a:pt x="3334" y="4628"/>
                    </a:lnTo>
                    <a:lnTo>
                      <a:pt x="3332" y="4624"/>
                    </a:lnTo>
                    <a:lnTo>
                      <a:pt x="3332" y="4620"/>
                    </a:lnTo>
                    <a:lnTo>
                      <a:pt x="3332" y="4618"/>
                    </a:lnTo>
                    <a:lnTo>
                      <a:pt x="3328" y="4618"/>
                    </a:lnTo>
                    <a:close/>
                    <a:moveTo>
                      <a:pt x="3302" y="3114"/>
                    </a:moveTo>
                    <a:lnTo>
                      <a:pt x="3302" y="3114"/>
                    </a:lnTo>
                    <a:lnTo>
                      <a:pt x="3304" y="3116"/>
                    </a:lnTo>
                    <a:lnTo>
                      <a:pt x="3308" y="3114"/>
                    </a:lnTo>
                    <a:lnTo>
                      <a:pt x="3310" y="3112"/>
                    </a:lnTo>
                    <a:lnTo>
                      <a:pt x="3310" y="3108"/>
                    </a:lnTo>
                    <a:lnTo>
                      <a:pt x="3306" y="3108"/>
                    </a:lnTo>
                    <a:lnTo>
                      <a:pt x="3302" y="3110"/>
                    </a:lnTo>
                    <a:lnTo>
                      <a:pt x="3300" y="3112"/>
                    </a:lnTo>
                    <a:lnTo>
                      <a:pt x="3302" y="3114"/>
                    </a:lnTo>
                    <a:close/>
                    <a:moveTo>
                      <a:pt x="3298" y="3086"/>
                    </a:moveTo>
                    <a:lnTo>
                      <a:pt x="3298" y="3086"/>
                    </a:lnTo>
                    <a:lnTo>
                      <a:pt x="3296" y="3088"/>
                    </a:lnTo>
                    <a:lnTo>
                      <a:pt x="3298" y="3090"/>
                    </a:lnTo>
                    <a:lnTo>
                      <a:pt x="3302" y="3096"/>
                    </a:lnTo>
                    <a:lnTo>
                      <a:pt x="3302" y="3098"/>
                    </a:lnTo>
                    <a:lnTo>
                      <a:pt x="3304" y="3094"/>
                    </a:lnTo>
                    <a:lnTo>
                      <a:pt x="3302" y="3088"/>
                    </a:lnTo>
                    <a:lnTo>
                      <a:pt x="3300" y="3086"/>
                    </a:lnTo>
                    <a:lnTo>
                      <a:pt x="3298" y="3086"/>
                    </a:lnTo>
                    <a:close/>
                    <a:moveTo>
                      <a:pt x="3298" y="4354"/>
                    </a:moveTo>
                    <a:lnTo>
                      <a:pt x="3298" y="4354"/>
                    </a:lnTo>
                    <a:lnTo>
                      <a:pt x="3296" y="4358"/>
                    </a:lnTo>
                    <a:lnTo>
                      <a:pt x="3296" y="4362"/>
                    </a:lnTo>
                    <a:lnTo>
                      <a:pt x="3298" y="4362"/>
                    </a:lnTo>
                    <a:lnTo>
                      <a:pt x="3300" y="4364"/>
                    </a:lnTo>
                    <a:lnTo>
                      <a:pt x="3304" y="4362"/>
                    </a:lnTo>
                    <a:lnTo>
                      <a:pt x="3304" y="4360"/>
                    </a:lnTo>
                    <a:lnTo>
                      <a:pt x="3302" y="4356"/>
                    </a:lnTo>
                    <a:lnTo>
                      <a:pt x="3300" y="4348"/>
                    </a:lnTo>
                    <a:lnTo>
                      <a:pt x="3298" y="4354"/>
                    </a:lnTo>
                    <a:close/>
                    <a:moveTo>
                      <a:pt x="3274" y="4930"/>
                    </a:moveTo>
                    <a:lnTo>
                      <a:pt x="3274" y="4930"/>
                    </a:lnTo>
                    <a:lnTo>
                      <a:pt x="3274" y="4932"/>
                    </a:lnTo>
                    <a:lnTo>
                      <a:pt x="3278" y="4934"/>
                    </a:lnTo>
                    <a:lnTo>
                      <a:pt x="3288" y="4934"/>
                    </a:lnTo>
                    <a:lnTo>
                      <a:pt x="3310" y="4928"/>
                    </a:lnTo>
                    <a:lnTo>
                      <a:pt x="3312" y="4926"/>
                    </a:lnTo>
                    <a:lnTo>
                      <a:pt x="3310" y="4926"/>
                    </a:lnTo>
                    <a:lnTo>
                      <a:pt x="3296" y="4924"/>
                    </a:lnTo>
                    <a:lnTo>
                      <a:pt x="3282" y="4924"/>
                    </a:lnTo>
                    <a:lnTo>
                      <a:pt x="3276" y="4926"/>
                    </a:lnTo>
                    <a:lnTo>
                      <a:pt x="3274" y="4930"/>
                    </a:lnTo>
                    <a:close/>
                    <a:moveTo>
                      <a:pt x="3132" y="5104"/>
                    </a:moveTo>
                    <a:lnTo>
                      <a:pt x="3132" y="5104"/>
                    </a:lnTo>
                    <a:lnTo>
                      <a:pt x="3136" y="5106"/>
                    </a:lnTo>
                    <a:lnTo>
                      <a:pt x="3138" y="5104"/>
                    </a:lnTo>
                    <a:lnTo>
                      <a:pt x="3136" y="5096"/>
                    </a:lnTo>
                    <a:lnTo>
                      <a:pt x="3134" y="5090"/>
                    </a:lnTo>
                    <a:lnTo>
                      <a:pt x="3132" y="5086"/>
                    </a:lnTo>
                    <a:lnTo>
                      <a:pt x="3130" y="5088"/>
                    </a:lnTo>
                    <a:lnTo>
                      <a:pt x="3130" y="5096"/>
                    </a:lnTo>
                    <a:lnTo>
                      <a:pt x="3132" y="5104"/>
                    </a:lnTo>
                    <a:close/>
                    <a:moveTo>
                      <a:pt x="3196" y="4912"/>
                    </a:moveTo>
                    <a:lnTo>
                      <a:pt x="3196" y="4912"/>
                    </a:lnTo>
                    <a:lnTo>
                      <a:pt x="3198" y="4908"/>
                    </a:lnTo>
                    <a:lnTo>
                      <a:pt x="3198" y="4904"/>
                    </a:lnTo>
                    <a:lnTo>
                      <a:pt x="3196" y="4900"/>
                    </a:lnTo>
                    <a:lnTo>
                      <a:pt x="3192" y="4900"/>
                    </a:lnTo>
                    <a:lnTo>
                      <a:pt x="3190" y="4902"/>
                    </a:lnTo>
                    <a:lnTo>
                      <a:pt x="3188" y="4904"/>
                    </a:lnTo>
                    <a:lnTo>
                      <a:pt x="3188" y="4908"/>
                    </a:lnTo>
                    <a:lnTo>
                      <a:pt x="3192" y="4912"/>
                    </a:lnTo>
                    <a:lnTo>
                      <a:pt x="3194" y="4912"/>
                    </a:lnTo>
                    <a:lnTo>
                      <a:pt x="3196" y="4912"/>
                    </a:lnTo>
                    <a:close/>
                    <a:moveTo>
                      <a:pt x="3180" y="4896"/>
                    </a:moveTo>
                    <a:lnTo>
                      <a:pt x="3180" y="4896"/>
                    </a:lnTo>
                    <a:lnTo>
                      <a:pt x="3176" y="4896"/>
                    </a:lnTo>
                    <a:lnTo>
                      <a:pt x="3172" y="4900"/>
                    </a:lnTo>
                    <a:lnTo>
                      <a:pt x="3170" y="4906"/>
                    </a:lnTo>
                    <a:lnTo>
                      <a:pt x="3172" y="4916"/>
                    </a:lnTo>
                    <a:lnTo>
                      <a:pt x="3174" y="4916"/>
                    </a:lnTo>
                    <a:lnTo>
                      <a:pt x="3180" y="4908"/>
                    </a:lnTo>
                    <a:lnTo>
                      <a:pt x="3184" y="4900"/>
                    </a:lnTo>
                    <a:lnTo>
                      <a:pt x="3182" y="4898"/>
                    </a:lnTo>
                    <a:lnTo>
                      <a:pt x="3180" y="4896"/>
                    </a:lnTo>
                    <a:close/>
                    <a:moveTo>
                      <a:pt x="3184" y="5356"/>
                    </a:moveTo>
                    <a:lnTo>
                      <a:pt x="3184" y="5356"/>
                    </a:lnTo>
                    <a:lnTo>
                      <a:pt x="3180" y="5360"/>
                    </a:lnTo>
                    <a:lnTo>
                      <a:pt x="3174" y="5364"/>
                    </a:lnTo>
                    <a:lnTo>
                      <a:pt x="3170" y="5366"/>
                    </a:lnTo>
                    <a:lnTo>
                      <a:pt x="3168" y="5370"/>
                    </a:lnTo>
                    <a:lnTo>
                      <a:pt x="3168" y="5372"/>
                    </a:lnTo>
                    <a:lnTo>
                      <a:pt x="3170" y="5372"/>
                    </a:lnTo>
                    <a:lnTo>
                      <a:pt x="3178" y="5370"/>
                    </a:lnTo>
                    <a:lnTo>
                      <a:pt x="3190" y="5362"/>
                    </a:lnTo>
                    <a:lnTo>
                      <a:pt x="3194" y="5358"/>
                    </a:lnTo>
                    <a:lnTo>
                      <a:pt x="3192" y="5352"/>
                    </a:lnTo>
                    <a:lnTo>
                      <a:pt x="3192" y="5350"/>
                    </a:lnTo>
                    <a:lnTo>
                      <a:pt x="3190" y="5350"/>
                    </a:lnTo>
                    <a:lnTo>
                      <a:pt x="3188" y="5352"/>
                    </a:lnTo>
                    <a:lnTo>
                      <a:pt x="3184" y="5356"/>
                    </a:lnTo>
                    <a:close/>
                    <a:moveTo>
                      <a:pt x="3074" y="5152"/>
                    </a:moveTo>
                    <a:lnTo>
                      <a:pt x="3074" y="5152"/>
                    </a:lnTo>
                    <a:lnTo>
                      <a:pt x="3076" y="5154"/>
                    </a:lnTo>
                    <a:lnTo>
                      <a:pt x="3078" y="5144"/>
                    </a:lnTo>
                    <a:lnTo>
                      <a:pt x="3076" y="5132"/>
                    </a:lnTo>
                    <a:lnTo>
                      <a:pt x="3076" y="5122"/>
                    </a:lnTo>
                    <a:lnTo>
                      <a:pt x="3074" y="5122"/>
                    </a:lnTo>
                    <a:lnTo>
                      <a:pt x="3074" y="5124"/>
                    </a:lnTo>
                    <a:lnTo>
                      <a:pt x="3072" y="5130"/>
                    </a:lnTo>
                    <a:lnTo>
                      <a:pt x="3072" y="5142"/>
                    </a:lnTo>
                    <a:lnTo>
                      <a:pt x="3074" y="5152"/>
                    </a:lnTo>
                    <a:close/>
                    <a:moveTo>
                      <a:pt x="3070" y="5308"/>
                    </a:moveTo>
                    <a:lnTo>
                      <a:pt x="3070" y="5308"/>
                    </a:lnTo>
                    <a:lnTo>
                      <a:pt x="3066" y="5308"/>
                    </a:lnTo>
                    <a:lnTo>
                      <a:pt x="3066" y="5306"/>
                    </a:lnTo>
                    <a:lnTo>
                      <a:pt x="3064" y="5304"/>
                    </a:lnTo>
                    <a:lnTo>
                      <a:pt x="3060" y="5298"/>
                    </a:lnTo>
                    <a:lnTo>
                      <a:pt x="3054" y="5294"/>
                    </a:lnTo>
                    <a:lnTo>
                      <a:pt x="3048" y="5294"/>
                    </a:lnTo>
                    <a:lnTo>
                      <a:pt x="3046" y="5296"/>
                    </a:lnTo>
                    <a:lnTo>
                      <a:pt x="3042" y="5296"/>
                    </a:lnTo>
                    <a:lnTo>
                      <a:pt x="3036" y="5294"/>
                    </a:lnTo>
                    <a:lnTo>
                      <a:pt x="3026" y="5294"/>
                    </a:lnTo>
                    <a:lnTo>
                      <a:pt x="3020" y="5296"/>
                    </a:lnTo>
                    <a:lnTo>
                      <a:pt x="3016" y="5298"/>
                    </a:lnTo>
                    <a:lnTo>
                      <a:pt x="3014" y="5302"/>
                    </a:lnTo>
                    <a:lnTo>
                      <a:pt x="3012" y="5306"/>
                    </a:lnTo>
                    <a:lnTo>
                      <a:pt x="3014" y="5310"/>
                    </a:lnTo>
                    <a:lnTo>
                      <a:pt x="3016" y="5312"/>
                    </a:lnTo>
                    <a:lnTo>
                      <a:pt x="3026" y="5316"/>
                    </a:lnTo>
                    <a:lnTo>
                      <a:pt x="3036" y="5318"/>
                    </a:lnTo>
                    <a:lnTo>
                      <a:pt x="3046" y="5322"/>
                    </a:lnTo>
                    <a:lnTo>
                      <a:pt x="3054" y="5328"/>
                    </a:lnTo>
                    <a:lnTo>
                      <a:pt x="3058" y="5334"/>
                    </a:lnTo>
                    <a:lnTo>
                      <a:pt x="3060" y="5338"/>
                    </a:lnTo>
                    <a:lnTo>
                      <a:pt x="3064" y="5340"/>
                    </a:lnTo>
                    <a:lnTo>
                      <a:pt x="3068" y="5340"/>
                    </a:lnTo>
                    <a:lnTo>
                      <a:pt x="3070" y="5342"/>
                    </a:lnTo>
                    <a:lnTo>
                      <a:pt x="3074" y="5342"/>
                    </a:lnTo>
                    <a:lnTo>
                      <a:pt x="3076" y="5340"/>
                    </a:lnTo>
                    <a:lnTo>
                      <a:pt x="3078" y="5338"/>
                    </a:lnTo>
                    <a:lnTo>
                      <a:pt x="3080" y="5338"/>
                    </a:lnTo>
                    <a:lnTo>
                      <a:pt x="3082" y="5336"/>
                    </a:lnTo>
                    <a:lnTo>
                      <a:pt x="3086" y="5332"/>
                    </a:lnTo>
                    <a:lnTo>
                      <a:pt x="3086" y="5330"/>
                    </a:lnTo>
                    <a:lnTo>
                      <a:pt x="3086" y="5326"/>
                    </a:lnTo>
                    <a:lnTo>
                      <a:pt x="3082" y="5320"/>
                    </a:lnTo>
                    <a:lnTo>
                      <a:pt x="3076" y="5312"/>
                    </a:lnTo>
                    <a:lnTo>
                      <a:pt x="3070" y="5308"/>
                    </a:lnTo>
                    <a:close/>
                    <a:moveTo>
                      <a:pt x="3176" y="5238"/>
                    </a:moveTo>
                    <a:lnTo>
                      <a:pt x="3176" y="5238"/>
                    </a:lnTo>
                    <a:lnTo>
                      <a:pt x="3174" y="5234"/>
                    </a:lnTo>
                    <a:lnTo>
                      <a:pt x="3172" y="5234"/>
                    </a:lnTo>
                    <a:lnTo>
                      <a:pt x="3168" y="5234"/>
                    </a:lnTo>
                    <a:lnTo>
                      <a:pt x="3166" y="5238"/>
                    </a:lnTo>
                    <a:lnTo>
                      <a:pt x="3166" y="5240"/>
                    </a:lnTo>
                    <a:lnTo>
                      <a:pt x="3168" y="5240"/>
                    </a:lnTo>
                    <a:lnTo>
                      <a:pt x="3170" y="5242"/>
                    </a:lnTo>
                    <a:lnTo>
                      <a:pt x="3168" y="5246"/>
                    </a:lnTo>
                    <a:lnTo>
                      <a:pt x="3160" y="5248"/>
                    </a:lnTo>
                    <a:lnTo>
                      <a:pt x="3156" y="5252"/>
                    </a:lnTo>
                    <a:lnTo>
                      <a:pt x="3156" y="5256"/>
                    </a:lnTo>
                    <a:lnTo>
                      <a:pt x="3156" y="5258"/>
                    </a:lnTo>
                    <a:lnTo>
                      <a:pt x="3152" y="5260"/>
                    </a:lnTo>
                    <a:lnTo>
                      <a:pt x="3148" y="5260"/>
                    </a:lnTo>
                    <a:lnTo>
                      <a:pt x="3146" y="5260"/>
                    </a:lnTo>
                    <a:lnTo>
                      <a:pt x="3142" y="5256"/>
                    </a:lnTo>
                    <a:lnTo>
                      <a:pt x="3136" y="5252"/>
                    </a:lnTo>
                    <a:lnTo>
                      <a:pt x="3134" y="5250"/>
                    </a:lnTo>
                    <a:lnTo>
                      <a:pt x="3132" y="5252"/>
                    </a:lnTo>
                    <a:lnTo>
                      <a:pt x="3128" y="5254"/>
                    </a:lnTo>
                    <a:lnTo>
                      <a:pt x="3124" y="5254"/>
                    </a:lnTo>
                    <a:lnTo>
                      <a:pt x="3120" y="5254"/>
                    </a:lnTo>
                    <a:lnTo>
                      <a:pt x="3116" y="5256"/>
                    </a:lnTo>
                    <a:lnTo>
                      <a:pt x="3114" y="5258"/>
                    </a:lnTo>
                    <a:lnTo>
                      <a:pt x="3112" y="5256"/>
                    </a:lnTo>
                    <a:lnTo>
                      <a:pt x="3106" y="5254"/>
                    </a:lnTo>
                    <a:lnTo>
                      <a:pt x="3100" y="5250"/>
                    </a:lnTo>
                    <a:lnTo>
                      <a:pt x="3092" y="5246"/>
                    </a:lnTo>
                    <a:lnTo>
                      <a:pt x="3076" y="5242"/>
                    </a:lnTo>
                    <a:lnTo>
                      <a:pt x="3068" y="5242"/>
                    </a:lnTo>
                    <a:lnTo>
                      <a:pt x="3064" y="5242"/>
                    </a:lnTo>
                    <a:lnTo>
                      <a:pt x="3060" y="5246"/>
                    </a:lnTo>
                    <a:lnTo>
                      <a:pt x="3056" y="5250"/>
                    </a:lnTo>
                    <a:lnTo>
                      <a:pt x="3050" y="5252"/>
                    </a:lnTo>
                    <a:lnTo>
                      <a:pt x="3048" y="5256"/>
                    </a:lnTo>
                    <a:lnTo>
                      <a:pt x="3048" y="5262"/>
                    </a:lnTo>
                    <a:lnTo>
                      <a:pt x="3050" y="5270"/>
                    </a:lnTo>
                    <a:lnTo>
                      <a:pt x="3050" y="5272"/>
                    </a:lnTo>
                    <a:lnTo>
                      <a:pt x="3052" y="5272"/>
                    </a:lnTo>
                    <a:lnTo>
                      <a:pt x="3056" y="5270"/>
                    </a:lnTo>
                    <a:lnTo>
                      <a:pt x="3062" y="5268"/>
                    </a:lnTo>
                    <a:lnTo>
                      <a:pt x="3078" y="5270"/>
                    </a:lnTo>
                    <a:lnTo>
                      <a:pt x="3086" y="5272"/>
                    </a:lnTo>
                    <a:lnTo>
                      <a:pt x="3092" y="5274"/>
                    </a:lnTo>
                    <a:lnTo>
                      <a:pt x="3096" y="5278"/>
                    </a:lnTo>
                    <a:lnTo>
                      <a:pt x="3098" y="5276"/>
                    </a:lnTo>
                    <a:lnTo>
                      <a:pt x="3102" y="5274"/>
                    </a:lnTo>
                    <a:lnTo>
                      <a:pt x="3106" y="5274"/>
                    </a:lnTo>
                    <a:lnTo>
                      <a:pt x="3108" y="5274"/>
                    </a:lnTo>
                    <a:lnTo>
                      <a:pt x="3110" y="5272"/>
                    </a:lnTo>
                    <a:lnTo>
                      <a:pt x="3112" y="5270"/>
                    </a:lnTo>
                    <a:lnTo>
                      <a:pt x="3120" y="5272"/>
                    </a:lnTo>
                    <a:lnTo>
                      <a:pt x="3124" y="5272"/>
                    </a:lnTo>
                    <a:lnTo>
                      <a:pt x="3128" y="5272"/>
                    </a:lnTo>
                    <a:lnTo>
                      <a:pt x="3134" y="5270"/>
                    </a:lnTo>
                    <a:lnTo>
                      <a:pt x="3138" y="5268"/>
                    </a:lnTo>
                    <a:lnTo>
                      <a:pt x="3142" y="5266"/>
                    </a:lnTo>
                    <a:lnTo>
                      <a:pt x="3150" y="5266"/>
                    </a:lnTo>
                    <a:lnTo>
                      <a:pt x="3158" y="5264"/>
                    </a:lnTo>
                    <a:lnTo>
                      <a:pt x="3166" y="5260"/>
                    </a:lnTo>
                    <a:lnTo>
                      <a:pt x="3168" y="5258"/>
                    </a:lnTo>
                    <a:lnTo>
                      <a:pt x="3170" y="5254"/>
                    </a:lnTo>
                    <a:lnTo>
                      <a:pt x="3170" y="5252"/>
                    </a:lnTo>
                    <a:lnTo>
                      <a:pt x="3174" y="5248"/>
                    </a:lnTo>
                    <a:lnTo>
                      <a:pt x="3176" y="5244"/>
                    </a:lnTo>
                    <a:lnTo>
                      <a:pt x="3176" y="5238"/>
                    </a:lnTo>
                    <a:close/>
                    <a:moveTo>
                      <a:pt x="3042" y="5268"/>
                    </a:moveTo>
                    <a:lnTo>
                      <a:pt x="3042" y="5268"/>
                    </a:lnTo>
                    <a:lnTo>
                      <a:pt x="3044" y="5266"/>
                    </a:lnTo>
                    <a:lnTo>
                      <a:pt x="3046" y="5264"/>
                    </a:lnTo>
                    <a:lnTo>
                      <a:pt x="3044" y="5262"/>
                    </a:lnTo>
                    <a:lnTo>
                      <a:pt x="3042" y="5260"/>
                    </a:lnTo>
                    <a:lnTo>
                      <a:pt x="3040" y="5262"/>
                    </a:lnTo>
                    <a:lnTo>
                      <a:pt x="3040" y="5266"/>
                    </a:lnTo>
                    <a:lnTo>
                      <a:pt x="3040" y="5268"/>
                    </a:lnTo>
                    <a:lnTo>
                      <a:pt x="3042" y="5268"/>
                    </a:lnTo>
                    <a:close/>
                    <a:moveTo>
                      <a:pt x="3038" y="5258"/>
                    </a:moveTo>
                    <a:lnTo>
                      <a:pt x="3038" y="5258"/>
                    </a:lnTo>
                    <a:lnTo>
                      <a:pt x="3040" y="5256"/>
                    </a:lnTo>
                    <a:lnTo>
                      <a:pt x="3040" y="5254"/>
                    </a:lnTo>
                    <a:lnTo>
                      <a:pt x="3038" y="5252"/>
                    </a:lnTo>
                    <a:lnTo>
                      <a:pt x="3034" y="5250"/>
                    </a:lnTo>
                    <a:lnTo>
                      <a:pt x="3032" y="5250"/>
                    </a:lnTo>
                    <a:lnTo>
                      <a:pt x="3032" y="5252"/>
                    </a:lnTo>
                    <a:lnTo>
                      <a:pt x="3032" y="5258"/>
                    </a:lnTo>
                    <a:lnTo>
                      <a:pt x="3030" y="5262"/>
                    </a:lnTo>
                    <a:lnTo>
                      <a:pt x="3032" y="5266"/>
                    </a:lnTo>
                    <a:lnTo>
                      <a:pt x="3032" y="5264"/>
                    </a:lnTo>
                    <a:lnTo>
                      <a:pt x="3034" y="5260"/>
                    </a:lnTo>
                    <a:lnTo>
                      <a:pt x="3038" y="5258"/>
                    </a:lnTo>
                    <a:close/>
                    <a:moveTo>
                      <a:pt x="2740" y="626"/>
                    </a:moveTo>
                    <a:lnTo>
                      <a:pt x="2740" y="626"/>
                    </a:lnTo>
                    <a:lnTo>
                      <a:pt x="2756" y="630"/>
                    </a:lnTo>
                    <a:lnTo>
                      <a:pt x="2768" y="628"/>
                    </a:lnTo>
                    <a:lnTo>
                      <a:pt x="2778" y="624"/>
                    </a:lnTo>
                    <a:lnTo>
                      <a:pt x="2784" y="618"/>
                    </a:lnTo>
                    <a:lnTo>
                      <a:pt x="2786" y="612"/>
                    </a:lnTo>
                    <a:lnTo>
                      <a:pt x="2786" y="608"/>
                    </a:lnTo>
                    <a:lnTo>
                      <a:pt x="2784" y="604"/>
                    </a:lnTo>
                    <a:lnTo>
                      <a:pt x="2782" y="602"/>
                    </a:lnTo>
                    <a:lnTo>
                      <a:pt x="2776" y="600"/>
                    </a:lnTo>
                    <a:lnTo>
                      <a:pt x="2764" y="598"/>
                    </a:lnTo>
                    <a:lnTo>
                      <a:pt x="2748" y="598"/>
                    </a:lnTo>
                    <a:lnTo>
                      <a:pt x="2736" y="598"/>
                    </a:lnTo>
                    <a:lnTo>
                      <a:pt x="2726" y="600"/>
                    </a:lnTo>
                    <a:lnTo>
                      <a:pt x="2720" y="604"/>
                    </a:lnTo>
                    <a:lnTo>
                      <a:pt x="2716" y="608"/>
                    </a:lnTo>
                    <a:lnTo>
                      <a:pt x="2720" y="614"/>
                    </a:lnTo>
                    <a:lnTo>
                      <a:pt x="2726" y="618"/>
                    </a:lnTo>
                    <a:lnTo>
                      <a:pt x="2740" y="626"/>
                    </a:lnTo>
                    <a:close/>
                    <a:moveTo>
                      <a:pt x="162" y="3354"/>
                    </a:moveTo>
                    <a:lnTo>
                      <a:pt x="162" y="3354"/>
                    </a:lnTo>
                    <a:lnTo>
                      <a:pt x="160" y="3358"/>
                    </a:lnTo>
                    <a:lnTo>
                      <a:pt x="162" y="3364"/>
                    </a:lnTo>
                    <a:lnTo>
                      <a:pt x="164" y="3366"/>
                    </a:lnTo>
                    <a:lnTo>
                      <a:pt x="166" y="3368"/>
                    </a:lnTo>
                    <a:lnTo>
                      <a:pt x="168" y="3366"/>
                    </a:lnTo>
                    <a:lnTo>
                      <a:pt x="168" y="3362"/>
                    </a:lnTo>
                    <a:lnTo>
                      <a:pt x="166" y="3356"/>
                    </a:lnTo>
                    <a:lnTo>
                      <a:pt x="164" y="3352"/>
                    </a:lnTo>
                    <a:lnTo>
                      <a:pt x="162" y="3352"/>
                    </a:lnTo>
                    <a:lnTo>
                      <a:pt x="162" y="3354"/>
                    </a:lnTo>
                    <a:close/>
                    <a:moveTo>
                      <a:pt x="3766" y="1952"/>
                    </a:moveTo>
                    <a:lnTo>
                      <a:pt x="3766" y="1952"/>
                    </a:lnTo>
                    <a:lnTo>
                      <a:pt x="3772" y="1954"/>
                    </a:lnTo>
                    <a:lnTo>
                      <a:pt x="3776" y="1954"/>
                    </a:lnTo>
                    <a:lnTo>
                      <a:pt x="3780" y="1950"/>
                    </a:lnTo>
                    <a:lnTo>
                      <a:pt x="3782" y="1944"/>
                    </a:lnTo>
                    <a:lnTo>
                      <a:pt x="3784" y="1940"/>
                    </a:lnTo>
                    <a:lnTo>
                      <a:pt x="3782" y="1934"/>
                    </a:lnTo>
                    <a:lnTo>
                      <a:pt x="3780" y="1930"/>
                    </a:lnTo>
                    <a:lnTo>
                      <a:pt x="3774" y="1928"/>
                    </a:lnTo>
                    <a:lnTo>
                      <a:pt x="3768" y="1928"/>
                    </a:lnTo>
                    <a:lnTo>
                      <a:pt x="3764" y="1930"/>
                    </a:lnTo>
                    <a:lnTo>
                      <a:pt x="3760" y="1932"/>
                    </a:lnTo>
                    <a:lnTo>
                      <a:pt x="3758" y="1936"/>
                    </a:lnTo>
                    <a:lnTo>
                      <a:pt x="3758" y="1938"/>
                    </a:lnTo>
                    <a:lnTo>
                      <a:pt x="3760" y="1944"/>
                    </a:lnTo>
                    <a:lnTo>
                      <a:pt x="3762" y="1948"/>
                    </a:lnTo>
                    <a:lnTo>
                      <a:pt x="3766" y="1952"/>
                    </a:lnTo>
                    <a:close/>
                    <a:moveTo>
                      <a:pt x="3314" y="2942"/>
                    </a:moveTo>
                    <a:lnTo>
                      <a:pt x="3314" y="2942"/>
                    </a:lnTo>
                    <a:lnTo>
                      <a:pt x="3316" y="2940"/>
                    </a:lnTo>
                    <a:lnTo>
                      <a:pt x="3318" y="2936"/>
                    </a:lnTo>
                    <a:lnTo>
                      <a:pt x="3316" y="2932"/>
                    </a:lnTo>
                    <a:lnTo>
                      <a:pt x="3312" y="2930"/>
                    </a:lnTo>
                    <a:lnTo>
                      <a:pt x="3310" y="2930"/>
                    </a:lnTo>
                    <a:lnTo>
                      <a:pt x="3310" y="2932"/>
                    </a:lnTo>
                    <a:lnTo>
                      <a:pt x="3310" y="2936"/>
                    </a:lnTo>
                    <a:lnTo>
                      <a:pt x="3312" y="2940"/>
                    </a:lnTo>
                    <a:lnTo>
                      <a:pt x="3314" y="2942"/>
                    </a:lnTo>
                    <a:close/>
                    <a:moveTo>
                      <a:pt x="3310" y="2998"/>
                    </a:moveTo>
                    <a:lnTo>
                      <a:pt x="3310" y="2998"/>
                    </a:lnTo>
                    <a:lnTo>
                      <a:pt x="3308" y="2998"/>
                    </a:lnTo>
                    <a:lnTo>
                      <a:pt x="3308" y="3002"/>
                    </a:lnTo>
                    <a:lnTo>
                      <a:pt x="3310" y="3004"/>
                    </a:lnTo>
                    <a:lnTo>
                      <a:pt x="3312" y="3006"/>
                    </a:lnTo>
                    <a:lnTo>
                      <a:pt x="3314" y="3006"/>
                    </a:lnTo>
                    <a:lnTo>
                      <a:pt x="3314" y="3002"/>
                    </a:lnTo>
                    <a:lnTo>
                      <a:pt x="3312" y="2998"/>
                    </a:lnTo>
                    <a:lnTo>
                      <a:pt x="3310" y="2998"/>
                    </a:lnTo>
                    <a:close/>
                    <a:moveTo>
                      <a:pt x="468" y="3506"/>
                    </a:moveTo>
                    <a:lnTo>
                      <a:pt x="468" y="3506"/>
                    </a:lnTo>
                    <a:lnTo>
                      <a:pt x="468" y="3508"/>
                    </a:lnTo>
                    <a:lnTo>
                      <a:pt x="466" y="3510"/>
                    </a:lnTo>
                    <a:lnTo>
                      <a:pt x="458" y="3514"/>
                    </a:lnTo>
                    <a:lnTo>
                      <a:pt x="452" y="3518"/>
                    </a:lnTo>
                    <a:lnTo>
                      <a:pt x="450" y="3520"/>
                    </a:lnTo>
                    <a:lnTo>
                      <a:pt x="450" y="3522"/>
                    </a:lnTo>
                    <a:lnTo>
                      <a:pt x="452" y="3524"/>
                    </a:lnTo>
                    <a:lnTo>
                      <a:pt x="456" y="3524"/>
                    </a:lnTo>
                    <a:lnTo>
                      <a:pt x="464" y="3520"/>
                    </a:lnTo>
                    <a:lnTo>
                      <a:pt x="476" y="3514"/>
                    </a:lnTo>
                    <a:lnTo>
                      <a:pt x="484" y="3504"/>
                    </a:lnTo>
                    <a:lnTo>
                      <a:pt x="486" y="3502"/>
                    </a:lnTo>
                    <a:lnTo>
                      <a:pt x="486" y="3500"/>
                    </a:lnTo>
                    <a:lnTo>
                      <a:pt x="480" y="3502"/>
                    </a:lnTo>
                    <a:lnTo>
                      <a:pt x="468" y="3506"/>
                    </a:lnTo>
                    <a:close/>
                    <a:moveTo>
                      <a:pt x="1966" y="4176"/>
                    </a:moveTo>
                    <a:lnTo>
                      <a:pt x="1966" y="4176"/>
                    </a:lnTo>
                    <a:lnTo>
                      <a:pt x="1964" y="4176"/>
                    </a:lnTo>
                    <a:lnTo>
                      <a:pt x="1960" y="4184"/>
                    </a:lnTo>
                    <a:lnTo>
                      <a:pt x="1958" y="4200"/>
                    </a:lnTo>
                    <a:lnTo>
                      <a:pt x="1956" y="4222"/>
                    </a:lnTo>
                    <a:lnTo>
                      <a:pt x="1954" y="4242"/>
                    </a:lnTo>
                    <a:lnTo>
                      <a:pt x="1952" y="4252"/>
                    </a:lnTo>
                    <a:lnTo>
                      <a:pt x="1950" y="4260"/>
                    </a:lnTo>
                    <a:lnTo>
                      <a:pt x="1952" y="4272"/>
                    </a:lnTo>
                    <a:lnTo>
                      <a:pt x="1954" y="4278"/>
                    </a:lnTo>
                    <a:lnTo>
                      <a:pt x="1956" y="4280"/>
                    </a:lnTo>
                    <a:lnTo>
                      <a:pt x="1958" y="4274"/>
                    </a:lnTo>
                    <a:lnTo>
                      <a:pt x="1962" y="4248"/>
                    </a:lnTo>
                    <a:lnTo>
                      <a:pt x="1962" y="4240"/>
                    </a:lnTo>
                    <a:lnTo>
                      <a:pt x="1962" y="4236"/>
                    </a:lnTo>
                    <a:lnTo>
                      <a:pt x="1962" y="4234"/>
                    </a:lnTo>
                    <a:lnTo>
                      <a:pt x="1964" y="4232"/>
                    </a:lnTo>
                    <a:lnTo>
                      <a:pt x="1966" y="4228"/>
                    </a:lnTo>
                    <a:lnTo>
                      <a:pt x="1966" y="4226"/>
                    </a:lnTo>
                    <a:lnTo>
                      <a:pt x="1964" y="4218"/>
                    </a:lnTo>
                    <a:lnTo>
                      <a:pt x="1964" y="4210"/>
                    </a:lnTo>
                    <a:lnTo>
                      <a:pt x="1964" y="4206"/>
                    </a:lnTo>
                    <a:lnTo>
                      <a:pt x="1964" y="4204"/>
                    </a:lnTo>
                    <a:lnTo>
                      <a:pt x="1968" y="4200"/>
                    </a:lnTo>
                    <a:lnTo>
                      <a:pt x="1970" y="4192"/>
                    </a:lnTo>
                    <a:lnTo>
                      <a:pt x="1970" y="4182"/>
                    </a:lnTo>
                    <a:lnTo>
                      <a:pt x="1966" y="4176"/>
                    </a:lnTo>
                    <a:close/>
                    <a:moveTo>
                      <a:pt x="1508" y="4454"/>
                    </a:moveTo>
                    <a:lnTo>
                      <a:pt x="1508" y="4454"/>
                    </a:lnTo>
                    <a:lnTo>
                      <a:pt x="1504" y="4444"/>
                    </a:lnTo>
                    <a:lnTo>
                      <a:pt x="1498" y="4430"/>
                    </a:lnTo>
                    <a:lnTo>
                      <a:pt x="1492" y="4416"/>
                    </a:lnTo>
                    <a:lnTo>
                      <a:pt x="1484" y="4404"/>
                    </a:lnTo>
                    <a:lnTo>
                      <a:pt x="1478" y="4396"/>
                    </a:lnTo>
                    <a:lnTo>
                      <a:pt x="1474" y="4388"/>
                    </a:lnTo>
                    <a:lnTo>
                      <a:pt x="1472" y="4380"/>
                    </a:lnTo>
                    <a:lnTo>
                      <a:pt x="1464" y="4372"/>
                    </a:lnTo>
                    <a:lnTo>
                      <a:pt x="1456" y="4364"/>
                    </a:lnTo>
                    <a:lnTo>
                      <a:pt x="1448" y="4360"/>
                    </a:lnTo>
                    <a:lnTo>
                      <a:pt x="1442" y="4360"/>
                    </a:lnTo>
                    <a:lnTo>
                      <a:pt x="1438" y="4362"/>
                    </a:lnTo>
                    <a:lnTo>
                      <a:pt x="1438" y="4364"/>
                    </a:lnTo>
                    <a:lnTo>
                      <a:pt x="1440" y="4368"/>
                    </a:lnTo>
                    <a:lnTo>
                      <a:pt x="1444" y="4372"/>
                    </a:lnTo>
                    <a:lnTo>
                      <a:pt x="1446" y="4382"/>
                    </a:lnTo>
                    <a:lnTo>
                      <a:pt x="1446" y="4392"/>
                    </a:lnTo>
                    <a:lnTo>
                      <a:pt x="1444" y="4398"/>
                    </a:lnTo>
                    <a:lnTo>
                      <a:pt x="1440" y="4404"/>
                    </a:lnTo>
                    <a:lnTo>
                      <a:pt x="1440" y="4410"/>
                    </a:lnTo>
                    <a:lnTo>
                      <a:pt x="1440" y="4420"/>
                    </a:lnTo>
                    <a:lnTo>
                      <a:pt x="1438" y="4430"/>
                    </a:lnTo>
                    <a:lnTo>
                      <a:pt x="1436" y="4438"/>
                    </a:lnTo>
                    <a:lnTo>
                      <a:pt x="1436" y="4436"/>
                    </a:lnTo>
                    <a:lnTo>
                      <a:pt x="1434" y="4432"/>
                    </a:lnTo>
                    <a:lnTo>
                      <a:pt x="1432" y="4432"/>
                    </a:lnTo>
                    <a:lnTo>
                      <a:pt x="1430" y="4440"/>
                    </a:lnTo>
                    <a:lnTo>
                      <a:pt x="1432" y="4456"/>
                    </a:lnTo>
                    <a:lnTo>
                      <a:pt x="1434" y="4476"/>
                    </a:lnTo>
                    <a:lnTo>
                      <a:pt x="1434" y="4500"/>
                    </a:lnTo>
                    <a:lnTo>
                      <a:pt x="1436" y="4512"/>
                    </a:lnTo>
                    <a:lnTo>
                      <a:pt x="1438" y="4524"/>
                    </a:lnTo>
                    <a:lnTo>
                      <a:pt x="1442" y="4534"/>
                    </a:lnTo>
                    <a:lnTo>
                      <a:pt x="1450" y="4544"/>
                    </a:lnTo>
                    <a:lnTo>
                      <a:pt x="1458" y="4548"/>
                    </a:lnTo>
                    <a:lnTo>
                      <a:pt x="1464" y="4550"/>
                    </a:lnTo>
                    <a:lnTo>
                      <a:pt x="1470" y="4550"/>
                    </a:lnTo>
                    <a:lnTo>
                      <a:pt x="1476" y="4548"/>
                    </a:lnTo>
                    <a:lnTo>
                      <a:pt x="1488" y="4540"/>
                    </a:lnTo>
                    <a:lnTo>
                      <a:pt x="1502" y="4532"/>
                    </a:lnTo>
                    <a:lnTo>
                      <a:pt x="1508" y="4526"/>
                    </a:lnTo>
                    <a:lnTo>
                      <a:pt x="1512" y="4520"/>
                    </a:lnTo>
                    <a:lnTo>
                      <a:pt x="1516" y="4510"/>
                    </a:lnTo>
                    <a:lnTo>
                      <a:pt x="1518" y="4502"/>
                    </a:lnTo>
                    <a:lnTo>
                      <a:pt x="1518" y="4484"/>
                    </a:lnTo>
                    <a:lnTo>
                      <a:pt x="1516" y="4476"/>
                    </a:lnTo>
                    <a:lnTo>
                      <a:pt x="1514" y="4472"/>
                    </a:lnTo>
                    <a:lnTo>
                      <a:pt x="1512" y="4466"/>
                    </a:lnTo>
                    <a:lnTo>
                      <a:pt x="1512" y="4462"/>
                    </a:lnTo>
                    <a:lnTo>
                      <a:pt x="1510" y="4458"/>
                    </a:lnTo>
                    <a:lnTo>
                      <a:pt x="1508" y="4454"/>
                    </a:lnTo>
                    <a:close/>
                    <a:moveTo>
                      <a:pt x="1946" y="4308"/>
                    </a:moveTo>
                    <a:lnTo>
                      <a:pt x="1946" y="4308"/>
                    </a:lnTo>
                    <a:lnTo>
                      <a:pt x="1942" y="4310"/>
                    </a:lnTo>
                    <a:lnTo>
                      <a:pt x="1940" y="4316"/>
                    </a:lnTo>
                    <a:lnTo>
                      <a:pt x="1940" y="4322"/>
                    </a:lnTo>
                    <a:lnTo>
                      <a:pt x="1942" y="4328"/>
                    </a:lnTo>
                    <a:lnTo>
                      <a:pt x="1944" y="4328"/>
                    </a:lnTo>
                    <a:lnTo>
                      <a:pt x="1946" y="4326"/>
                    </a:lnTo>
                    <a:lnTo>
                      <a:pt x="1948" y="4320"/>
                    </a:lnTo>
                    <a:lnTo>
                      <a:pt x="1950" y="4312"/>
                    </a:lnTo>
                    <a:lnTo>
                      <a:pt x="1948" y="4310"/>
                    </a:lnTo>
                    <a:lnTo>
                      <a:pt x="1946" y="4308"/>
                    </a:lnTo>
                    <a:close/>
                    <a:moveTo>
                      <a:pt x="1996" y="4488"/>
                    </a:moveTo>
                    <a:lnTo>
                      <a:pt x="1996" y="4488"/>
                    </a:lnTo>
                    <a:lnTo>
                      <a:pt x="1994" y="4492"/>
                    </a:lnTo>
                    <a:lnTo>
                      <a:pt x="1994" y="4496"/>
                    </a:lnTo>
                    <a:lnTo>
                      <a:pt x="1994" y="4504"/>
                    </a:lnTo>
                    <a:lnTo>
                      <a:pt x="1998" y="4508"/>
                    </a:lnTo>
                    <a:lnTo>
                      <a:pt x="2000" y="4510"/>
                    </a:lnTo>
                    <a:lnTo>
                      <a:pt x="2002" y="4508"/>
                    </a:lnTo>
                    <a:lnTo>
                      <a:pt x="2004" y="4506"/>
                    </a:lnTo>
                    <a:lnTo>
                      <a:pt x="2004" y="4502"/>
                    </a:lnTo>
                    <a:lnTo>
                      <a:pt x="2004" y="4494"/>
                    </a:lnTo>
                    <a:lnTo>
                      <a:pt x="2000" y="4488"/>
                    </a:lnTo>
                    <a:lnTo>
                      <a:pt x="1998" y="4488"/>
                    </a:lnTo>
                    <a:lnTo>
                      <a:pt x="1996" y="4488"/>
                    </a:lnTo>
                    <a:close/>
                    <a:moveTo>
                      <a:pt x="1980" y="4454"/>
                    </a:moveTo>
                    <a:lnTo>
                      <a:pt x="1980" y="4454"/>
                    </a:lnTo>
                    <a:lnTo>
                      <a:pt x="1982" y="4454"/>
                    </a:lnTo>
                    <a:lnTo>
                      <a:pt x="1984" y="4454"/>
                    </a:lnTo>
                    <a:lnTo>
                      <a:pt x="1982" y="4448"/>
                    </a:lnTo>
                    <a:lnTo>
                      <a:pt x="1980" y="4448"/>
                    </a:lnTo>
                    <a:lnTo>
                      <a:pt x="1978" y="4448"/>
                    </a:lnTo>
                    <a:lnTo>
                      <a:pt x="1978" y="4450"/>
                    </a:lnTo>
                    <a:lnTo>
                      <a:pt x="1980" y="4454"/>
                    </a:lnTo>
                    <a:close/>
                    <a:moveTo>
                      <a:pt x="1954" y="4386"/>
                    </a:moveTo>
                    <a:lnTo>
                      <a:pt x="1954" y="4386"/>
                    </a:lnTo>
                    <a:lnTo>
                      <a:pt x="1952" y="4390"/>
                    </a:lnTo>
                    <a:lnTo>
                      <a:pt x="1952" y="4394"/>
                    </a:lnTo>
                    <a:lnTo>
                      <a:pt x="1954" y="4396"/>
                    </a:lnTo>
                    <a:lnTo>
                      <a:pt x="1958" y="4396"/>
                    </a:lnTo>
                    <a:lnTo>
                      <a:pt x="1960" y="4394"/>
                    </a:lnTo>
                    <a:lnTo>
                      <a:pt x="1958" y="4390"/>
                    </a:lnTo>
                    <a:lnTo>
                      <a:pt x="1958" y="4386"/>
                    </a:lnTo>
                    <a:lnTo>
                      <a:pt x="1956" y="4386"/>
                    </a:lnTo>
                    <a:lnTo>
                      <a:pt x="1954" y="4386"/>
                    </a:lnTo>
                    <a:close/>
                    <a:moveTo>
                      <a:pt x="2078" y="4702"/>
                    </a:moveTo>
                    <a:lnTo>
                      <a:pt x="2078" y="4702"/>
                    </a:lnTo>
                    <a:lnTo>
                      <a:pt x="2078" y="4706"/>
                    </a:lnTo>
                    <a:lnTo>
                      <a:pt x="2080" y="4710"/>
                    </a:lnTo>
                    <a:lnTo>
                      <a:pt x="2084" y="4714"/>
                    </a:lnTo>
                    <a:lnTo>
                      <a:pt x="2090" y="4720"/>
                    </a:lnTo>
                    <a:lnTo>
                      <a:pt x="2102" y="4728"/>
                    </a:lnTo>
                    <a:lnTo>
                      <a:pt x="2106" y="4730"/>
                    </a:lnTo>
                    <a:lnTo>
                      <a:pt x="2106" y="4726"/>
                    </a:lnTo>
                    <a:lnTo>
                      <a:pt x="2102" y="4716"/>
                    </a:lnTo>
                    <a:lnTo>
                      <a:pt x="2094" y="4706"/>
                    </a:lnTo>
                    <a:lnTo>
                      <a:pt x="2084" y="4700"/>
                    </a:lnTo>
                    <a:lnTo>
                      <a:pt x="2080" y="4700"/>
                    </a:lnTo>
                    <a:lnTo>
                      <a:pt x="2078" y="4702"/>
                    </a:lnTo>
                    <a:close/>
                    <a:moveTo>
                      <a:pt x="2508" y="4960"/>
                    </a:moveTo>
                    <a:lnTo>
                      <a:pt x="2508" y="4960"/>
                    </a:lnTo>
                    <a:lnTo>
                      <a:pt x="2502" y="4956"/>
                    </a:lnTo>
                    <a:lnTo>
                      <a:pt x="2500" y="4950"/>
                    </a:lnTo>
                    <a:lnTo>
                      <a:pt x="2496" y="4932"/>
                    </a:lnTo>
                    <a:lnTo>
                      <a:pt x="2494" y="4924"/>
                    </a:lnTo>
                    <a:lnTo>
                      <a:pt x="2490" y="4918"/>
                    </a:lnTo>
                    <a:lnTo>
                      <a:pt x="2484" y="4914"/>
                    </a:lnTo>
                    <a:lnTo>
                      <a:pt x="2476" y="4912"/>
                    </a:lnTo>
                    <a:lnTo>
                      <a:pt x="2466" y="4916"/>
                    </a:lnTo>
                    <a:lnTo>
                      <a:pt x="2464" y="4920"/>
                    </a:lnTo>
                    <a:lnTo>
                      <a:pt x="2464" y="4926"/>
                    </a:lnTo>
                    <a:lnTo>
                      <a:pt x="2462" y="4928"/>
                    </a:lnTo>
                    <a:lnTo>
                      <a:pt x="2460" y="4932"/>
                    </a:lnTo>
                    <a:lnTo>
                      <a:pt x="2456" y="4936"/>
                    </a:lnTo>
                    <a:lnTo>
                      <a:pt x="2454" y="4938"/>
                    </a:lnTo>
                    <a:lnTo>
                      <a:pt x="2454" y="4940"/>
                    </a:lnTo>
                    <a:lnTo>
                      <a:pt x="2456" y="4942"/>
                    </a:lnTo>
                    <a:lnTo>
                      <a:pt x="2464" y="4944"/>
                    </a:lnTo>
                    <a:lnTo>
                      <a:pt x="2474" y="4942"/>
                    </a:lnTo>
                    <a:lnTo>
                      <a:pt x="2478" y="4944"/>
                    </a:lnTo>
                    <a:lnTo>
                      <a:pt x="2480" y="4948"/>
                    </a:lnTo>
                    <a:lnTo>
                      <a:pt x="2484" y="4958"/>
                    </a:lnTo>
                    <a:lnTo>
                      <a:pt x="2488" y="4972"/>
                    </a:lnTo>
                    <a:lnTo>
                      <a:pt x="2490" y="4976"/>
                    </a:lnTo>
                    <a:lnTo>
                      <a:pt x="2494" y="4978"/>
                    </a:lnTo>
                    <a:lnTo>
                      <a:pt x="2502" y="4984"/>
                    </a:lnTo>
                    <a:lnTo>
                      <a:pt x="2508" y="4988"/>
                    </a:lnTo>
                    <a:lnTo>
                      <a:pt x="2512" y="4990"/>
                    </a:lnTo>
                    <a:lnTo>
                      <a:pt x="2516" y="4990"/>
                    </a:lnTo>
                    <a:lnTo>
                      <a:pt x="2518" y="4990"/>
                    </a:lnTo>
                    <a:lnTo>
                      <a:pt x="2520" y="4988"/>
                    </a:lnTo>
                    <a:lnTo>
                      <a:pt x="2518" y="4984"/>
                    </a:lnTo>
                    <a:lnTo>
                      <a:pt x="2516" y="4978"/>
                    </a:lnTo>
                    <a:lnTo>
                      <a:pt x="2514" y="4976"/>
                    </a:lnTo>
                    <a:lnTo>
                      <a:pt x="2516" y="4974"/>
                    </a:lnTo>
                    <a:lnTo>
                      <a:pt x="2518" y="4970"/>
                    </a:lnTo>
                    <a:lnTo>
                      <a:pt x="2518" y="4966"/>
                    </a:lnTo>
                    <a:lnTo>
                      <a:pt x="2514" y="4964"/>
                    </a:lnTo>
                    <a:lnTo>
                      <a:pt x="2508" y="4960"/>
                    </a:lnTo>
                    <a:close/>
                    <a:moveTo>
                      <a:pt x="2428" y="4870"/>
                    </a:moveTo>
                    <a:lnTo>
                      <a:pt x="2428" y="4870"/>
                    </a:lnTo>
                    <a:lnTo>
                      <a:pt x="2432" y="4868"/>
                    </a:lnTo>
                    <a:lnTo>
                      <a:pt x="2434" y="4862"/>
                    </a:lnTo>
                    <a:lnTo>
                      <a:pt x="2434" y="4858"/>
                    </a:lnTo>
                    <a:lnTo>
                      <a:pt x="2432" y="4856"/>
                    </a:lnTo>
                    <a:lnTo>
                      <a:pt x="2430" y="4856"/>
                    </a:lnTo>
                    <a:lnTo>
                      <a:pt x="2426" y="4858"/>
                    </a:lnTo>
                    <a:lnTo>
                      <a:pt x="2424" y="4860"/>
                    </a:lnTo>
                    <a:lnTo>
                      <a:pt x="2420" y="4866"/>
                    </a:lnTo>
                    <a:lnTo>
                      <a:pt x="2420" y="4868"/>
                    </a:lnTo>
                    <a:lnTo>
                      <a:pt x="2420" y="4872"/>
                    </a:lnTo>
                    <a:lnTo>
                      <a:pt x="2424" y="4872"/>
                    </a:lnTo>
                    <a:lnTo>
                      <a:pt x="2428" y="4870"/>
                    </a:lnTo>
                    <a:close/>
                    <a:moveTo>
                      <a:pt x="2450" y="4852"/>
                    </a:moveTo>
                    <a:lnTo>
                      <a:pt x="2450" y="4852"/>
                    </a:lnTo>
                    <a:lnTo>
                      <a:pt x="2444" y="4848"/>
                    </a:lnTo>
                    <a:lnTo>
                      <a:pt x="2434" y="4840"/>
                    </a:lnTo>
                    <a:lnTo>
                      <a:pt x="2430" y="4836"/>
                    </a:lnTo>
                    <a:lnTo>
                      <a:pt x="2428" y="4838"/>
                    </a:lnTo>
                    <a:lnTo>
                      <a:pt x="2428" y="4846"/>
                    </a:lnTo>
                    <a:lnTo>
                      <a:pt x="2430" y="4848"/>
                    </a:lnTo>
                    <a:lnTo>
                      <a:pt x="2432" y="4850"/>
                    </a:lnTo>
                    <a:lnTo>
                      <a:pt x="2438" y="4854"/>
                    </a:lnTo>
                    <a:lnTo>
                      <a:pt x="2446" y="4854"/>
                    </a:lnTo>
                    <a:lnTo>
                      <a:pt x="2450" y="4852"/>
                    </a:lnTo>
                    <a:close/>
                    <a:moveTo>
                      <a:pt x="2378" y="4806"/>
                    </a:moveTo>
                    <a:lnTo>
                      <a:pt x="2378" y="4806"/>
                    </a:lnTo>
                    <a:lnTo>
                      <a:pt x="2376" y="4806"/>
                    </a:lnTo>
                    <a:lnTo>
                      <a:pt x="2376" y="4810"/>
                    </a:lnTo>
                    <a:lnTo>
                      <a:pt x="2376" y="4812"/>
                    </a:lnTo>
                    <a:lnTo>
                      <a:pt x="2378" y="4814"/>
                    </a:lnTo>
                    <a:lnTo>
                      <a:pt x="2382" y="4814"/>
                    </a:lnTo>
                    <a:lnTo>
                      <a:pt x="2382" y="4810"/>
                    </a:lnTo>
                    <a:lnTo>
                      <a:pt x="2380" y="4806"/>
                    </a:lnTo>
                    <a:lnTo>
                      <a:pt x="2378" y="4806"/>
                    </a:lnTo>
                    <a:close/>
                    <a:moveTo>
                      <a:pt x="2422" y="4774"/>
                    </a:moveTo>
                    <a:lnTo>
                      <a:pt x="2422" y="4774"/>
                    </a:lnTo>
                    <a:lnTo>
                      <a:pt x="2414" y="4778"/>
                    </a:lnTo>
                    <a:lnTo>
                      <a:pt x="2412" y="4782"/>
                    </a:lnTo>
                    <a:lnTo>
                      <a:pt x="2410" y="4784"/>
                    </a:lnTo>
                    <a:lnTo>
                      <a:pt x="2406" y="4788"/>
                    </a:lnTo>
                    <a:lnTo>
                      <a:pt x="2406" y="4790"/>
                    </a:lnTo>
                    <a:lnTo>
                      <a:pt x="2410" y="4792"/>
                    </a:lnTo>
                    <a:lnTo>
                      <a:pt x="2414" y="4790"/>
                    </a:lnTo>
                    <a:lnTo>
                      <a:pt x="2420" y="4796"/>
                    </a:lnTo>
                    <a:lnTo>
                      <a:pt x="2416" y="4796"/>
                    </a:lnTo>
                    <a:lnTo>
                      <a:pt x="2414" y="4796"/>
                    </a:lnTo>
                    <a:lnTo>
                      <a:pt x="2414" y="4798"/>
                    </a:lnTo>
                    <a:lnTo>
                      <a:pt x="2414" y="4800"/>
                    </a:lnTo>
                    <a:lnTo>
                      <a:pt x="2418" y="4804"/>
                    </a:lnTo>
                    <a:lnTo>
                      <a:pt x="2420" y="4804"/>
                    </a:lnTo>
                    <a:lnTo>
                      <a:pt x="2422" y="4802"/>
                    </a:lnTo>
                    <a:lnTo>
                      <a:pt x="2420" y="4798"/>
                    </a:lnTo>
                    <a:lnTo>
                      <a:pt x="2432" y="4808"/>
                    </a:lnTo>
                    <a:lnTo>
                      <a:pt x="2436" y="4808"/>
                    </a:lnTo>
                    <a:lnTo>
                      <a:pt x="2438" y="4804"/>
                    </a:lnTo>
                    <a:lnTo>
                      <a:pt x="2438" y="4798"/>
                    </a:lnTo>
                    <a:lnTo>
                      <a:pt x="2438" y="4790"/>
                    </a:lnTo>
                    <a:lnTo>
                      <a:pt x="2436" y="4782"/>
                    </a:lnTo>
                    <a:lnTo>
                      <a:pt x="2434" y="4776"/>
                    </a:lnTo>
                    <a:lnTo>
                      <a:pt x="2428" y="4774"/>
                    </a:lnTo>
                    <a:lnTo>
                      <a:pt x="2422" y="4774"/>
                    </a:lnTo>
                    <a:close/>
                    <a:moveTo>
                      <a:pt x="2384" y="4796"/>
                    </a:moveTo>
                    <a:lnTo>
                      <a:pt x="2384" y="4796"/>
                    </a:lnTo>
                    <a:lnTo>
                      <a:pt x="2384" y="4798"/>
                    </a:lnTo>
                    <a:lnTo>
                      <a:pt x="2384" y="4802"/>
                    </a:lnTo>
                    <a:lnTo>
                      <a:pt x="2386" y="4806"/>
                    </a:lnTo>
                    <a:lnTo>
                      <a:pt x="2390" y="4806"/>
                    </a:lnTo>
                    <a:lnTo>
                      <a:pt x="2392" y="4806"/>
                    </a:lnTo>
                    <a:lnTo>
                      <a:pt x="2390" y="4802"/>
                    </a:lnTo>
                    <a:lnTo>
                      <a:pt x="2388" y="4798"/>
                    </a:lnTo>
                    <a:lnTo>
                      <a:pt x="2384" y="4796"/>
                    </a:lnTo>
                    <a:close/>
                    <a:moveTo>
                      <a:pt x="2578" y="4662"/>
                    </a:moveTo>
                    <a:lnTo>
                      <a:pt x="2578" y="4662"/>
                    </a:lnTo>
                    <a:lnTo>
                      <a:pt x="2580" y="4662"/>
                    </a:lnTo>
                    <a:lnTo>
                      <a:pt x="2584" y="4660"/>
                    </a:lnTo>
                    <a:lnTo>
                      <a:pt x="2584" y="4650"/>
                    </a:lnTo>
                    <a:lnTo>
                      <a:pt x="2584" y="4640"/>
                    </a:lnTo>
                    <a:lnTo>
                      <a:pt x="2582" y="4634"/>
                    </a:lnTo>
                    <a:lnTo>
                      <a:pt x="2578" y="4634"/>
                    </a:lnTo>
                    <a:lnTo>
                      <a:pt x="2574" y="4640"/>
                    </a:lnTo>
                    <a:lnTo>
                      <a:pt x="2570" y="4646"/>
                    </a:lnTo>
                    <a:lnTo>
                      <a:pt x="2572" y="4650"/>
                    </a:lnTo>
                    <a:lnTo>
                      <a:pt x="2574" y="4652"/>
                    </a:lnTo>
                    <a:lnTo>
                      <a:pt x="2578" y="4656"/>
                    </a:lnTo>
                    <a:lnTo>
                      <a:pt x="2576" y="4658"/>
                    </a:lnTo>
                    <a:lnTo>
                      <a:pt x="2574" y="4660"/>
                    </a:lnTo>
                    <a:lnTo>
                      <a:pt x="2578" y="4662"/>
                    </a:lnTo>
                    <a:close/>
                    <a:moveTo>
                      <a:pt x="2136" y="4766"/>
                    </a:moveTo>
                    <a:lnTo>
                      <a:pt x="2136" y="4766"/>
                    </a:lnTo>
                    <a:lnTo>
                      <a:pt x="2134" y="4768"/>
                    </a:lnTo>
                    <a:lnTo>
                      <a:pt x="2134" y="4772"/>
                    </a:lnTo>
                    <a:lnTo>
                      <a:pt x="2138" y="4782"/>
                    </a:lnTo>
                    <a:lnTo>
                      <a:pt x="2154" y="4806"/>
                    </a:lnTo>
                    <a:lnTo>
                      <a:pt x="2158" y="4812"/>
                    </a:lnTo>
                    <a:lnTo>
                      <a:pt x="2162" y="4812"/>
                    </a:lnTo>
                    <a:lnTo>
                      <a:pt x="2164" y="4810"/>
                    </a:lnTo>
                    <a:lnTo>
                      <a:pt x="2166" y="4806"/>
                    </a:lnTo>
                    <a:lnTo>
                      <a:pt x="2166" y="4794"/>
                    </a:lnTo>
                    <a:lnTo>
                      <a:pt x="2164" y="4790"/>
                    </a:lnTo>
                    <a:lnTo>
                      <a:pt x="2160" y="4786"/>
                    </a:lnTo>
                    <a:lnTo>
                      <a:pt x="2154" y="4780"/>
                    </a:lnTo>
                    <a:lnTo>
                      <a:pt x="2150" y="4772"/>
                    </a:lnTo>
                    <a:lnTo>
                      <a:pt x="2144" y="4768"/>
                    </a:lnTo>
                    <a:lnTo>
                      <a:pt x="2140" y="4766"/>
                    </a:lnTo>
                    <a:lnTo>
                      <a:pt x="2136" y="4766"/>
                    </a:lnTo>
                    <a:close/>
                    <a:moveTo>
                      <a:pt x="2832" y="5258"/>
                    </a:moveTo>
                    <a:lnTo>
                      <a:pt x="2832" y="5258"/>
                    </a:lnTo>
                    <a:lnTo>
                      <a:pt x="2828" y="5254"/>
                    </a:lnTo>
                    <a:lnTo>
                      <a:pt x="2828" y="5248"/>
                    </a:lnTo>
                    <a:lnTo>
                      <a:pt x="2832" y="5234"/>
                    </a:lnTo>
                    <a:lnTo>
                      <a:pt x="2832" y="5226"/>
                    </a:lnTo>
                    <a:lnTo>
                      <a:pt x="2832" y="5220"/>
                    </a:lnTo>
                    <a:lnTo>
                      <a:pt x="2828" y="5214"/>
                    </a:lnTo>
                    <a:lnTo>
                      <a:pt x="2820" y="5212"/>
                    </a:lnTo>
                    <a:lnTo>
                      <a:pt x="2808" y="5212"/>
                    </a:lnTo>
                    <a:lnTo>
                      <a:pt x="2798" y="5214"/>
                    </a:lnTo>
                    <a:lnTo>
                      <a:pt x="2786" y="5216"/>
                    </a:lnTo>
                    <a:lnTo>
                      <a:pt x="2780" y="5216"/>
                    </a:lnTo>
                    <a:lnTo>
                      <a:pt x="2772" y="5212"/>
                    </a:lnTo>
                    <a:lnTo>
                      <a:pt x="2762" y="5208"/>
                    </a:lnTo>
                    <a:lnTo>
                      <a:pt x="2762" y="5206"/>
                    </a:lnTo>
                    <a:lnTo>
                      <a:pt x="2762" y="5204"/>
                    </a:lnTo>
                    <a:lnTo>
                      <a:pt x="2762" y="5196"/>
                    </a:lnTo>
                    <a:lnTo>
                      <a:pt x="2762" y="5190"/>
                    </a:lnTo>
                    <a:lnTo>
                      <a:pt x="2758" y="5184"/>
                    </a:lnTo>
                    <a:lnTo>
                      <a:pt x="2754" y="5178"/>
                    </a:lnTo>
                    <a:lnTo>
                      <a:pt x="2752" y="5174"/>
                    </a:lnTo>
                    <a:lnTo>
                      <a:pt x="2748" y="5174"/>
                    </a:lnTo>
                    <a:lnTo>
                      <a:pt x="2746" y="5176"/>
                    </a:lnTo>
                    <a:lnTo>
                      <a:pt x="2740" y="5178"/>
                    </a:lnTo>
                    <a:lnTo>
                      <a:pt x="2738" y="5178"/>
                    </a:lnTo>
                    <a:lnTo>
                      <a:pt x="2734" y="5174"/>
                    </a:lnTo>
                    <a:lnTo>
                      <a:pt x="2730" y="5168"/>
                    </a:lnTo>
                    <a:lnTo>
                      <a:pt x="2728" y="5170"/>
                    </a:lnTo>
                    <a:lnTo>
                      <a:pt x="2726" y="5170"/>
                    </a:lnTo>
                    <a:lnTo>
                      <a:pt x="2720" y="5166"/>
                    </a:lnTo>
                    <a:lnTo>
                      <a:pt x="2718" y="5164"/>
                    </a:lnTo>
                    <a:lnTo>
                      <a:pt x="2714" y="5162"/>
                    </a:lnTo>
                    <a:lnTo>
                      <a:pt x="2708" y="5164"/>
                    </a:lnTo>
                    <a:lnTo>
                      <a:pt x="2704" y="5166"/>
                    </a:lnTo>
                    <a:lnTo>
                      <a:pt x="2700" y="5166"/>
                    </a:lnTo>
                    <a:lnTo>
                      <a:pt x="2698" y="5162"/>
                    </a:lnTo>
                    <a:lnTo>
                      <a:pt x="2694" y="5154"/>
                    </a:lnTo>
                    <a:lnTo>
                      <a:pt x="2692" y="5150"/>
                    </a:lnTo>
                    <a:lnTo>
                      <a:pt x="2688" y="5148"/>
                    </a:lnTo>
                    <a:lnTo>
                      <a:pt x="2686" y="5150"/>
                    </a:lnTo>
                    <a:lnTo>
                      <a:pt x="2682" y="5152"/>
                    </a:lnTo>
                    <a:lnTo>
                      <a:pt x="2680" y="5156"/>
                    </a:lnTo>
                    <a:lnTo>
                      <a:pt x="2676" y="5166"/>
                    </a:lnTo>
                    <a:lnTo>
                      <a:pt x="2670" y="5178"/>
                    </a:lnTo>
                    <a:lnTo>
                      <a:pt x="2668" y="5180"/>
                    </a:lnTo>
                    <a:lnTo>
                      <a:pt x="2666" y="5180"/>
                    </a:lnTo>
                    <a:lnTo>
                      <a:pt x="2660" y="5176"/>
                    </a:lnTo>
                    <a:lnTo>
                      <a:pt x="2654" y="5174"/>
                    </a:lnTo>
                    <a:lnTo>
                      <a:pt x="2646" y="5172"/>
                    </a:lnTo>
                    <a:lnTo>
                      <a:pt x="2634" y="5174"/>
                    </a:lnTo>
                    <a:lnTo>
                      <a:pt x="2630" y="5174"/>
                    </a:lnTo>
                    <a:lnTo>
                      <a:pt x="2626" y="5176"/>
                    </a:lnTo>
                    <a:lnTo>
                      <a:pt x="2620" y="5174"/>
                    </a:lnTo>
                    <a:lnTo>
                      <a:pt x="2612" y="5172"/>
                    </a:lnTo>
                    <a:lnTo>
                      <a:pt x="2604" y="5172"/>
                    </a:lnTo>
                    <a:lnTo>
                      <a:pt x="2600" y="5170"/>
                    </a:lnTo>
                    <a:lnTo>
                      <a:pt x="2596" y="5168"/>
                    </a:lnTo>
                    <a:lnTo>
                      <a:pt x="2594" y="5162"/>
                    </a:lnTo>
                    <a:lnTo>
                      <a:pt x="2590" y="5154"/>
                    </a:lnTo>
                    <a:lnTo>
                      <a:pt x="2588" y="5148"/>
                    </a:lnTo>
                    <a:lnTo>
                      <a:pt x="2586" y="5144"/>
                    </a:lnTo>
                    <a:lnTo>
                      <a:pt x="2584" y="5144"/>
                    </a:lnTo>
                    <a:lnTo>
                      <a:pt x="2582" y="5144"/>
                    </a:lnTo>
                    <a:lnTo>
                      <a:pt x="2576" y="5146"/>
                    </a:lnTo>
                    <a:lnTo>
                      <a:pt x="2574" y="5146"/>
                    </a:lnTo>
                    <a:lnTo>
                      <a:pt x="2570" y="5142"/>
                    </a:lnTo>
                    <a:lnTo>
                      <a:pt x="2566" y="5140"/>
                    </a:lnTo>
                    <a:lnTo>
                      <a:pt x="2564" y="5140"/>
                    </a:lnTo>
                    <a:lnTo>
                      <a:pt x="2558" y="5140"/>
                    </a:lnTo>
                    <a:lnTo>
                      <a:pt x="2554" y="5142"/>
                    </a:lnTo>
                    <a:lnTo>
                      <a:pt x="2552" y="5140"/>
                    </a:lnTo>
                    <a:lnTo>
                      <a:pt x="2550" y="5138"/>
                    </a:lnTo>
                    <a:lnTo>
                      <a:pt x="2544" y="5132"/>
                    </a:lnTo>
                    <a:lnTo>
                      <a:pt x="2538" y="5128"/>
                    </a:lnTo>
                    <a:lnTo>
                      <a:pt x="2532" y="5128"/>
                    </a:lnTo>
                    <a:lnTo>
                      <a:pt x="2530" y="5130"/>
                    </a:lnTo>
                    <a:lnTo>
                      <a:pt x="2530" y="5132"/>
                    </a:lnTo>
                    <a:lnTo>
                      <a:pt x="2528" y="5136"/>
                    </a:lnTo>
                    <a:lnTo>
                      <a:pt x="2526" y="5136"/>
                    </a:lnTo>
                    <a:lnTo>
                      <a:pt x="2520" y="5136"/>
                    </a:lnTo>
                    <a:lnTo>
                      <a:pt x="2512" y="5132"/>
                    </a:lnTo>
                    <a:lnTo>
                      <a:pt x="2498" y="5130"/>
                    </a:lnTo>
                    <a:lnTo>
                      <a:pt x="2492" y="5130"/>
                    </a:lnTo>
                    <a:lnTo>
                      <a:pt x="2488" y="5132"/>
                    </a:lnTo>
                    <a:lnTo>
                      <a:pt x="2486" y="5136"/>
                    </a:lnTo>
                    <a:lnTo>
                      <a:pt x="2484" y="5140"/>
                    </a:lnTo>
                    <a:lnTo>
                      <a:pt x="2482" y="5150"/>
                    </a:lnTo>
                    <a:lnTo>
                      <a:pt x="2480" y="5152"/>
                    </a:lnTo>
                    <a:lnTo>
                      <a:pt x="2478" y="5154"/>
                    </a:lnTo>
                    <a:lnTo>
                      <a:pt x="2474" y="5156"/>
                    </a:lnTo>
                    <a:lnTo>
                      <a:pt x="2472" y="5160"/>
                    </a:lnTo>
                    <a:lnTo>
                      <a:pt x="2472" y="5164"/>
                    </a:lnTo>
                    <a:lnTo>
                      <a:pt x="2464" y="5164"/>
                    </a:lnTo>
                    <a:lnTo>
                      <a:pt x="2460" y="5166"/>
                    </a:lnTo>
                    <a:lnTo>
                      <a:pt x="2458" y="5168"/>
                    </a:lnTo>
                    <a:lnTo>
                      <a:pt x="2460" y="5172"/>
                    </a:lnTo>
                    <a:lnTo>
                      <a:pt x="2464" y="5174"/>
                    </a:lnTo>
                    <a:lnTo>
                      <a:pt x="2474" y="5174"/>
                    </a:lnTo>
                    <a:lnTo>
                      <a:pt x="2482" y="5174"/>
                    </a:lnTo>
                    <a:lnTo>
                      <a:pt x="2490" y="5174"/>
                    </a:lnTo>
                    <a:lnTo>
                      <a:pt x="2494" y="5174"/>
                    </a:lnTo>
                    <a:lnTo>
                      <a:pt x="2496" y="5178"/>
                    </a:lnTo>
                    <a:lnTo>
                      <a:pt x="2500" y="5180"/>
                    </a:lnTo>
                    <a:lnTo>
                      <a:pt x="2504" y="5180"/>
                    </a:lnTo>
                    <a:lnTo>
                      <a:pt x="2510" y="5180"/>
                    </a:lnTo>
                    <a:lnTo>
                      <a:pt x="2512" y="5180"/>
                    </a:lnTo>
                    <a:lnTo>
                      <a:pt x="2508" y="5188"/>
                    </a:lnTo>
                    <a:lnTo>
                      <a:pt x="2506" y="5194"/>
                    </a:lnTo>
                    <a:lnTo>
                      <a:pt x="2508" y="5198"/>
                    </a:lnTo>
                    <a:lnTo>
                      <a:pt x="2510" y="5200"/>
                    </a:lnTo>
                    <a:lnTo>
                      <a:pt x="2516" y="5200"/>
                    </a:lnTo>
                    <a:lnTo>
                      <a:pt x="2536" y="5204"/>
                    </a:lnTo>
                    <a:lnTo>
                      <a:pt x="2550" y="5210"/>
                    </a:lnTo>
                    <a:lnTo>
                      <a:pt x="2570" y="5218"/>
                    </a:lnTo>
                    <a:lnTo>
                      <a:pt x="2576" y="5220"/>
                    </a:lnTo>
                    <a:lnTo>
                      <a:pt x="2584" y="5220"/>
                    </a:lnTo>
                    <a:lnTo>
                      <a:pt x="2588" y="5220"/>
                    </a:lnTo>
                    <a:lnTo>
                      <a:pt x="2594" y="5218"/>
                    </a:lnTo>
                    <a:lnTo>
                      <a:pt x="2602" y="5214"/>
                    </a:lnTo>
                    <a:lnTo>
                      <a:pt x="2606" y="5214"/>
                    </a:lnTo>
                    <a:lnTo>
                      <a:pt x="2608" y="5214"/>
                    </a:lnTo>
                    <a:lnTo>
                      <a:pt x="2614" y="5218"/>
                    </a:lnTo>
                    <a:lnTo>
                      <a:pt x="2620" y="5216"/>
                    </a:lnTo>
                    <a:lnTo>
                      <a:pt x="2628" y="5216"/>
                    </a:lnTo>
                    <a:lnTo>
                      <a:pt x="2642" y="5218"/>
                    </a:lnTo>
                    <a:lnTo>
                      <a:pt x="2648" y="5220"/>
                    </a:lnTo>
                    <a:lnTo>
                      <a:pt x="2654" y="5224"/>
                    </a:lnTo>
                    <a:lnTo>
                      <a:pt x="2662" y="5230"/>
                    </a:lnTo>
                    <a:lnTo>
                      <a:pt x="2668" y="5234"/>
                    </a:lnTo>
                    <a:lnTo>
                      <a:pt x="2676" y="5238"/>
                    </a:lnTo>
                    <a:lnTo>
                      <a:pt x="2690" y="5242"/>
                    </a:lnTo>
                    <a:lnTo>
                      <a:pt x="2706" y="5246"/>
                    </a:lnTo>
                    <a:lnTo>
                      <a:pt x="2722" y="5248"/>
                    </a:lnTo>
                    <a:lnTo>
                      <a:pt x="2726" y="5246"/>
                    </a:lnTo>
                    <a:lnTo>
                      <a:pt x="2728" y="5244"/>
                    </a:lnTo>
                    <a:lnTo>
                      <a:pt x="2732" y="5244"/>
                    </a:lnTo>
                    <a:lnTo>
                      <a:pt x="2752" y="5248"/>
                    </a:lnTo>
                    <a:lnTo>
                      <a:pt x="2764" y="5250"/>
                    </a:lnTo>
                    <a:lnTo>
                      <a:pt x="2770" y="5248"/>
                    </a:lnTo>
                    <a:lnTo>
                      <a:pt x="2772" y="5246"/>
                    </a:lnTo>
                    <a:lnTo>
                      <a:pt x="2774" y="5244"/>
                    </a:lnTo>
                    <a:lnTo>
                      <a:pt x="2774" y="5242"/>
                    </a:lnTo>
                    <a:lnTo>
                      <a:pt x="2776" y="5242"/>
                    </a:lnTo>
                    <a:lnTo>
                      <a:pt x="2794" y="5250"/>
                    </a:lnTo>
                    <a:lnTo>
                      <a:pt x="2806" y="5256"/>
                    </a:lnTo>
                    <a:lnTo>
                      <a:pt x="2814" y="5258"/>
                    </a:lnTo>
                    <a:lnTo>
                      <a:pt x="2820" y="5260"/>
                    </a:lnTo>
                    <a:lnTo>
                      <a:pt x="2828" y="5264"/>
                    </a:lnTo>
                    <a:lnTo>
                      <a:pt x="2834" y="5268"/>
                    </a:lnTo>
                    <a:lnTo>
                      <a:pt x="2836" y="5268"/>
                    </a:lnTo>
                    <a:lnTo>
                      <a:pt x="2836" y="5266"/>
                    </a:lnTo>
                    <a:lnTo>
                      <a:pt x="2836" y="5262"/>
                    </a:lnTo>
                    <a:lnTo>
                      <a:pt x="2832" y="5258"/>
                    </a:lnTo>
                    <a:close/>
                    <a:moveTo>
                      <a:pt x="2398" y="4778"/>
                    </a:moveTo>
                    <a:lnTo>
                      <a:pt x="2398" y="4778"/>
                    </a:lnTo>
                    <a:lnTo>
                      <a:pt x="2400" y="4780"/>
                    </a:lnTo>
                    <a:lnTo>
                      <a:pt x="2402" y="4780"/>
                    </a:lnTo>
                    <a:lnTo>
                      <a:pt x="2406" y="4780"/>
                    </a:lnTo>
                    <a:lnTo>
                      <a:pt x="2410" y="4776"/>
                    </a:lnTo>
                    <a:lnTo>
                      <a:pt x="2410" y="4774"/>
                    </a:lnTo>
                    <a:lnTo>
                      <a:pt x="2408" y="4772"/>
                    </a:lnTo>
                    <a:lnTo>
                      <a:pt x="2402" y="4772"/>
                    </a:lnTo>
                    <a:lnTo>
                      <a:pt x="2398" y="4774"/>
                    </a:lnTo>
                    <a:lnTo>
                      <a:pt x="2398" y="4776"/>
                    </a:lnTo>
                    <a:lnTo>
                      <a:pt x="2398" y="4778"/>
                    </a:lnTo>
                    <a:close/>
                    <a:moveTo>
                      <a:pt x="2330" y="4760"/>
                    </a:moveTo>
                    <a:lnTo>
                      <a:pt x="2330" y="4760"/>
                    </a:lnTo>
                    <a:lnTo>
                      <a:pt x="2330" y="4762"/>
                    </a:lnTo>
                    <a:lnTo>
                      <a:pt x="2332" y="4764"/>
                    </a:lnTo>
                    <a:lnTo>
                      <a:pt x="2340" y="4770"/>
                    </a:lnTo>
                    <a:lnTo>
                      <a:pt x="2348" y="4774"/>
                    </a:lnTo>
                    <a:lnTo>
                      <a:pt x="2350" y="4774"/>
                    </a:lnTo>
                    <a:lnTo>
                      <a:pt x="2350" y="4770"/>
                    </a:lnTo>
                    <a:lnTo>
                      <a:pt x="2350" y="4768"/>
                    </a:lnTo>
                    <a:lnTo>
                      <a:pt x="2346" y="4764"/>
                    </a:lnTo>
                    <a:lnTo>
                      <a:pt x="2340" y="4760"/>
                    </a:lnTo>
                    <a:lnTo>
                      <a:pt x="2334" y="4758"/>
                    </a:lnTo>
                    <a:lnTo>
                      <a:pt x="2332" y="4758"/>
                    </a:lnTo>
                    <a:lnTo>
                      <a:pt x="2330" y="4760"/>
                    </a:lnTo>
                    <a:close/>
                    <a:moveTo>
                      <a:pt x="2230" y="4942"/>
                    </a:moveTo>
                    <a:lnTo>
                      <a:pt x="2230" y="4942"/>
                    </a:lnTo>
                    <a:lnTo>
                      <a:pt x="2230" y="4944"/>
                    </a:lnTo>
                    <a:lnTo>
                      <a:pt x="2230" y="4946"/>
                    </a:lnTo>
                    <a:lnTo>
                      <a:pt x="2234" y="4952"/>
                    </a:lnTo>
                    <a:lnTo>
                      <a:pt x="2238" y="4956"/>
                    </a:lnTo>
                    <a:lnTo>
                      <a:pt x="2242" y="4956"/>
                    </a:lnTo>
                    <a:lnTo>
                      <a:pt x="2244" y="4954"/>
                    </a:lnTo>
                    <a:lnTo>
                      <a:pt x="2244" y="4952"/>
                    </a:lnTo>
                    <a:lnTo>
                      <a:pt x="2244" y="4950"/>
                    </a:lnTo>
                    <a:lnTo>
                      <a:pt x="2240" y="4944"/>
                    </a:lnTo>
                    <a:lnTo>
                      <a:pt x="2236" y="4940"/>
                    </a:lnTo>
                    <a:lnTo>
                      <a:pt x="2232" y="4940"/>
                    </a:lnTo>
                    <a:lnTo>
                      <a:pt x="2230" y="4942"/>
                    </a:lnTo>
                    <a:close/>
                    <a:moveTo>
                      <a:pt x="2194" y="4886"/>
                    </a:moveTo>
                    <a:lnTo>
                      <a:pt x="2194" y="4886"/>
                    </a:lnTo>
                    <a:lnTo>
                      <a:pt x="2192" y="4890"/>
                    </a:lnTo>
                    <a:lnTo>
                      <a:pt x="2192" y="4896"/>
                    </a:lnTo>
                    <a:lnTo>
                      <a:pt x="2194" y="4904"/>
                    </a:lnTo>
                    <a:lnTo>
                      <a:pt x="2198" y="4910"/>
                    </a:lnTo>
                    <a:lnTo>
                      <a:pt x="2208" y="4920"/>
                    </a:lnTo>
                    <a:lnTo>
                      <a:pt x="2214" y="4924"/>
                    </a:lnTo>
                    <a:lnTo>
                      <a:pt x="2218" y="4924"/>
                    </a:lnTo>
                    <a:lnTo>
                      <a:pt x="2220" y="4920"/>
                    </a:lnTo>
                    <a:lnTo>
                      <a:pt x="2220" y="4914"/>
                    </a:lnTo>
                    <a:lnTo>
                      <a:pt x="2214" y="4900"/>
                    </a:lnTo>
                    <a:lnTo>
                      <a:pt x="2210" y="4894"/>
                    </a:lnTo>
                    <a:lnTo>
                      <a:pt x="2204" y="4888"/>
                    </a:lnTo>
                    <a:lnTo>
                      <a:pt x="2200" y="4886"/>
                    </a:lnTo>
                    <a:lnTo>
                      <a:pt x="2194" y="4886"/>
                    </a:lnTo>
                    <a:close/>
                    <a:moveTo>
                      <a:pt x="2182" y="4866"/>
                    </a:moveTo>
                    <a:lnTo>
                      <a:pt x="2182" y="4866"/>
                    </a:lnTo>
                    <a:lnTo>
                      <a:pt x="2184" y="4868"/>
                    </a:lnTo>
                    <a:lnTo>
                      <a:pt x="2186" y="4866"/>
                    </a:lnTo>
                    <a:lnTo>
                      <a:pt x="2188" y="4862"/>
                    </a:lnTo>
                    <a:lnTo>
                      <a:pt x="2188" y="4856"/>
                    </a:lnTo>
                    <a:lnTo>
                      <a:pt x="2186" y="4850"/>
                    </a:lnTo>
                    <a:lnTo>
                      <a:pt x="2184" y="4850"/>
                    </a:lnTo>
                    <a:lnTo>
                      <a:pt x="2182" y="4850"/>
                    </a:lnTo>
                    <a:lnTo>
                      <a:pt x="2180" y="4854"/>
                    </a:lnTo>
                    <a:lnTo>
                      <a:pt x="2180" y="4860"/>
                    </a:lnTo>
                    <a:lnTo>
                      <a:pt x="2180" y="4864"/>
                    </a:lnTo>
                    <a:lnTo>
                      <a:pt x="2182" y="4866"/>
                    </a:lnTo>
                    <a:close/>
                    <a:moveTo>
                      <a:pt x="2248" y="4964"/>
                    </a:moveTo>
                    <a:lnTo>
                      <a:pt x="2248" y="4964"/>
                    </a:lnTo>
                    <a:lnTo>
                      <a:pt x="2246" y="4968"/>
                    </a:lnTo>
                    <a:lnTo>
                      <a:pt x="2246" y="4974"/>
                    </a:lnTo>
                    <a:lnTo>
                      <a:pt x="2248" y="4976"/>
                    </a:lnTo>
                    <a:lnTo>
                      <a:pt x="2252" y="4978"/>
                    </a:lnTo>
                    <a:lnTo>
                      <a:pt x="2254" y="4978"/>
                    </a:lnTo>
                    <a:lnTo>
                      <a:pt x="2256" y="4980"/>
                    </a:lnTo>
                    <a:lnTo>
                      <a:pt x="2260" y="4990"/>
                    </a:lnTo>
                    <a:lnTo>
                      <a:pt x="2262" y="4996"/>
                    </a:lnTo>
                    <a:lnTo>
                      <a:pt x="2264" y="4996"/>
                    </a:lnTo>
                    <a:lnTo>
                      <a:pt x="2266" y="4994"/>
                    </a:lnTo>
                    <a:lnTo>
                      <a:pt x="2266" y="4990"/>
                    </a:lnTo>
                    <a:lnTo>
                      <a:pt x="2266" y="4984"/>
                    </a:lnTo>
                    <a:lnTo>
                      <a:pt x="2260" y="4974"/>
                    </a:lnTo>
                    <a:lnTo>
                      <a:pt x="2254" y="4964"/>
                    </a:lnTo>
                    <a:lnTo>
                      <a:pt x="2250" y="4964"/>
                    </a:lnTo>
                    <a:lnTo>
                      <a:pt x="2248" y="4964"/>
                    </a:lnTo>
                    <a:close/>
                    <a:moveTo>
                      <a:pt x="2354" y="4788"/>
                    </a:moveTo>
                    <a:lnTo>
                      <a:pt x="2354" y="4788"/>
                    </a:lnTo>
                    <a:lnTo>
                      <a:pt x="2352" y="4784"/>
                    </a:lnTo>
                    <a:lnTo>
                      <a:pt x="2350" y="4792"/>
                    </a:lnTo>
                    <a:lnTo>
                      <a:pt x="2348" y="4796"/>
                    </a:lnTo>
                    <a:lnTo>
                      <a:pt x="2348" y="4800"/>
                    </a:lnTo>
                    <a:lnTo>
                      <a:pt x="2352" y="4800"/>
                    </a:lnTo>
                    <a:lnTo>
                      <a:pt x="2358" y="4802"/>
                    </a:lnTo>
                    <a:lnTo>
                      <a:pt x="2364" y="4802"/>
                    </a:lnTo>
                    <a:lnTo>
                      <a:pt x="2370" y="4804"/>
                    </a:lnTo>
                    <a:lnTo>
                      <a:pt x="2372" y="4804"/>
                    </a:lnTo>
                    <a:lnTo>
                      <a:pt x="2372" y="4800"/>
                    </a:lnTo>
                    <a:lnTo>
                      <a:pt x="2372" y="4798"/>
                    </a:lnTo>
                    <a:lnTo>
                      <a:pt x="2370" y="4796"/>
                    </a:lnTo>
                    <a:lnTo>
                      <a:pt x="2364" y="4794"/>
                    </a:lnTo>
                    <a:lnTo>
                      <a:pt x="2358" y="4792"/>
                    </a:lnTo>
                    <a:lnTo>
                      <a:pt x="2354" y="4788"/>
                    </a:lnTo>
                    <a:close/>
                    <a:moveTo>
                      <a:pt x="2484" y="5128"/>
                    </a:moveTo>
                    <a:lnTo>
                      <a:pt x="2484" y="5128"/>
                    </a:lnTo>
                    <a:lnTo>
                      <a:pt x="2486" y="5124"/>
                    </a:lnTo>
                    <a:lnTo>
                      <a:pt x="2486" y="5120"/>
                    </a:lnTo>
                    <a:lnTo>
                      <a:pt x="2488" y="5108"/>
                    </a:lnTo>
                    <a:lnTo>
                      <a:pt x="2486" y="5092"/>
                    </a:lnTo>
                    <a:lnTo>
                      <a:pt x="2488" y="5076"/>
                    </a:lnTo>
                    <a:lnTo>
                      <a:pt x="2488" y="5062"/>
                    </a:lnTo>
                    <a:lnTo>
                      <a:pt x="2486" y="5056"/>
                    </a:lnTo>
                    <a:lnTo>
                      <a:pt x="2484" y="5050"/>
                    </a:lnTo>
                    <a:lnTo>
                      <a:pt x="2486" y="5038"/>
                    </a:lnTo>
                    <a:lnTo>
                      <a:pt x="2488" y="5028"/>
                    </a:lnTo>
                    <a:lnTo>
                      <a:pt x="2488" y="5020"/>
                    </a:lnTo>
                    <a:lnTo>
                      <a:pt x="2486" y="5014"/>
                    </a:lnTo>
                    <a:lnTo>
                      <a:pt x="2492" y="5004"/>
                    </a:lnTo>
                    <a:lnTo>
                      <a:pt x="2494" y="4998"/>
                    </a:lnTo>
                    <a:lnTo>
                      <a:pt x="2496" y="4994"/>
                    </a:lnTo>
                    <a:lnTo>
                      <a:pt x="2494" y="4990"/>
                    </a:lnTo>
                    <a:lnTo>
                      <a:pt x="2492" y="4988"/>
                    </a:lnTo>
                    <a:lnTo>
                      <a:pt x="2486" y="4982"/>
                    </a:lnTo>
                    <a:lnTo>
                      <a:pt x="2482" y="4978"/>
                    </a:lnTo>
                    <a:lnTo>
                      <a:pt x="2480" y="4972"/>
                    </a:lnTo>
                    <a:lnTo>
                      <a:pt x="2476" y="4962"/>
                    </a:lnTo>
                    <a:lnTo>
                      <a:pt x="2472" y="4956"/>
                    </a:lnTo>
                    <a:lnTo>
                      <a:pt x="2468" y="4954"/>
                    </a:lnTo>
                    <a:lnTo>
                      <a:pt x="2460" y="4956"/>
                    </a:lnTo>
                    <a:lnTo>
                      <a:pt x="2456" y="4958"/>
                    </a:lnTo>
                    <a:lnTo>
                      <a:pt x="2452" y="4956"/>
                    </a:lnTo>
                    <a:lnTo>
                      <a:pt x="2450" y="4956"/>
                    </a:lnTo>
                    <a:lnTo>
                      <a:pt x="2446" y="4958"/>
                    </a:lnTo>
                    <a:lnTo>
                      <a:pt x="2440" y="4962"/>
                    </a:lnTo>
                    <a:lnTo>
                      <a:pt x="2442" y="4956"/>
                    </a:lnTo>
                    <a:lnTo>
                      <a:pt x="2446" y="4946"/>
                    </a:lnTo>
                    <a:lnTo>
                      <a:pt x="2446" y="4942"/>
                    </a:lnTo>
                    <a:lnTo>
                      <a:pt x="2442" y="4940"/>
                    </a:lnTo>
                    <a:lnTo>
                      <a:pt x="2438" y="4938"/>
                    </a:lnTo>
                    <a:lnTo>
                      <a:pt x="2436" y="4932"/>
                    </a:lnTo>
                    <a:lnTo>
                      <a:pt x="2430" y="4914"/>
                    </a:lnTo>
                    <a:lnTo>
                      <a:pt x="2428" y="4904"/>
                    </a:lnTo>
                    <a:lnTo>
                      <a:pt x="2426" y="4898"/>
                    </a:lnTo>
                    <a:lnTo>
                      <a:pt x="2422" y="4892"/>
                    </a:lnTo>
                    <a:lnTo>
                      <a:pt x="2420" y="4890"/>
                    </a:lnTo>
                    <a:lnTo>
                      <a:pt x="2416" y="4890"/>
                    </a:lnTo>
                    <a:lnTo>
                      <a:pt x="2410" y="4890"/>
                    </a:lnTo>
                    <a:lnTo>
                      <a:pt x="2404" y="4890"/>
                    </a:lnTo>
                    <a:lnTo>
                      <a:pt x="2394" y="4884"/>
                    </a:lnTo>
                    <a:lnTo>
                      <a:pt x="2390" y="4880"/>
                    </a:lnTo>
                    <a:lnTo>
                      <a:pt x="2388" y="4876"/>
                    </a:lnTo>
                    <a:lnTo>
                      <a:pt x="2388" y="4872"/>
                    </a:lnTo>
                    <a:lnTo>
                      <a:pt x="2388" y="4868"/>
                    </a:lnTo>
                    <a:lnTo>
                      <a:pt x="2390" y="4862"/>
                    </a:lnTo>
                    <a:lnTo>
                      <a:pt x="2392" y="4858"/>
                    </a:lnTo>
                    <a:lnTo>
                      <a:pt x="2390" y="4852"/>
                    </a:lnTo>
                    <a:lnTo>
                      <a:pt x="2390" y="4848"/>
                    </a:lnTo>
                    <a:lnTo>
                      <a:pt x="2392" y="4846"/>
                    </a:lnTo>
                    <a:lnTo>
                      <a:pt x="2396" y="4844"/>
                    </a:lnTo>
                    <a:lnTo>
                      <a:pt x="2400" y="4842"/>
                    </a:lnTo>
                    <a:lnTo>
                      <a:pt x="2402" y="4836"/>
                    </a:lnTo>
                    <a:lnTo>
                      <a:pt x="2402" y="4832"/>
                    </a:lnTo>
                    <a:lnTo>
                      <a:pt x="2400" y="4826"/>
                    </a:lnTo>
                    <a:lnTo>
                      <a:pt x="2396" y="4822"/>
                    </a:lnTo>
                    <a:lnTo>
                      <a:pt x="2392" y="4818"/>
                    </a:lnTo>
                    <a:lnTo>
                      <a:pt x="2386" y="4816"/>
                    </a:lnTo>
                    <a:lnTo>
                      <a:pt x="2380" y="4818"/>
                    </a:lnTo>
                    <a:lnTo>
                      <a:pt x="2376" y="4820"/>
                    </a:lnTo>
                    <a:lnTo>
                      <a:pt x="2374" y="4820"/>
                    </a:lnTo>
                    <a:lnTo>
                      <a:pt x="2372" y="4814"/>
                    </a:lnTo>
                    <a:lnTo>
                      <a:pt x="2372" y="4812"/>
                    </a:lnTo>
                    <a:lnTo>
                      <a:pt x="2368" y="4808"/>
                    </a:lnTo>
                    <a:lnTo>
                      <a:pt x="2364" y="4806"/>
                    </a:lnTo>
                    <a:lnTo>
                      <a:pt x="2356" y="4804"/>
                    </a:lnTo>
                    <a:lnTo>
                      <a:pt x="2348" y="4802"/>
                    </a:lnTo>
                    <a:lnTo>
                      <a:pt x="2342" y="4796"/>
                    </a:lnTo>
                    <a:lnTo>
                      <a:pt x="2340" y="4790"/>
                    </a:lnTo>
                    <a:lnTo>
                      <a:pt x="2338" y="4784"/>
                    </a:lnTo>
                    <a:lnTo>
                      <a:pt x="2336" y="4776"/>
                    </a:lnTo>
                    <a:lnTo>
                      <a:pt x="2332" y="4768"/>
                    </a:lnTo>
                    <a:lnTo>
                      <a:pt x="2324" y="4762"/>
                    </a:lnTo>
                    <a:lnTo>
                      <a:pt x="2314" y="4758"/>
                    </a:lnTo>
                    <a:lnTo>
                      <a:pt x="2308" y="4756"/>
                    </a:lnTo>
                    <a:lnTo>
                      <a:pt x="2304" y="4754"/>
                    </a:lnTo>
                    <a:lnTo>
                      <a:pt x="2302" y="4748"/>
                    </a:lnTo>
                    <a:lnTo>
                      <a:pt x="2300" y="4740"/>
                    </a:lnTo>
                    <a:lnTo>
                      <a:pt x="2298" y="4738"/>
                    </a:lnTo>
                    <a:lnTo>
                      <a:pt x="2296" y="4734"/>
                    </a:lnTo>
                    <a:lnTo>
                      <a:pt x="2288" y="4728"/>
                    </a:lnTo>
                    <a:lnTo>
                      <a:pt x="2284" y="4728"/>
                    </a:lnTo>
                    <a:lnTo>
                      <a:pt x="2282" y="4730"/>
                    </a:lnTo>
                    <a:lnTo>
                      <a:pt x="2282" y="4732"/>
                    </a:lnTo>
                    <a:lnTo>
                      <a:pt x="2282" y="4740"/>
                    </a:lnTo>
                    <a:lnTo>
                      <a:pt x="2282" y="4742"/>
                    </a:lnTo>
                    <a:lnTo>
                      <a:pt x="2280" y="4740"/>
                    </a:lnTo>
                    <a:lnTo>
                      <a:pt x="2274" y="4736"/>
                    </a:lnTo>
                    <a:lnTo>
                      <a:pt x="2270" y="4732"/>
                    </a:lnTo>
                    <a:lnTo>
                      <a:pt x="2266" y="4728"/>
                    </a:lnTo>
                    <a:lnTo>
                      <a:pt x="2262" y="4718"/>
                    </a:lnTo>
                    <a:lnTo>
                      <a:pt x="2258" y="4710"/>
                    </a:lnTo>
                    <a:lnTo>
                      <a:pt x="2254" y="4708"/>
                    </a:lnTo>
                    <a:lnTo>
                      <a:pt x="2252" y="4708"/>
                    </a:lnTo>
                    <a:lnTo>
                      <a:pt x="2248" y="4702"/>
                    </a:lnTo>
                    <a:lnTo>
                      <a:pt x="2242" y="4692"/>
                    </a:lnTo>
                    <a:lnTo>
                      <a:pt x="2234" y="4680"/>
                    </a:lnTo>
                    <a:lnTo>
                      <a:pt x="2222" y="4670"/>
                    </a:lnTo>
                    <a:lnTo>
                      <a:pt x="2214" y="4666"/>
                    </a:lnTo>
                    <a:lnTo>
                      <a:pt x="2208" y="4664"/>
                    </a:lnTo>
                    <a:lnTo>
                      <a:pt x="2204" y="4662"/>
                    </a:lnTo>
                    <a:lnTo>
                      <a:pt x="2200" y="4658"/>
                    </a:lnTo>
                    <a:lnTo>
                      <a:pt x="2196" y="4652"/>
                    </a:lnTo>
                    <a:lnTo>
                      <a:pt x="2192" y="4646"/>
                    </a:lnTo>
                    <a:lnTo>
                      <a:pt x="2190" y="4644"/>
                    </a:lnTo>
                    <a:lnTo>
                      <a:pt x="2186" y="4642"/>
                    </a:lnTo>
                    <a:lnTo>
                      <a:pt x="2182" y="4640"/>
                    </a:lnTo>
                    <a:lnTo>
                      <a:pt x="2180" y="4638"/>
                    </a:lnTo>
                    <a:lnTo>
                      <a:pt x="2180" y="4632"/>
                    </a:lnTo>
                    <a:lnTo>
                      <a:pt x="2178" y="4626"/>
                    </a:lnTo>
                    <a:lnTo>
                      <a:pt x="2176" y="4624"/>
                    </a:lnTo>
                    <a:lnTo>
                      <a:pt x="2174" y="4622"/>
                    </a:lnTo>
                    <a:lnTo>
                      <a:pt x="2170" y="4620"/>
                    </a:lnTo>
                    <a:lnTo>
                      <a:pt x="2168" y="4618"/>
                    </a:lnTo>
                    <a:lnTo>
                      <a:pt x="2166" y="4612"/>
                    </a:lnTo>
                    <a:lnTo>
                      <a:pt x="2166" y="4604"/>
                    </a:lnTo>
                    <a:lnTo>
                      <a:pt x="2162" y="4598"/>
                    </a:lnTo>
                    <a:lnTo>
                      <a:pt x="2158" y="4592"/>
                    </a:lnTo>
                    <a:lnTo>
                      <a:pt x="2150" y="4582"/>
                    </a:lnTo>
                    <a:lnTo>
                      <a:pt x="2146" y="4582"/>
                    </a:lnTo>
                    <a:lnTo>
                      <a:pt x="2146" y="4584"/>
                    </a:lnTo>
                    <a:lnTo>
                      <a:pt x="2142" y="4586"/>
                    </a:lnTo>
                    <a:lnTo>
                      <a:pt x="2138" y="4586"/>
                    </a:lnTo>
                    <a:lnTo>
                      <a:pt x="2134" y="4584"/>
                    </a:lnTo>
                    <a:lnTo>
                      <a:pt x="2130" y="4582"/>
                    </a:lnTo>
                    <a:lnTo>
                      <a:pt x="2128" y="4580"/>
                    </a:lnTo>
                    <a:lnTo>
                      <a:pt x="2122" y="4582"/>
                    </a:lnTo>
                    <a:lnTo>
                      <a:pt x="2114" y="4584"/>
                    </a:lnTo>
                    <a:lnTo>
                      <a:pt x="2108" y="4584"/>
                    </a:lnTo>
                    <a:lnTo>
                      <a:pt x="2098" y="4584"/>
                    </a:lnTo>
                    <a:lnTo>
                      <a:pt x="2088" y="4580"/>
                    </a:lnTo>
                    <a:lnTo>
                      <a:pt x="2086" y="4578"/>
                    </a:lnTo>
                    <a:lnTo>
                      <a:pt x="2084" y="4576"/>
                    </a:lnTo>
                    <a:lnTo>
                      <a:pt x="2082" y="4572"/>
                    </a:lnTo>
                    <a:lnTo>
                      <a:pt x="2078" y="4568"/>
                    </a:lnTo>
                    <a:lnTo>
                      <a:pt x="2070" y="4566"/>
                    </a:lnTo>
                    <a:lnTo>
                      <a:pt x="2062" y="4564"/>
                    </a:lnTo>
                    <a:lnTo>
                      <a:pt x="2058" y="4566"/>
                    </a:lnTo>
                    <a:lnTo>
                      <a:pt x="2056" y="4570"/>
                    </a:lnTo>
                    <a:lnTo>
                      <a:pt x="2056" y="4576"/>
                    </a:lnTo>
                    <a:lnTo>
                      <a:pt x="2058" y="4584"/>
                    </a:lnTo>
                    <a:lnTo>
                      <a:pt x="2060" y="4594"/>
                    </a:lnTo>
                    <a:lnTo>
                      <a:pt x="2070" y="4612"/>
                    </a:lnTo>
                    <a:lnTo>
                      <a:pt x="2080" y="4626"/>
                    </a:lnTo>
                    <a:lnTo>
                      <a:pt x="2086" y="4634"/>
                    </a:lnTo>
                    <a:lnTo>
                      <a:pt x="2094" y="4640"/>
                    </a:lnTo>
                    <a:lnTo>
                      <a:pt x="2102" y="4650"/>
                    </a:lnTo>
                    <a:lnTo>
                      <a:pt x="2104" y="4654"/>
                    </a:lnTo>
                    <a:lnTo>
                      <a:pt x="2108" y="4658"/>
                    </a:lnTo>
                    <a:lnTo>
                      <a:pt x="2114" y="4658"/>
                    </a:lnTo>
                    <a:lnTo>
                      <a:pt x="2116" y="4658"/>
                    </a:lnTo>
                    <a:lnTo>
                      <a:pt x="2120" y="4660"/>
                    </a:lnTo>
                    <a:lnTo>
                      <a:pt x="2124" y="4664"/>
                    </a:lnTo>
                    <a:lnTo>
                      <a:pt x="2130" y="4672"/>
                    </a:lnTo>
                    <a:lnTo>
                      <a:pt x="2138" y="4686"/>
                    </a:lnTo>
                    <a:lnTo>
                      <a:pt x="2138" y="4690"/>
                    </a:lnTo>
                    <a:lnTo>
                      <a:pt x="2138" y="4692"/>
                    </a:lnTo>
                    <a:lnTo>
                      <a:pt x="2146" y="4698"/>
                    </a:lnTo>
                    <a:lnTo>
                      <a:pt x="2152" y="4702"/>
                    </a:lnTo>
                    <a:lnTo>
                      <a:pt x="2154" y="4706"/>
                    </a:lnTo>
                    <a:lnTo>
                      <a:pt x="2154" y="4716"/>
                    </a:lnTo>
                    <a:lnTo>
                      <a:pt x="2156" y="4720"/>
                    </a:lnTo>
                    <a:lnTo>
                      <a:pt x="2158" y="4724"/>
                    </a:lnTo>
                    <a:lnTo>
                      <a:pt x="2162" y="4730"/>
                    </a:lnTo>
                    <a:lnTo>
                      <a:pt x="2172" y="4736"/>
                    </a:lnTo>
                    <a:lnTo>
                      <a:pt x="2182" y="4742"/>
                    </a:lnTo>
                    <a:lnTo>
                      <a:pt x="2192" y="4748"/>
                    </a:lnTo>
                    <a:lnTo>
                      <a:pt x="2198" y="4756"/>
                    </a:lnTo>
                    <a:lnTo>
                      <a:pt x="2200" y="4760"/>
                    </a:lnTo>
                    <a:lnTo>
                      <a:pt x="2200" y="4762"/>
                    </a:lnTo>
                    <a:lnTo>
                      <a:pt x="2198" y="4766"/>
                    </a:lnTo>
                    <a:lnTo>
                      <a:pt x="2198" y="4772"/>
                    </a:lnTo>
                    <a:lnTo>
                      <a:pt x="2206" y="4794"/>
                    </a:lnTo>
                    <a:lnTo>
                      <a:pt x="2214" y="4820"/>
                    </a:lnTo>
                    <a:lnTo>
                      <a:pt x="2218" y="4828"/>
                    </a:lnTo>
                    <a:lnTo>
                      <a:pt x="2226" y="4834"/>
                    </a:lnTo>
                    <a:lnTo>
                      <a:pt x="2234" y="4838"/>
                    </a:lnTo>
                    <a:lnTo>
                      <a:pt x="2236" y="4844"/>
                    </a:lnTo>
                    <a:lnTo>
                      <a:pt x="2240" y="4854"/>
                    </a:lnTo>
                    <a:lnTo>
                      <a:pt x="2254" y="4870"/>
                    </a:lnTo>
                    <a:lnTo>
                      <a:pt x="2260" y="4876"/>
                    </a:lnTo>
                    <a:lnTo>
                      <a:pt x="2262" y="4882"/>
                    </a:lnTo>
                    <a:lnTo>
                      <a:pt x="2264" y="4886"/>
                    </a:lnTo>
                    <a:lnTo>
                      <a:pt x="2264" y="4890"/>
                    </a:lnTo>
                    <a:lnTo>
                      <a:pt x="2262" y="4898"/>
                    </a:lnTo>
                    <a:lnTo>
                      <a:pt x="2264" y="4900"/>
                    </a:lnTo>
                    <a:lnTo>
                      <a:pt x="2266" y="4904"/>
                    </a:lnTo>
                    <a:lnTo>
                      <a:pt x="2274" y="4912"/>
                    </a:lnTo>
                    <a:lnTo>
                      <a:pt x="2278" y="4922"/>
                    </a:lnTo>
                    <a:lnTo>
                      <a:pt x="2282" y="4934"/>
                    </a:lnTo>
                    <a:lnTo>
                      <a:pt x="2284" y="4946"/>
                    </a:lnTo>
                    <a:lnTo>
                      <a:pt x="2290" y="4960"/>
                    </a:lnTo>
                    <a:lnTo>
                      <a:pt x="2300" y="4976"/>
                    </a:lnTo>
                    <a:lnTo>
                      <a:pt x="2312" y="4992"/>
                    </a:lnTo>
                    <a:lnTo>
                      <a:pt x="2326" y="5008"/>
                    </a:lnTo>
                    <a:lnTo>
                      <a:pt x="2336" y="5018"/>
                    </a:lnTo>
                    <a:lnTo>
                      <a:pt x="2342" y="5028"/>
                    </a:lnTo>
                    <a:lnTo>
                      <a:pt x="2350" y="5038"/>
                    </a:lnTo>
                    <a:lnTo>
                      <a:pt x="2364" y="5054"/>
                    </a:lnTo>
                    <a:lnTo>
                      <a:pt x="2380" y="5072"/>
                    </a:lnTo>
                    <a:lnTo>
                      <a:pt x="2394" y="5084"/>
                    </a:lnTo>
                    <a:lnTo>
                      <a:pt x="2404" y="5094"/>
                    </a:lnTo>
                    <a:lnTo>
                      <a:pt x="2416" y="5108"/>
                    </a:lnTo>
                    <a:lnTo>
                      <a:pt x="2426" y="5122"/>
                    </a:lnTo>
                    <a:lnTo>
                      <a:pt x="2434" y="5132"/>
                    </a:lnTo>
                    <a:lnTo>
                      <a:pt x="2436" y="5134"/>
                    </a:lnTo>
                    <a:lnTo>
                      <a:pt x="2438" y="5134"/>
                    </a:lnTo>
                    <a:lnTo>
                      <a:pt x="2434" y="5120"/>
                    </a:lnTo>
                    <a:lnTo>
                      <a:pt x="2434" y="5112"/>
                    </a:lnTo>
                    <a:lnTo>
                      <a:pt x="2434" y="5110"/>
                    </a:lnTo>
                    <a:lnTo>
                      <a:pt x="2438" y="5112"/>
                    </a:lnTo>
                    <a:lnTo>
                      <a:pt x="2444" y="5114"/>
                    </a:lnTo>
                    <a:lnTo>
                      <a:pt x="2450" y="5118"/>
                    </a:lnTo>
                    <a:lnTo>
                      <a:pt x="2454" y="5120"/>
                    </a:lnTo>
                    <a:lnTo>
                      <a:pt x="2458" y="5118"/>
                    </a:lnTo>
                    <a:lnTo>
                      <a:pt x="2460" y="5114"/>
                    </a:lnTo>
                    <a:lnTo>
                      <a:pt x="2462" y="5108"/>
                    </a:lnTo>
                    <a:lnTo>
                      <a:pt x="2464" y="5108"/>
                    </a:lnTo>
                    <a:lnTo>
                      <a:pt x="2470" y="5116"/>
                    </a:lnTo>
                    <a:lnTo>
                      <a:pt x="2476" y="5126"/>
                    </a:lnTo>
                    <a:lnTo>
                      <a:pt x="2480" y="5128"/>
                    </a:lnTo>
                    <a:lnTo>
                      <a:pt x="2484" y="5128"/>
                    </a:lnTo>
                    <a:close/>
                    <a:moveTo>
                      <a:pt x="2344" y="4774"/>
                    </a:moveTo>
                    <a:lnTo>
                      <a:pt x="2344" y="4774"/>
                    </a:lnTo>
                    <a:lnTo>
                      <a:pt x="2340" y="4772"/>
                    </a:lnTo>
                    <a:lnTo>
                      <a:pt x="2338" y="4772"/>
                    </a:lnTo>
                    <a:lnTo>
                      <a:pt x="2338" y="4774"/>
                    </a:lnTo>
                    <a:lnTo>
                      <a:pt x="2338" y="4776"/>
                    </a:lnTo>
                    <a:lnTo>
                      <a:pt x="2340" y="4784"/>
                    </a:lnTo>
                    <a:lnTo>
                      <a:pt x="2344" y="4792"/>
                    </a:lnTo>
                    <a:lnTo>
                      <a:pt x="2346" y="4792"/>
                    </a:lnTo>
                    <a:lnTo>
                      <a:pt x="2348" y="4788"/>
                    </a:lnTo>
                    <a:lnTo>
                      <a:pt x="2348" y="4780"/>
                    </a:lnTo>
                    <a:lnTo>
                      <a:pt x="2346" y="4776"/>
                    </a:lnTo>
                    <a:lnTo>
                      <a:pt x="2344" y="4774"/>
                    </a:lnTo>
                    <a:close/>
                    <a:moveTo>
                      <a:pt x="2374" y="4792"/>
                    </a:moveTo>
                    <a:lnTo>
                      <a:pt x="2374" y="4792"/>
                    </a:lnTo>
                    <a:lnTo>
                      <a:pt x="2372" y="4786"/>
                    </a:lnTo>
                    <a:lnTo>
                      <a:pt x="2366" y="4784"/>
                    </a:lnTo>
                    <a:lnTo>
                      <a:pt x="2360" y="4782"/>
                    </a:lnTo>
                    <a:lnTo>
                      <a:pt x="2358" y="4782"/>
                    </a:lnTo>
                    <a:lnTo>
                      <a:pt x="2358" y="4784"/>
                    </a:lnTo>
                    <a:lnTo>
                      <a:pt x="2358" y="4788"/>
                    </a:lnTo>
                    <a:lnTo>
                      <a:pt x="2364" y="4790"/>
                    </a:lnTo>
                    <a:lnTo>
                      <a:pt x="2372" y="4794"/>
                    </a:lnTo>
                    <a:lnTo>
                      <a:pt x="2374" y="4794"/>
                    </a:lnTo>
                    <a:lnTo>
                      <a:pt x="2374" y="4792"/>
                    </a:lnTo>
                    <a:close/>
                    <a:moveTo>
                      <a:pt x="2316" y="4736"/>
                    </a:moveTo>
                    <a:lnTo>
                      <a:pt x="2316" y="4736"/>
                    </a:lnTo>
                    <a:lnTo>
                      <a:pt x="2312" y="4736"/>
                    </a:lnTo>
                    <a:lnTo>
                      <a:pt x="2310" y="4736"/>
                    </a:lnTo>
                    <a:lnTo>
                      <a:pt x="2306" y="4740"/>
                    </a:lnTo>
                    <a:lnTo>
                      <a:pt x="2306" y="4746"/>
                    </a:lnTo>
                    <a:lnTo>
                      <a:pt x="2308" y="4750"/>
                    </a:lnTo>
                    <a:lnTo>
                      <a:pt x="2310" y="4752"/>
                    </a:lnTo>
                    <a:lnTo>
                      <a:pt x="2312" y="4752"/>
                    </a:lnTo>
                    <a:lnTo>
                      <a:pt x="2314" y="4752"/>
                    </a:lnTo>
                    <a:lnTo>
                      <a:pt x="2318" y="4746"/>
                    </a:lnTo>
                    <a:lnTo>
                      <a:pt x="2318" y="4740"/>
                    </a:lnTo>
                    <a:lnTo>
                      <a:pt x="2318" y="4736"/>
                    </a:lnTo>
                    <a:lnTo>
                      <a:pt x="2316" y="4736"/>
                    </a:lnTo>
                    <a:close/>
                    <a:moveTo>
                      <a:pt x="36" y="5458"/>
                    </a:moveTo>
                    <a:lnTo>
                      <a:pt x="36" y="5458"/>
                    </a:lnTo>
                    <a:lnTo>
                      <a:pt x="32" y="5458"/>
                    </a:lnTo>
                    <a:lnTo>
                      <a:pt x="30" y="5460"/>
                    </a:lnTo>
                    <a:lnTo>
                      <a:pt x="32" y="5464"/>
                    </a:lnTo>
                    <a:lnTo>
                      <a:pt x="36" y="5470"/>
                    </a:lnTo>
                    <a:lnTo>
                      <a:pt x="38" y="5472"/>
                    </a:lnTo>
                    <a:lnTo>
                      <a:pt x="40" y="5472"/>
                    </a:lnTo>
                    <a:lnTo>
                      <a:pt x="40" y="5468"/>
                    </a:lnTo>
                    <a:lnTo>
                      <a:pt x="40" y="5462"/>
                    </a:lnTo>
                    <a:lnTo>
                      <a:pt x="36" y="5458"/>
                    </a:lnTo>
                    <a:close/>
                    <a:moveTo>
                      <a:pt x="2554" y="4992"/>
                    </a:moveTo>
                    <a:lnTo>
                      <a:pt x="2554" y="4992"/>
                    </a:lnTo>
                    <a:lnTo>
                      <a:pt x="2558" y="4998"/>
                    </a:lnTo>
                    <a:lnTo>
                      <a:pt x="2560" y="4998"/>
                    </a:lnTo>
                    <a:lnTo>
                      <a:pt x="2562" y="4996"/>
                    </a:lnTo>
                    <a:lnTo>
                      <a:pt x="2564" y="4994"/>
                    </a:lnTo>
                    <a:lnTo>
                      <a:pt x="2566" y="4994"/>
                    </a:lnTo>
                    <a:lnTo>
                      <a:pt x="2570" y="4994"/>
                    </a:lnTo>
                    <a:lnTo>
                      <a:pt x="2574" y="4994"/>
                    </a:lnTo>
                    <a:lnTo>
                      <a:pt x="2578" y="4988"/>
                    </a:lnTo>
                    <a:lnTo>
                      <a:pt x="2582" y="4980"/>
                    </a:lnTo>
                    <a:lnTo>
                      <a:pt x="2582" y="4976"/>
                    </a:lnTo>
                    <a:lnTo>
                      <a:pt x="2580" y="4974"/>
                    </a:lnTo>
                    <a:lnTo>
                      <a:pt x="2576" y="4968"/>
                    </a:lnTo>
                    <a:lnTo>
                      <a:pt x="2568" y="4964"/>
                    </a:lnTo>
                    <a:lnTo>
                      <a:pt x="2562" y="4962"/>
                    </a:lnTo>
                    <a:lnTo>
                      <a:pt x="2558" y="4964"/>
                    </a:lnTo>
                    <a:lnTo>
                      <a:pt x="2556" y="4968"/>
                    </a:lnTo>
                    <a:lnTo>
                      <a:pt x="2554" y="4972"/>
                    </a:lnTo>
                    <a:lnTo>
                      <a:pt x="2552" y="4982"/>
                    </a:lnTo>
                    <a:lnTo>
                      <a:pt x="2552" y="4988"/>
                    </a:lnTo>
                    <a:lnTo>
                      <a:pt x="2554" y="4992"/>
                    </a:lnTo>
                    <a:close/>
                    <a:moveTo>
                      <a:pt x="8" y="5430"/>
                    </a:moveTo>
                    <a:lnTo>
                      <a:pt x="8" y="5430"/>
                    </a:lnTo>
                    <a:lnTo>
                      <a:pt x="6" y="5434"/>
                    </a:lnTo>
                    <a:lnTo>
                      <a:pt x="6" y="5436"/>
                    </a:lnTo>
                    <a:lnTo>
                      <a:pt x="6" y="5440"/>
                    </a:lnTo>
                    <a:lnTo>
                      <a:pt x="10" y="5444"/>
                    </a:lnTo>
                    <a:lnTo>
                      <a:pt x="14" y="5442"/>
                    </a:lnTo>
                    <a:lnTo>
                      <a:pt x="14" y="5438"/>
                    </a:lnTo>
                    <a:lnTo>
                      <a:pt x="14" y="5434"/>
                    </a:lnTo>
                    <a:lnTo>
                      <a:pt x="12" y="5430"/>
                    </a:lnTo>
                    <a:lnTo>
                      <a:pt x="10" y="5430"/>
                    </a:lnTo>
                    <a:lnTo>
                      <a:pt x="8" y="5430"/>
                    </a:lnTo>
                    <a:close/>
                    <a:moveTo>
                      <a:pt x="3222" y="4178"/>
                    </a:moveTo>
                    <a:lnTo>
                      <a:pt x="3222" y="4178"/>
                    </a:lnTo>
                    <a:lnTo>
                      <a:pt x="3224" y="4178"/>
                    </a:lnTo>
                    <a:lnTo>
                      <a:pt x="3228" y="4176"/>
                    </a:lnTo>
                    <a:lnTo>
                      <a:pt x="3232" y="4172"/>
                    </a:lnTo>
                    <a:lnTo>
                      <a:pt x="3234" y="4166"/>
                    </a:lnTo>
                    <a:lnTo>
                      <a:pt x="3232" y="4162"/>
                    </a:lnTo>
                    <a:lnTo>
                      <a:pt x="3232" y="4160"/>
                    </a:lnTo>
                    <a:lnTo>
                      <a:pt x="3230" y="4160"/>
                    </a:lnTo>
                    <a:lnTo>
                      <a:pt x="3228" y="4156"/>
                    </a:lnTo>
                    <a:lnTo>
                      <a:pt x="3226" y="4152"/>
                    </a:lnTo>
                    <a:lnTo>
                      <a:pt x="3224" y="4150"/>
                    </a:lnTo>
                    <a:lnTo>
                      <a:pt x="3222" y="4154"/>
                    </a:lnTo>
                    <a:lnTo>
                      <a:pt x="3222" y="4160"/>
                    </a:lnTo>
                    <a:lnTo>
                      <a:pt x="3222" y="4168"/>
                    </a:lnTo>
                    <a:lnTo>
                      <a:pt x="3220" y="4172"/>
                    </a:lnTo>
                    <a:lnTo>
                      <a:pt x="3218" y="4174"/>
                    </a:lnTo>
                    <a:lnTo>
                      <a:pt x="3222" y="4178"/>
                    </a:lnTo>
                    <a:close/>
                    <a:moveTo>
                      <a:pt x="3526" y="3176"/>
                    </a:moveTo>
                    <a:lnTo>
                      <a:pt x="3526" y="3176"/>
                    </a:lnTo>
                    <a:lnTo>
                      <a:pt x="3522" y="3176"/>
                    </a:lnTo>
                    <a:lnTo>
                      <a:pt x="3520" y="3174"/>
                    </a:lnTo>
                    <a:lnTo>
                      <a:pt x="3522" y="3168"/>
                    </a:lnTo>
                    <a:lnTo>
                      <a:pt x="3526" y="3162"/>
                    </a:lnTo>
                    <a:lnTo>
                      <a:pt x="3526" y="3158"/>
                    </a:lnTo>
                    <a:lnTo>
                      <a:pt x="3526" y="3154"/>
                    </a:lnTo>
                    <a:lnTo>
                      <a:pt x="3522" y="3152"/>
                    </a:lnTo>
                    <a:lnTo>
                      <a:pt x="3518" y="3152"/>
                    </a:lnTo>
                    <a:lnTo>
                      <a:pt x="3510" y="3156"/>
                    </a:lnTo>
                    <a:lnTo>
                      <a:pt x="3506" y="3156"/>
                    </a:lnTo>
                    <a:lnTo>
                      <a:pt x="3504" y="3156"/>
                    </a:lnTo>
                    <a:lnTo>
                      <a:pt x="3500" y="3154"/>
                    </a:lnTo>
                    <a:lnTo>
                      <a:pt x="3500" y="3148"/>
                    </a:lnTo>
                    <a:lnTo>
                      <a:pt x="3498" y="3146"/>
                    </a:lnTo>
                    <a:lnTo>
                      <a:pt x="3496" y="3142"/>
                    </a:lnTo>
                    <a:lnTo>
                      <a:pt x="3490" y="3140"/>
                    </a:lnTo>
                    <a:lnTo>
                      <a:pt x="3486" y="3140"/>
                    </a:lnTo>
                    <a:lnTo>
                      <a:pt x="3482" y="3140"/>
                    </a:lnTo>
                    <a:lnTo>
                      <a:pt x="3478" y="3144"/>
                    </a:lnTo>
                    <a:lnTo>
                      <a:pt x="3476" y="3148"/>
                    </a:lnTo>
                    <a:lnTo>
                      <a:pt x="3474" y="3154"/>
                    </a:lnTo>
                    <a:lnTo>
                      <a:pt x="3470" y="3154"/>
                    </a:lnTo>
                    <a:lnTo>
                      <a:pt x="3466" y="3154"/>
                    </a:lnTo>
                    <a:lnTo>
                      <a:pt x="3464" y="3160"/>
                    </a:lnTo>
                    <a:lnTo>
                      <a:pt x="3462" y="3164"/>
                    </a:lnTo>
                    <a:lnTo>
                      <a:pt x="3460" y="3164"/>
                    </a:lnTo>
                    <a:lnTo>
                      <a:pt x="3456" y="3160"/>
                    </a:lnTo>
                    <a:lnTo>
                      <a:pt x="3454" y="3158"/>
                    </a:lnTo>
                    <a:lnTo>
                      <a:pt x="3452" y="3164"/>
                    </a:lnTo>
                    <a:lnTo>
                      <a:pt x="3452" y="3168"/>
                    </a:lnTo>
                    <a:lnTo>
                      <a:pt x="3448" y="3170"/>
                    </a:lnTo>
                    <a:lnTo>
                      <a:pt x="3444" y="3168"/>
                    </a:lnTo>
                    <a:lnTo>
                      <a:pt x="3440" y="3168"/>
                    </a:lnTo>
                    <a:lnTo>
                      <a:pt x="3442" y="3174"/>
                    </a:lnTo>
                    <a:lnTo>
                      <a:pt x="3444" y="3182"/>
                    </a:lnTo>
                    <a:lnTo>
                      <a:pt x="3444" y="3186"/>
                    </a:lnTo>
                    <a:lnTo>
                      <a:pt x="3444" y="3190"/>
                    </a:lnTo>
                    <a:lnTo>
                      <a:pt x="3446" y="3196"/>
                    </a:lnTo>
                    <a:lnTo>
                      <a:pt x="3448" y="3200"/>
                    </a:lnTo>
                    <a:lnTo>
                      <a:pt x="3450" y="3204"/>
                    </a:lnTo>
                    <a:lnTo>
                      <a:pt x="3450" y="3210"/>
                    </a:lnTo>
                    <a:lnTo>
                      <a:pt x="3456" y="3204"/>
                    </a:lnTo>
                    <a:lnTo>
                      <a:pt x="3460" y="3202"/>
                    </a:lnTo>
                    <a:lnTo>
                      <a:pt x="3464" y="3200"/>
                    </a:lnTo>
                    <a:lnTo>
                      <a:pt x="3464" y="3202"/>
                    </a:lnTo>
                    <a:lnTo>
                      <a:pt x="3464" y="3204"/>
                    </a:lnTo>
                    <a:lnTo>
                      <a:pt x="3466" y="3208"/>
                    </a:lnTo>
                    <a:lnTo>
                      <a:pt x="3468" y="3208"/>
                    </a:lnTo>
                    <a:lnTo>
                      <a:pt x="3472" y="3206"/>
                    </a:lnTo>
                    <a:lnTo>
                      <a:pt x="3474" y="3204"/>
                    </a:lnTo>
                    <a:lnTo>
                      <a:pt x="3474" y="3200"/>
                    </a:lnTo>
                    <a:lnTo>
                      <a:pt x="3472" y="3198"/>
                    </a:lnTo>
                    <a:lnTo>
                      <a:pt x="3468" y="3194"/>
                    </a:lnTo>
                    <a:lnTo>
                      <a:pt x="3466" y="3192"/>
                    </a:lnTo>
                    <a:lnTo>
                      <a:pt x="3464" y="3188"/>
                    </a:lnTo>
                    <a:lnTo>
                      <a:pt x="3466" y="3182"/>
                    </a:lnTo>
                    <a:lnTo>
                      <a:pt x="3466" y="3180"/>
                    </a:lnTo>
                    <a:lnTo>
                      <a:pt x="3468" y="3180"/>
                    </a:lnTo>
                    <a:lnTo>
                      <a:pt x="3470" y="3182"/>
                    </a:lnTo>
                    <a:lnTo>
                      <a:pt x="3474" y="3186"/>
                    </a:lnTo>
                    <a:lnTo>
                      <a:pt x="3480" y="3196"/>
                    </a:lnTo>
                    <a:lnTo>
                      <a:pt x="3482" y="3208"/>
                    </a:lnTo>
                    <a:lnTo>
                      <a:pt x="3480" y="3218"/>
                    </a:lnTo>
                    <a:lnTo>
                      <a:pt x="3474" y="3228"/>
                    </a:lnTo>
                    <a:lnTo>
                      <a:pt x="3468" y="3236"/>
                    </a:lnTo>
                    <a:lnTo>
                      <a:pt x="3466" y="3242"/>
                    </a:lnTo>
                    <a:lnTo>
                      <a:pt x="3470" y="3258"/>
                    </a:lnTo>
                    <a:lnTo>
                      <a:pt x="3470" y="3266"/>
                    </a:lnTo>
                    <a:lnTo>
                      <a:pt x="3468" y="3270"/>
                    </a:lnTo>
                    <a:lnTo>
                      <a:pt x="3466" y="3274"/>
                    </a:lnTo>
                    <a:lnTo>
                      <a:pt x="3466" y="3276"/>
                    </a:lnTo>
                    <a:lnTo>
                      <a:pt x="3476" y="3280"/>
                    </a:lnTo>
                    <a:lnTo>
                      <a:pt x="3482" y="3282"/>
                    </a:lnTo>
                    <a:lnTo>
                      <a:pt x="3486" y="3286"/>
                    </a:lnTo>
                    <a:lnTo>
                      <a:pt x="3486" y="3290"/>
                    </a:lnTo>
                    <a:lnTo>
                      <a:pt x="3486" y="3292"/>
                    </a:lnTo>
                    <a:lnTo>
                      <a:pt x="3488" y="3292"/>
                    </a:lnTo>
                    <a:lnTo>
                      <a:pt x="3496" y="3288"/>
                    </a:lnTo>
                    <a:lnTo>
                      <a:pt x="3500" y="3284"/>
                    </a:lnTo>
                    <a:lnTo>
                      <a:pt x="3502" y="3280"/>
                    </a:lnTo>
                    <a:lnTo>
                      <a:pt x="3502" y="3278"/>
                    </a:lnTo>
                    <a:lnTo>
                      <a:pt x="3502" y="3276"/>
                    </a:lnTo>
                    <a:lnTo>
                      <a:pt x="3500" y="3272"/>
                    </a:lnTo>
                    <a:lnTo>
                      <a:pt x="3502" y="3270"/>
                    </a:lnTo>
                    <a:lnTo>
                      <a:pt x="3506" y="3268"/>
                    </a:lnTo>
                    <a:lnTo>
                      <a:pt x="3508" y="3270"/>
                    </a:lnTo>
                    <a:lnTo>
                      <a:pt x="3510" y="3274"/>
                    </a:lnTo>
                    <a:lnTo>
                      <a:pt x="3514" y="3272"/>
                    </a:lnTo>
                    <a:lnTo>
                      <a:pt x="3516" y="3268"/>
                    </a:lnTo>
                    <a:lnTo>
                      <a:pt x="3518" y="3260"/>
                    </a:lnTo>
                    <a:lnTo>
                      <a:pt x="3522" y="3236"/>
                    </a:lnTo>
                    <a:lnTo>
                      <a:pt x="3528" y="3212"/>
                    </a:lnTo>
                    <a:lnTo>
                      <a:pt x="3532" y="3202"/>
                    </a:lnTo>
                    <a:lnTo>
                      <a:pt x="3534" y="3200"/>
                    </a:lnTo>
                    <a:lnTo>
                      <a:pt x="3538" y="3198"/>
                    </a:lnTo>
                    <a:lnTo>
                      <a:pt x="3540" y="3196"/>
                    </a:lnTo>
                    <a:lnTo>
                      <a:pt x="3542" y="3194"/>
                    </a:lnTo>
                    <a:lnTo>
                      <a:pt x="3540" y="3186"/>
                    </a:lnTo>
                    <a:lnTo>
                      <a:pt x="3534" y="3180"/>
                    </a:lnTo>
                    <a:lnTo>
                      <a:pt x="3530" y="3178"/>
                    </a:lnTo>
                    <a:lnTo>
                      <a:pt x="3526" y="3176"/>
                    </a:lnTo>
                    <a:close/>
                    <a:moveTo>
                      <a:pt x="3432" y="3438"/>
                    </a:moveTo>
                    <a:lnTo>
                      <a:pt x="3432" y="3438"/>
                    </a:lnTo>
                    <a:lnTo>
                      <a:pt x="3432" y="3442"/>
                    </a:lnTo>
                    <a:lnTo>
                      <a:pt x="3434" y="3442"/>
                    </a:lnTo>
                    <a:lnTo>
                      <a:pt x="3440" y="3436"/>
                    </a:lnTo>
                    <a:lnTo>
                      <a:pt x="3446" y="3428"/>
                    </a:lnTo>
                    <a:lnTo>
                      <a:pt x="3448" y="3424"/>
                    </a:lnTo>
                    <a:lnTo>
                      <a:pt x="3448" y="3422"/>
                    </a:lnTo>
                    <a:lnTo>
                      <a:pt x="3444" y="3422"/>
                    </a:lnTo>
                    <a:lnTo>
                      <a:pt x="3438" y="3424"/>
                    </a:lnTo>
                    <a:lnTo>
                      <a:pt x="3434" y="3430"/>
                    </a:lnTo>
                    <a:lnTo>
                      <a:pt x="3432" y="3434"/>
                    </a:lnTo>
                    <a:lnTo>
                      <a:pt x="3432" y="3438"/>
                    </a:lnTo>
                    <a:close/>
                    <a:moveTo>
                      <a:pt x="3434" y="3100"/>
                    </a:moveTo>
                    <a:lnTo>
                      <a:pt x="3434" y="3100"/>
                    </a:lnTo>
                    <a:lnTo>
                      <a:pt x="3432" y="3102"/>
                    </a:lnTo>
                    <a:lnTo>
                      <a:pt x="3430" y="3106"/>
                    </a:lnTo>
                    <a:lnTo>
                      <a:pt x="3430" y="3110"/>
                    </a:lnTo>
                    <a:lnTo>
                      <a:pt x="3428" y="3116"/>
                    </a:lnTo>
                    <a:lnTo>
                      <a:pt x="3426" y="3126"/>
                    </a:lnTo>
                    <a:lnTo>
                      <a:pt x="3426" y="3130"/>
                    </a:lnTo>
                    <a:lnTo>
                      <a:pt x="3428" y="3128"/>
                    </a:lnTo>
                    <a:lnTo>
                      <a:pt x="3430" y="3124"/>
                    </a:lnTo>
                    <a:lnTo>
                      <a:pt x="3432" y="3120"/>
                    </a:lnTo>
                    <a:lnTo>
                      <a:pt x="3434" y="3114"/>
                    </a:lnTo>
                    <a:lnTo>
                      <a:pt x="3436" y="3110"/>
                    </a:lnTo>
                    <a:lnTo>
                      <a:pt x="3438" y="3104"/>
                    </a:lnTo>
                    <a:lnTo>
                      <a:pt x="3438" y="3100"/>
                    </a:lnTo>
                    <a:lnTo>
                      <a:pt x="3436" y="3100"/>
                    </a:lnTo>
                    <a:lnTo>
                      <a:pt x="3434" y="3100"/>
                    </a:lnTo>
                    <a:close/>
                    <a:moveTo>
                      <a:pt x="4106" y="2564"/>
                    </a:moveTo>
                    <a:lnTo>
                      <a:pt x="4106" y="2564"/>
                    </a:lnTo>
                    <a:lnTo>
                      <a:pt x="4098" y="2576"/>
                    </a:lnTo>
                    <a:lnTo>
                      <a:pt x="4088" y="2586"/>
                    </a:lnTo>
                    <a:lnTo>
                      <a:pt x="4084" y="2594"/>
                    </a:lnTo>
                    <a:lnTo>
                      <a:pt x="4082" y="2598"/>
                    </a:lnTo>
                    <a:lnTo>
                      <a:pt x="4084" y="2604"/>
                    </a:lnTo>
                    <a:lnTo>
                      <a:pt x="4086" y="2604"/>
                    </a:lnTo>
                    <a:lnTo>
                      <a:pt x="4088" y="2602"/>
                    </a:lnTo>
                    <a:lnTo>
                      <a:pt x="4094" y="2592"/>
                    </a:lnTo>
                    <a:lnTo>
                      <a:pt x="4098" y="2586"/>
                    </a:lnTo>
                    <a:lnTo>
                      <a:pt x="4104" y="2580"/>
                    </a:lnTo>
                    <a:lnTo>
                      <a:pt x="4112" y="2574"/>
                    </a:lnTo>
                    <a:lnTo>
                      <a:pt x="4122" y="2570"/>
                    </a:lnTo>
                    <a:lnTo>
                      <a:pt x="4126" y="2568"/>
                    </a:lnTo>
                    <a:lnTo>
                      <a:pt x="4126" y="2566"/>
                    </a:lnTo>
                    <a:lnTo>
                      <a:pt x="4120" y="2562"/>
                    </a:lnTo>
                    <a:lnTo>
                      <a:pt x="4112" y="2562"/>
                    </a:lnTo>
                    <a:lnTo>
                      <a:pt x="4108" y="2562"/>
                    </a:lnTo>
                    <a:lnTo>
                      <a:pt x="4106" y="2564"/>
                    </a:lnTo>
                    <a:close/>
                    <a:moveTo>
                      <a:pt x="3472" y="4884"/>
                    </a:moveTo>
                    <a:lnTo>
                      <a:pt x="3472" y="4884"/>
                    </a:lnTo>
                    <a:lnTo>
                      <a:pt x="3474" y="4884"/>
                    </a:lnTo>
                    <a:lnTo>
                      <a:pt x="3476" y="4884"/>
                    </a:lnTo>
                    <a:lnTo>
                      <a:pt x="3484" y="4882"/>
                    </a:lnTo>
                    <a:lnTo>
                      <a:pt x="3488" y="4880"/>
                    </a:lnTo>
                    <a:lnTo>
                      <a:pt x="3490" y="4878"/>
                    </a:lnTo>
                    <a:lnTo>
                      <a:pt x="3488" y="4878"/>
                    </a:lnTo>
                    <a:lnTo>
                      <a:pt x="3478" y="4878"/>
                    </a:lnTo>
                    <a:lnTo>
                      <a:pt x="3472" y="4880"/>
                    </a:lnTo>
                    <a:lnTo>
                      <a:pt x="3472" y="4882"/>
                    </a:lnTo>
                    <a:lnTo>
                      <a:pt x="3472" y="4884"/>
                    </a:lnTo>
                    <a:close/>
                    <a:moveTo>
                      <a:pt x="3468" y="3214"/>
                    </a:moveTo>
                    <a:lnTo>
                      <a:pt x="3468" y="3214"/>
                    </a:lnTo>
                    <a:lnTo>
                      <a:pt x="3468" y="3212"/>
                    </a:lnTo>
                    <a:lnTo>
                      <a:pt x="3466" y="3212"/>
                    </a:lnTo>
                    <a:lnTo>
                      <a:pt x="3462" y="3212"/>
                    </a:lnTo>
                    <a:lnTo>
                      <a:pt x="3460" y="3218"/>
                    </a:lnTo>
                    <a:lnTo>
                      <a:pt x="3460" y="3224"/>
                    </a:lnTo>
                    <a:lnTo>
                      <a:pt x="3460" y="3226"/>
                    </a:lnTo>
                    <a:lnTo>
                      <a:pt x="3462" y="3226"/>
                    </a:lnTo>
                    <a:lnTo>
                      <a:pt x="3464" y="3224"/>
                    </a:lnTo>
                    <a:lnTo>
                      <a:pt x="3468" y="3220"/>
                    </a:lnTo>
                    <a:lnTo>
                      <a:pt x="3468" y="3214"/>
                    </a:lnTo>
                    <a:close/>
                    <a:moveTo>
                      <a:pt x="3482" y="3322"/>
                    </a:moveTo>
                    <a:lnTo>
                      <a:pt x="3482" y="3322"/>
                    </a:lnTo>
                    <a:lnTo>
                      <a:pt x="3478" y="3322"/>
                    </a:lnTo>
                    <a:lnTo>
                      <a:pt x="3476" y="3326"/>
                    </a:lnTo>
                    <a:lnTo>
                      <a:pt x="3478" y="3330"/>
                    </a:lnTo>
                    <a:lnTo>
                      <a:pt x="3482" y="3332"/>
                    </a:lnTo>
                    <a:lnTo>
                      <a:pt x="3486" y="3332"/>
                    </a:lnTo>
                    <a:lnTo>
                      <a:pt x="3486" y="3328"/>
                    </a:lnTo>
                    <a:lnTo>
                      <a:pt x="3484" y="3324"/>
                    </a:lnTo>
                    <a:lnTo>
                      <a:pt x="3482" y="3322"/>
                    </a:lnTo>
                    <a:close/>
                    <a:moveTo>
                      <a:pt x="3652" y="3124"/>
                    </a:moveTo>
                    <a:lnTo>
                      <a:pt x="3652" y="3124"/>
                    </a:lnTo>
                    <a:lnTo>
                      <a:pt x="3654" y="3126"/>
                    </a:lnTo>
                    <a:lnTo>
                      <a:pt x="3656" y="3124"/>
                    </a:lnTo>
                    <a:lnTo>
                      <a:pt x="3658" y="3118"/>
                    </a:lnTo>
                    <a:lnTo>
                      <a:pt x="3662" y="3112"/>
                    </a:lnTo>
                    <a:lnTo>
                      <a:pt x="3662" y="3106"/>
                    </a:lnTo>
                    <a:lnTo>
                      <a:pt x="3662" y="3104"/>
                    </a:lnTo>
                    <a:lnTo>
                      <a:pt x="3660" y="3104"/>
                    </a:lnTo>
                    <a:lnTo>
                      <a:pt x="3656" y="3110"/>
                    </a:lnTo>
                    <a:lnTo>
                      <a:pt x="3652" y="3116"/>
                    </a:lnTo>
                    <a:lnTo>
                      <a:pt x="3652" y="3120"/>
                    </a:lnTo>
                    <a:lnTo>
                      <a:pt x="3652" y="3124"/>
                    </a:lnTo>
                    <a:close/>
                    <a:moveTo>
                      <a:pt x="3482" y="4890"/>
                    </a:moveTo>
                    <a:lnTo>
                      <a:pt x="3482" y="4890"/>
                    </a:lnTo>
                    <a:lnTo>
                      <a:pt x="3486" y="4896"/>
                    </a:lnTo>
                    <a:lnTo>
                      <a:pt x="3492" y="4904"/>
                    </a:lnTo>
                    <a:lnTo>
                      <a:pt x="3494" y="4904"/>
                    </a:lnTo>
                    <a:lnTo>
                      <a:pt x="3498" y="4898"/>
                    </a:lnTo>
                    <a:lnTo>
                      <a:pt x="3498" y="4890"/>
                    </a:lnTo>
                    <a:lnTo>
                      <a:pt x="3498" y="4888"/>
                    </a:lnTo>
                    <a:lnTo>
                      <a:pt x="3496" y="4886"/>
                    </a:lnTo>
                    <a:lnTo>
                      <a:pt x="3492" y="4884"/>
                    </a:lnTo>
                    <a:lnTo>
                      <a:pt x="3486" y="4884"/>
                    </a:lnTo>
                    <a:lnTo>
                      <a:pt x="3482" y="4886"/>
                    </a:lnTo>
                    <a:lnTo>
                      <a:pt x="3482" y="4888"/>
                    </a:lnTo>
                    <a:lnTo>
                      <a:pt x="3482" y="4890"/>
                    </a:lnTo>
                    <a:close/>
                    <a:moveTo>
                      <a:pt x="3640" y="3122"/>
                    </a:moveTo>
                    <a:lnTo>
                      <a:pt x="3640" y="3122"/>
                    </a:lnTo>
                    <a:lnTo>
                      <a:pt x="3634" y="3120"/>
                    </a:lnTo>
                    <a:lnTo>
                      <a:pt x="3628" y="3116"/>
                    </a:lnTo>
                    <a:lnTo>
                      <a:pt x="3620" y="3116"/>
                    </a:lnTo>
                    <a:lnTo>
                      <a:pt x="3612" y="3120"/>
                    </a:lnTo>
                    <a:lnTo>
                      <a:pt x="3608" y="3122"/>
                    </a:lnTo>
                    <a:lnTo>
                      <a:pt x="3604" y="3126"/>
                    </a:lnTo>
                    <a:lnTo>
                      <a:pt x="3602" y="3132"/>
                    </a:lnTo>
                    <a:lnTo>
                      <a:pt x="3600" y="3136"/>
                    </a:lnTo>
                    <a:lnTo>
                      <a:pt x="3598" y="3138"/>
                    </a:lnTo>
                    <a:lnTo>
                      <a:pt x="3596" y="3136"/>
                    </a:lnTo>
                    <a:lnTo>
                      <a:pt x="3592" y="3136"/>
                    </a:lnTo>
                    <a:lnTo>
                      <a:pt x="3590" y="3136"/>
                    </a:lnTo>
                    <a:lnTo>
                      <a:pt x="3586" y="3138"/>
                    </a:lnTo>
                    <a:lnTo>
                      <a:pt x="3582" y="3140"/>
                    </a:lnTo>
                    <a:lnTo>
                      <a:pt x="3580" y="3136"/>
                    </a:lnTo>
                    <a:lnTo>
                      <a:pt x="3580" y="3130"/>
                    </a:lnTo>
                    <a:lnTo>
                      <a:pt x="3578" y="3128"/>
                    </a:lnTo>
                    <a:lnTo>
                      <a:pt x="3576" y="3128"/>
                    </a:lnTo>
                    <a:lnTo>
                      <a:pt x="3574" y="3132"/>
                    </a:lnTo>
                    <a:lnTo>
                      <a:pt x="3568" y="3144"/>
                    </a:lnTo>
                    <a:lnTo>
                      <a:pt x="3564" y="3150"/>
                    </a:lnTo>
                    <a:lnTo>
                      <a:pt x="3560" y="3156"/>
                    </a:lnTo>
                    <a:lnTo>
                      <a:pt x="3550" y="3164"/>
                    </a:lnTo>
                    <a:lnTo>
                      <a:pt x="3544" y="3168"/>
                    </a:lnTo>
                    <a:lnTo>
                      <a:pt x="3548" y="3168"/>
                    </a:lnTo>
                    <a:lnTo>
                      <a:pt x="3554" y="3168"/>
                    </a:lnTo>
                    <a:lnTo>
                      <a:pt x="3556" y="3170"/>
                    </a:lnTo>
                    <a:lnTo>
                      <a:pt x="3558" y="3172"/>
                    </a:lnTo>
                    <a:lnTo>
                      <a:pt x="3558" y="3174"/>
                    </a:lnTo>
                    <a:lnTo>
                      <a:pt x="3558" y="3182"/>
                    </a:lnTo>
                    <a:lnTo>
                      <a:pt x="3558" y="3186"/>
                    </a:lnTo>
                    <a:lnTo>
                      <a:pt x="3562" y="3190"/>
                    </a:lnTo>
                    <a:lnTo>
                      <a:pt x="3564" y="3192"/>
                    </a:lnTo>
                    <a:lnTo>
                      <a:pt x="3564" y="3196"/>
                    </a:lnTo>
                    <a:lnTo>
                      <a:pt x="3564" y="3198"/>
                    </a:lnTo>
                    <a:lnTo>
                      <a:pt x="3562" y="3200"/>
                    </a:lnTo>
                    <a:lnTo>
                      <a:pt x="3564" y="3200"/>
                    </a:lnTo>
                    <a:lnTo>
                      <a:pt x="3574" y="3202"/>
                    </a:lnTo>
                    <a:lnTo>
                      <a:pt x="3578" y="3202"/>
                    </a:lnTo>
                    <a:lnTo>
                      <a:pt x="3580" y="3198"/>
                    </a:lnTo>
                    <a:lnTo>
                      <a:pt x="3584" y="3186"/>
                    </a:lnTo>
                    <a:lnTo>
                      <a:pt x="3588" y="3178"/>
                    </a:lnTo>
                    <a:lnTo>
                      <a:pt x="3590" y="3172"/>
                    </a:lnTo>
                    <a:lnTo>
                      <a:pt x="3594" y="3166"/>
                    </a:lnTo>
                    <a:lnTo>
                      <a:pt x="3602" y="3164"/>
                    </a:lnTo>
                    <a:lnTo>
                      <a:pt x="3608" y="3162"/>
                    </a:lnTo>
                    <a:lnTo>
                      <a:pt x="3614" y="3164"/>
                    </a:lnTo>
                    <a:lnTo>
                      <a:pt x="3620" y="3170"/>
                    </a:lnTo>
                    <a:lnTo>
                      <a:pt x="3624" y="3172"/>
                    </a:lnTo>
                    <a:lnTo>
                      <a:pt x="3626" y="3172"/>
                    </a:lnTo>
                    <a:lnTo>
                      <a:pt x="3628" y="3170"/>
                    </a:lnTo>
                    <a:lnTo>
                      <a:pt x="3630" y="3166"/>
                    </a:lnTo>
                    <a:lnTo>
                      <a:pt x="3632" y="3160"/>
                    </a:lnTo>
                    <a:lnTo>
                      <a:pt x="3636" y="3156"/>
                    </a:lnTo>
                    <a:lnTo>
                      <a:pt x="3642" y="3150"/>
                    </a:lnTo>
                    <a:lnTo>
                      <a:pt x="3646" y="3148"/>
                    </a:lnTo>
                    <a:lnTo>
                      <a:pt x="3648" y="3144"/>
                    </a:lnTo>
                    <a:lnTo>
                      <a:pt x="3646" y="3140"/>
                    </a:lnTo>
                    <a:lnTo>
                      <a:pt x="3644" y="3132"/>
                    </a:lnTo>
                    <a:lnTo>
                      <a:pt x="3644" y="3128"/>
                    </a:lnTo>
                    <a:lnTo>
                      <a:pt x="3644" y="3126"/>
                    </a:lnTo>
                    <a:lnTo>
                      <a:pt x="3640" y="3122"/>
                    </a:lnTo>
                    <a:close/>
                    <a:moveTo>
                      <a:pt x="3450" y="4936"/>
                    </a:moveTo>
                    <a:lnTo>
                      <a:pt x="3450" y="4936"/>
                    </a:lnTo>
                    <a:lnTo>
                      <a:pt x="3456" y="4938"/>
                    </a:lnTo>
                    <a:lnTo>
                      <a:pt x="3462" y="4940"/>
                    </a:lnTo>
                    <a:lnTo>
                      <a:pt x="3468" y="4940"/>
                    </a:lnTo>
                    <a:lnTo>
                      <a:pt x="3470" y="4938"/>
                    </a:lnTo>
                    <a:lnTo>
                      <a:pt x="3472" y="4934"/>
                    </a:lnTo>
                    <a:lnTo>
                      <a:pt x="3474" y="4926"/>
                    </a:lnTo>
                    <a:lnTo>
                      <a:pt x="3472" y="4922"/>
                    </a:lnTo>
                    <a:lnTo>
                      <a:pt x="3466" y="4922"/>
                    </a:lnTo>
                    <a:lnTo>
                      <a:pt x="3458" y="4924"/>
                    </a:lnTo>
                    <a:lnTo>
                      <a:pt x="3448" y="4930"/>
                    </a:lnTo>
                    <a:lnTo>
                      <a:pt x="3448" y="4932"/>
                    </a:lnTo>
                    <a:lnTo>
                      <a:pt x="3450" y="4936"/>
                    </a:lnTo>
                    <a:close/>
                    <a:moveTo>
                      <a:pt x="3012" y="5270"/>
                    </a:moveTo>
                    <a:lnTo>
                      <a:pt x="3012" y="5270"/>
                    </a:lnTo>
                    <a:lnTo>
                      <a:pt x="3008" y="5266"/>
                    </a:lnTo>
                    <a:lnTo>
                      <a:pt x="3006" y="5264"/>
                    </a:lnTo>
                    <a:lnTo>
                      <a:pt x="3008" y="5262"/>
                    </a:lnTo>
                    <a:lnTo>
                      <a:pt x="3012" y="5264"/>
                    </a:lnTo>
                    <a:lnTo>
                      <a:pt x="3020" y="5266"/>
                    </a:lnTo>
                    <a:lnTo>
                      <a:pt x="3022" y="5266"/>
                    </a:lnTo>
                    <a:lnTo>
                      <a:pt x="3022" y="5264"/>
                    </a:lnTo>
                    <a:lnTo>
                      <a:pt x="3022" y="5258"/>
                    </a:lnTo>
                    <a:lnTo>
                      <a:pt x="3020" y="5250"/>
                    </a:lnTo>
                    <a:lnTo>
                      <a:pt x="3014" y="5244"/>
                    </a:lnTo>
                    <a:lnTo>
                      <a:pt x="3010" y="5242"/>
                    </a:lnTo>
                    <a:lnTo>
                      <a:pt x="3008" y="5244"/>
                    </a:lnTo>
                    <a:lnTo>
                      <a:pt x="3006" y="5246"/>
                    </a:lnTo>
                    <a:lnTo>
                      <a:pt x="3004" y="5246"/>
                    </a:lnTo>
                    <a:lnTo>
                      <a:pt x="3000" y="5242"/>
                    </a:lnTo>
                    <a:lnTo>
                      <a:pt x="2998" y="5240"/>
                    </a:lnTo>
                    <a:lnTo>
                      <a:pt x="2994" y="5240"/>
                    </a:lnTo>
                    <a:lnTo>
                      <a:pt x="2992" y="5242"/>
                    </a:lnTo>
                    <a:lnTo>
                      <a:pt x="2988" y="5244"/>
                    </a:lnTo>
                    <a:lnTo>
                      <a:pt x="2986" y="5244"/>
                    </a:lnTo>
                    <a:lnTo>
                      <a:pt x="2982" y="5240"/>
                    </a:lnTo>
                    <a:lnTo>
                      <a:pt x="2978" y="5236"/>
                    </a:lnTo>
                    <a:lnTo>
                      <a:pt x="2974" y="5234"/>
                    </a:lnTo>
                    <a:lnTo>
                      <a:pt x="2970" y="5234"/>
                    </a:lnTo>
                    <a:lnTo>
                      <a:pt x="2966" y="5236"/>
                    </a:lnTo>
                    <a:lnTo>
                      <a:pt x="2964" y="5238"/>
                    </a:lnTo>
                    <a:lnTo>
                      <a:pt x="2964" y="5240"/>
                    </a:lnTo>
                    <a:lnTo>
                      <a:pt x="2966" y="5244"/>
                    </a:lnTo>
                    <a:lnTo>
                      <a:pt x="2970" y="5250"/>
                    </a:lnTo>
                    <a:lnTo>
                      <a:pt x="2974" y="5252"/>
                    </a:lnTo>
                    <a:lnTo>
                      <a:pt x="2978" y="5252"/>
                    </a:lnTo>
                    <a:lnTo>
                      <a:pt x="2984" y="5256"/>
                    </a:lnTo>
                    <a:lnTo>
                      <a:pt x="2986" y="5260"/>
                    </a:lnTo>
                    <a:lnTo>
                      <a:pt x="2984" y="5260"/>
                    </a:lnTo>
                    <a:lnTo>
                      <a:pt x="2982" y="5260"/>
                    </a:lnTo>
                    <a:lnTo>
                      <a:pt x="2976" y="5262"/>
                    </a:lnTo>
                    <a:lnTo>
                      <a:pt x="2972" y="5264"/>
                    </a:lnTo>
                    <a:lnTo>
                      <a:pt x="2970" y="5264"/>
                    </a:lnTo>
                    <a:lnTo>
                      <a:pt x="2966" y="5260"/>
                    </a:lnTo>
                    <a:lnTo>
                      <a:pt x="2960" y="5252"/>
                    </a:lnTo>
                    <a:lnTo>
                      <a:pt x="2956" y="5252"/>
                    </a:lnTo>
                    <a:lnTo>
                      <a:pt x="2954" y="5252"/>
                    </a:lnTo>
                    <a:lnTo>
                      <a:pt x="2948" y="5250"/>
                    </a:lnTo>
                    <a:lnTo>
                      <a:pt x="2944" y="5248"/>
                    </a:lnTo>
                    <a:lnTo>
                      <a:pt x="2940" y="5246"/>
                    </a:lnTo>
                    <a:lnTo>
                      <a:pt x="2938" y="5248"/>
                    </a:lnTo>
                    <a:lnTo>
                      <a:pt x="2936" y="5250"/>
                    </a:lnTo>
                    <a:lnTo>
                      <a:pt x="2932" y="5254"/>
                    </a:lnTo>
                    <a:lnTo>
                      <a:pt x="2928" y="5256"/>
                    </a:lnTo>
                    <a:lnTo>
                      <a:pt x="2926" y="5258"/>
                    </a:lnTo>
                    <a:lnTo>
                      <a:pt x="2926" y="5266"/>
                    </a:lnTo>
                    <a:lnTo>
                      <a:pt x="2926" y="5270"/>
                    </a:lnTo>
                    <a:lnTo>
                      <a:pt x="2926" y="5276"/>
                    </a:lnTo>
                    <a:lnTo>
                      <a:pt x="2926" y="5278"/>
                    </a:lnTo>
                    <a:lnTo>
                      <a:pt x="2928" y="5280"/>
                    </a:lnTo>
                    <a:lnTo>
                      <a:pt x="2938" y="5282"/>
                    </a:lnTo>
                    <a:lnTo>
                      <a:pt x="2948" y="5282"/>
                    </a:lnTo>
                    <a:lnTo>
                      <a:pt x="2960" y="5278"/>
                    </a:lnTo>
                    <a:lnTo>
                      <a:pt x="2970" y="5274"/>
                    </a:lnTo>
                    <a:lnTo>
                      <a:pt x="2978" y="5272"/>
                    </a:lnTo>
                    <a:lnTo>
                      <a:pt x="2984" y="5272"/>
                    </a:lnTo>
                    <a:lnTo>
                      <a:pt x="2986" y="5268"/>
                    </a:lnTo>
                    <a:lnTo>
                      <a:pt x="2988" y="5268"/>
                    </a:lnTo>
                    <a:lnTo>
                      <a:pt x="2990" y="5270"/>
                    </a:lnTo>
                    <a:lnTo>
                      <a:pt x="2992" y="5272"/>
                    </a:lnTo>
                    <a:lnTo>
                      <a:pt x="2994" y="5270"/>
                    </a:lnTo>
                    <a:lnTo>
                      <a:pt x="2998" y="5270"/>
                    </a:lnTo>
                    <a:lnTo>
                      <a:pt x="3004" y="5270"/>
                    </a:lnTo>
                    <a:lnTo>
                      <a:pt x="3014" y="5272"/>
                    </a:lnTo>
                    <a:lnTo>
                      <a:pt x="3016" y="5272"/>
                    </a:lnTo>
                    <a:lnTo>
                      <a:pt x="3012" y="5270"/>
                    </a:lnTo>
                    <a:close/>
                    <a:moveTo>
                      <a:pt x="3240" y="4810"/>
                    </a:moveTo>
                    <a:lnTo>
                      <a:pt x="3240" y="4810"/>
                    </a:lnTo>
                    <a:lnTo>
                      <a:pt x="3258" y="4782"/>
                    </a:lnTo>
                    <a:lnTo>
                      <a:pt x="3262" y="4776"/>
                    </a:lnTo>
                    <a:lnTo>
                      <a:pt x="3264" y="4770"/>
                    </a:lnTo>
                    <a:lnTo>
                      <a:pt x="3264" y="4764"/>
                    </a:lnTo>
                    <a:lnTo>
                      <a:pt x="3262" y="4760"/>
                    </a:lnTo>
                    <a:lnTo>
                      <a:pt x="3258" y="4756"/>
                    </a:lnTo>
                    <a:lnTo>
                      <a:pt x="3254" y="4756"/>
                    </a:lnTo>
                    <a:lnTo>
                      <a:pt x="3250" y="4758"/>
                    </a:lnTo>
                    <a:lnTo>
                      <a:pt x="3246" y="4764"/>
                    </a:lnTo>
                    <a:lnTo>
                      <a:pt x="3236" y="4776"/>
                    </a:lnTo>
                    <a:lnTo>
                      <a:pt x="3228" y="4792"/>
                    </a:lnTo>
                    <a:lnTo>
                      <a:pt x="3222" y="4796"/>
                    </a:lnTo>
                    <a:lnTo>
                      <a:pt x="3216" y="4798"/>
                    </a:lnTo>
                    <a:lnTo>
                      <a:pt x="3208" y="4798"/>
                    </a:lnTo>
                    <a:lnTo>
                      <a:pt x="3198" y="4798"/>
                    </a:lnTo>
                    <a:lnTo>
                      <a:pt x="3182" y="4794"/>
                    </a:lnTo>
                    <a:lnTo>
                      <a:pt x="3176" y="4794"/>
                    </a:lnTo>
                    <a:lnTo>
                      <a:pt x="3174" y="4796"/>
                    </a:lnTo>
                    <a:lnTo>
                      <a:pt x="3170" y="4798"/>
                    </a:lnTo>
                    <a:lnTo>
                      <a:pt x="3168" y="4798"/>
                    </a:lnTo>
                    <a:lnTo>
                      <a:pt x="3158" y="4794"/>
                    </a:lnTo>
                    <a:lnTo>
                      <a:pt x="3146" y="4792"/>
                    </a:lnTo>
                    <a:lnTo>
                      <a:pt x="3138" y="4790"/>
                    </a:lnTo>
                    <a:lnTo>
                      <a:pt x="3130" y="4790"/>
                    </a:lnTo>
                    <a:lnTo>
                      <a:pt x="3122" y="4790"/>
                    </a:lnTo>
                    <a:lnTo>
                      <a:pt x="3118" y="4788"/>
                    </a:lnTo>
                    <a:lnTo>
                      <a:pt x="3116" y="4786"/>
                    </a:lnTo>
                    <a:lnTo>
                      <a:pt x="3114" y="4784"/>
                    </a:lnTo>
                    <a:lnTo>
                      <a:pt x="3114" y="4780"/>
                    </a:lnTo>
                    <a:lnTo>
                      <a:pt x="3114" y="4778"/>
                    </a:lnTo>
                    <a:lnTo>
                      <a:pt x="3112" y="4778"/>
                    </a:lnTo>
                    <a:lnTo>
                      <a:pt x="3104" y="4778"/>
                    </a:lnTo>
                    <a:lnTo>
                      <a:pt x="3098" y="4776"/>
                    </a:lnTo>
                    <a:lnTo>
                      <a:pt x="3092" y="4776"/>
                    </a:lnTo>
                    <a:lnTo>
                      <a:pt x="3090" y="4778"/>
                    </a:lnTo>
                    <a:lnTo>
                      <a:pt x="3088" y="4780"/>
                    </a:lnTo>
                    <a:lnTo>
                      <a:pt x="3084" y="4788"/>
                    </a:lnTo>
                    <a:lnTo>
                      <a:pt x="3080" y="4796"/>
                    </a:lnTo>
                    <a:lnTo>
                      <a:pt x="3078" y="4800"/>
                    </a:lnTo>
                    <a:lnTo>
                      <a:pt x="3074" y="4800"/>
                    </a:lnTo>
                    <a:lnTo>
                      <a:pt x="3072" y="4800"/>
                    </a:lnTo>
                    <a:lnTo>
                      <a:pt x="3068" y="4796"/>
                    </a:lnTo>
                    <a:lnTo>
                      <a:pt x="3066" y="4792"/>
                    </a:lnTo>
                    <a:lnTo>
                      <a:pt x="3064" y="4792"/>
                    </a:lnTo>
                    <a:lnTo>
                      <a:pt x="3060" y="4798"/>
                    </a:lnTo>
                    <a:lnTo>
                      <a:pt x="3056" y="4810"/>
                    </a:lnTo>
                    <a:lnTo>
                      <a:pt x="3052" y="4820"/>
                    </a:lnTo>
                    <a:lnTo>
                      <a:pt x="3048" y="4824"/>
                    </a:lnTo>
                    <a:lnTo>
                      <a:pt x="3048" y="4828"/>
                    </a:lnTo>
                    <a:lnTo>
                      <a:pt x="3048" y="4834"/>
                    </a:lnTo>
                    <a:lnTo>
                      <a:pt x="3048" y="4838"/>
                    </a:lnTo>
                    <a:lnTo>
                      <a:pt x="3046" y="4840"/>
                    </a:lnTo>
                    <a:lnTo>
                      <a:pt x="3044" y="4842"/>
                    </a:lnTo>
                    <a:lnTo>
                      <a:pt x="3040" y="4844"/>
                    </a:lnTo>
                    <a:lnTo>
                      <a:pt x="3040" y="4848"/>
                    </a:lnTo>
                    <a:lnTo>
                      <a:pt x="3042" y="4854"/>
                    </a:lnTo>
                    <a:lnTo>
                      <a:pt x="3044" y="4864"/>
                    </a:lnTo>
                    <a:lnTo>
                      <a:pt x="3040" y="4876"/>
                    </a:lnTo>
                    <a:lnTo>
                      <a:pt x="3034" y="4886"/>
                    </a:lnTo>
                    <a:lnTo>
                      <a:pt x="3030" y="4900"/>
                    </a:lnTo>
                    <a:lnTo>
                      <a:pt x="3030" y="4908"/>
                    </a:lnTo>
                    <a:lnTo>
                      <a:pt x="3030" y="4918"/>
                    </a:lnTo>
                    <a:lnTo>
                      <a:pt x="3030" y="4932"/>
                    </a:lnTo>
                    <a:lnTo>
                      <a:pt x="3028" y="4934"/>
                    </a:lnTo>
                    <a:lnTo>
                      <a:pt x="3026" y="4936"/>
                    </a:lnTo>
                    <a:lnTo>
                      <a:pt x="3024" y="4936"/>
                    </a:lnTo>
                    <a:lnTo>
                      <a:pt x="3024" y="4938"/>
                    </a:lnTo>
                    <a:lnTo>
                      <a:pt x="3022" y="4944"/>
                    </a:lnTo>
                    <a:lnTo>
                      <a:pt x="3020" y="4952"/>
                    </a:lnTo>
                    <a:lnTo>
                      <a:pt x="3020" y="4960"/>
                    </a:lnTo>
                    <a:lnTo>
                      <a:pt x="3016" y="4964"/>
                    </a:lnTo>
                    <a:lnTo>
                      <a:pt x="3014" y="4968"/>
                    </a:lnTo>
                    <a:lnTo>
                      <a:pt x="3010" y="4968"/>
                    </a:lnTo>
                    <a:lnTo>
                      <a:pt x="3006" y="4970"/>
                    </a:lnTo>
                    <a:lnTo>
                      <a:pt x="3006" y="4972"/>
                    </a:lnTo>
                    <a:lnTo>
                      <a:pt x="3008" y="4976"/>
                    </a:lnTo>
                    <a:lnTo>
                      <a:pt x="3010" y="4984"/>
                    </a:lnTo>
                    <a:lnTo>
                      <a:pt x="3008" y="4986"/>
                    </a:lnTo>
                    <a:lnTo>
                      <a:pt x="3006" y="4990"/>
                    </a:lnTo>
                    <a:lnTo>
                      <a:pt x="3008" y="5002"/>
                    </a:lnTo>
                    <a:lnTo>
                      <a:pt x="3012" y="5008"/>
                    </a:lnTo>
                    <a:lnTo>
                      <a:pt x="3014" y="5010"/>
                    </a:lnTo>
                    <a:lnTo>
                      <a:pt x="3018" y="5010"/>
                    </a:lnTo>
                    <a:lnTo>
                      <a:pt x="3020" y="5010"/>
                    </a:lnTo>
                    <a:lnTo>
                      <a:pt x="3024" y="5010"/>
                    </a:lnTo>
                    <a:lnTo>
                      <a:pt x="3028" y="5010"/>
                    </a:lnTo>
                    <a:lnTo>
                      <a:pt x="3032" y="5014"/>
                    </a:lnTo>
                    <a:lnTo>
                      <a:pt x="3036" y="5022"/>
                    </a:lnTo>
                    <a:lnTo>
                      <a:pt x="3040" y="5034"/>
                    </a:lnTo>
                    <a:lnTo>
                      <a:pt x="3040" y="5046"/>
                    </a:lnTo>
                    <a:lnTo>
                      <a:pt x="3038" y="5058"/>
                    </a:lnTo>
                    <a:lnTo>
                      <a:pt x="3036" y="5070"/>
                    </a:lnTo>
                    <a:lnTo>
                      <a:pt x="3032" y="5082"/>
                    </a:lnTo>
                    <a:lnTo>
                      <a:pt x="3030" y="5092"/>
                    </a:lnTo>
                    <a:lnTo>
                      <a:pt x="3030" y="5102"/>
                    </a:lnTo>
                    <a:lnTo>
                      <a:pt x="3034" y="5112"/>
                    </a:lnTo>
                    <a:lnTo>
                      <a:pt x="3038" y="5116"/>
                    </a:lnTo>
                    <a:lnTo>
                      <a:pt x="3042" y="5118"/>
                    </a:lnTo>
                    <a:lnTo>
                      <a:pt x="3046" y="5118"/>
                    </a:lnTo>
                    <a:lnTo>
                      <a:pt x="3050" y="5116"/>
                    </a:lnTo>
                    <a:lnTo>
                      <a:pt x="3058" y="5114"/>
                    </a:lnTo>
                    <a:lnTo>
                      <a:pt x="3068" y="5112"/>
                    </a:lnTo>
                    <a:lnTo>
                      <a:pt x="3072" y="5112"/>
                    </a:lnTo>
                    <a:lnTo>
                      <a:pt x="3072" y="5110"/>
                    </a:lnTo>
                    <a:lnTo>
                      <a:pt x="3070" y="5100"/>
                    </a:lnTo>
                    <a:lnTo>
                      <a:pt x="3068" y="5088"/>
                    </a:lnTo>
                    <a:lnTo>
                      <a:pt x="3068" y="5082"/>
                    </a:lnTo>
                    <a:lnTo>
                      <a:pt x="3070" y="5076"/>
                    </a:lnTo>
                    <a:lnTo>
                      <a:pt x="3072" y="5070"/>
                    </a:lnTo>
                    <a:lnTo>
                      <a:pt x="3074" y="5064"/>
                    </a:lnTo>
                    <a:lnTo>
                      <a:pt x="3072" y="5050"/>
                    </a:lnTo>
                    <a:lnTo>
                      <a:pt x="3072" y="5034"/>
                    </a:lnTo>
                    <a:lnTo>
                      <a:pt x="3072" y="5014"/>
                    </a:lnTo>
                    <a:lnTo>
                      <a:pt x="3074" y="5004"/>
                    </a:lnTo>
                    <a:lnTo>
                      <a:pt x="3072" y="4998"/>
                    </a:lnTo>
                    <a:lnTo>
                      <a:pt x="3068" y="4990"/>
                    </a:lnTo>
                    <a:lnTo>
                      <a:pt x="3068" y="4988"/>
                    </a:lnTo>
                    <a:lnTo>
                      <a:pt x="3068" y="4984"/>
                    </a:lnTo>
                    <a:lnTo>
                      <a:pt x="3076" y="4974"/>
                    </a:lnTo>
                    <a:lnTo>
                      <a:pt x="3084" y="4970"/>
                    </a:lnTo>
                    <a:lnTo>
                      <a:pt x="3090" y="4968"/>
                    </a:lnTo>
                    <a:lnTo>
                      <a:pt x="3094" y="4968"/>
                    </a:lnTo>
                    <a:lnTo>
                      <a:pt x="3098" y="4972"/>
                    </a:lnTo>
                    <a:lnTo>
                      <a:pt x="3100" y="4976"/>
                    </a:lnTo>
                    <a:lnTo>
                      <a:pt x="3100" y="4982"/>
                    </a:lnTo>
                    <a:lnTo>
                      <a:pt x="3098" y="4990"/>
                    </a:lnTo>
                    <a:lnTo>
                      <a:pt x="3094" y="4996"/>
                    </a:lnTo>
                    <a:lnTo>
                      <a:pt x="3092" y="5002"/>
                    </a:lnTo>
                    <a:lnTo>
                      <a:pt x="3090" y="5008"/>
                    </a:lnTo>
                    <a:lnTo>
                      <a:pt x="3092" y="5012"/>
                    </a:lnTo>
                    <a:lnTo>
                      <a:pt x="3094" y="5016"/>
                    </a:lnTo>
                    <a:lnTo>
                      <a:pt x="3102" y="5024"/>
                    </a:lnTo>
                    <a:lnTo>
                      <a:pt x="3112" y="5034"/>
                    </a:lnTo>
                    <a:lnTo>
                      <a:pt x="3116" y="5040"/>
                    </a:lnTo>
                    <a:lnTo>
                      <a:pt x="3116" y="5046"/>
                    </a:lnTo>
                    <a:lnTo>
                      <a:pt x="3114" y="5062"/>
                    </a:lnTo>
                    <a:lnTo>
                      <a:pt x="3114" y="5068"/>
                    </a:lnTo>
                    <a:lnTo>
                      <a:pt x="3116" y="5074"/>
                    </a:lnTo>
                    <a:lnTo>
                      <a:pt x="3120" y="5076"/>
                    </a:lnTo>
                    <a:lnTo>
                      <a:pt x="3130" y="5078"/>
                    </a:lnTo>
                    <a:lnTo>
                      <a:pt x="3136" y="5076"/>
                    </a:lnTo>
                    <a:lnTo>
                      <a:pt x="3138" y="5076"/>
                    </a:lnTo>
                    <a:lnTo>
                      <a:pt x="3140" y="5072"/>
                    </a:lnTo>
                    <a:lnTo>
                      <a:pt x="3140" y="5070"/>
                    </a:lnTo>
                    <a:lnTo>
                      <a:pt x="3140" y="5062"/>
                    </a:lnTo>
                    <a:lnTo>
                      <a:pt x="3142" y="5060"/>
                    </a:lnTo>
                    <a:lnTo>
                      <a:pt x="3148" y="5056"/>
                    </a:lnTo>
                    <a:lnTo>
                      <a:pt x="3152" y="5056"/>
                    </a:lnTo>
                    <a:lnTo>
                      <a:pt x="3156" y="5054"/>
                    </a:lnTo>
                    <a:lnTo>
                      <a:pt x="3164" y="5056"/>
                    </a:lnTo>
                    <a:lnTo>
                      <a:pt x="3166" y="5056"/>
                    </a:lnTo>
                    <a:lnTo>
                      <a:pt x="3168" y="5056"/>
                    </a:lnTo>
                    <a:lnTo>
                      <a:pt x="3172" y="5048"/>
                    </a:lnTo>
                    <a:lnTo>
                      <a:pt x="3172" y="5042"/>
                    </a:lnTo>
                    <a:lnTo>
                      <a:pt x="3170" y="5036"/>
                    </a:lnTo>
                    <a:lnTo>
                      <a:pt x="3164" y="5032"/>
                    </a:lnTo>
                    <a:lnTo>
                      <a:pt x="3158" y="5028"/>
                    </a:lnTo>
                    <a:lnTo>
                      <a:pt x="3152" y="5026"/>
                    </a:lnTo>
                    <a:lnTo>
                      <a:pt x="3148" y="5022"/>
                    </a:lnTo>
                    <a:lnTo>
                      <a:pt x="3146" y="5016"/>
                    </a:lnTo>
                    <a:lnTo>
                      <a:pt x="3148" y="5012"/>
                    </a:lnTo>
                    <a:lnTo>
                      <a:pt x="3152" y="5006"/>
                    </a:lnTo>
                    <a:lnTo>
                      <a:pt x="3152" y="4998"/>
                    </a:lnTo>
                    <a:lnTo>
                      <a:pt x="3150" y="4990"/>
                    </a:lnTo>
                    <a:lnTo>
                      <a:pt x="3148" y="4980"/>
                    </a:lnTo>
                    <a:lnTo>
                      <a:pt x="3136" y="4962"/>
                    </a:lnTo>
                    <a:lnTo>
                      <a:pt x="3122" y="4946"/>
                    </a:lnTo>
                    <a:lnTo>
                      <a:pt x="3118" y="4940"/>
                    </a:lnTo>
                    <a:lnTo>
                      <a:pt x="3118" y="4934"/>
                    </a:lnTo>
                    <a:lnTo>
                      <a:pt x="3122" y="4930"/>
                    </a:lnTo>
                    <a:lnTo>
                      <a:pt x="3128" y="4926"/>
                    </a:lnTo>
                    <a:lnTo>
                      <a:pt x="3146" y="4916"/>
                    </a:lnTo>
                    <a:lnTo>
                      <a:pt x="3154" y="4908"/>
                    </a:lnTo>
                    <a:lnTo>
                      <a:pt x="3162" y="4898"/>
                    </a:lnTo>
                    <a:lnTo>
                      <a:pt x="3168" y="4888"/>
                    </a:lnTo>
                    <a:lnTo>
                      <a:pt x="3172" y="4884"/>
                    </a:lnTo>
                    <a:lnTo>
                      <a:pt x="3176" y="4884"/>
                    </a:lnTo>
                    <a:lnTo>
                      <a:pt x="3180" y="4886"/>
                    </a:lnTo>
                    <a:lnTo>
                      <a:pt x="3186" y="4890"/>
                    </a:lnTo>
                    <a:lnTo>
                      <a:pt x="3190" y="4890"/>
                    </a:lnTo>
                    <a:lnTo>
                      <a:pt x="3192" y="4888"/>
                    </a:lnTo>
                    <a:lnTo>
                      <a:pt x="3196" y="4880"/>
                    </a:lnTo>
                    <a:lnTo>
                      <a:pt x="3196" y="4876"/>
                    </a:lnTo>
                    <a:lnTo>
                      <a:pt x="3194" y="4874"/>
                    </a:lnTo>
                    <a:lnTo>
                      <a:pt x="3192" y="4872"/>
                    </a:lnTo>
                    <a:lnTo>
                      <a:pt x="3188" y="4870"/>
                    </a:lnTo>
                    <a:lnTo>
                      <a:pt x="3170" y="4870"/>
                    </a:lnTo>
                    <a:lnTo>
                      <a:pt x="3160" y="4872"/>
                    </a:lnTo>
                    <a:lnTo>
                      <a:pt x="3152" y="4874"/>
                    </a:lnTo>
                    <a:lnTo>
                      <a:pt x="3144" y="4880"/>
                    </a:lnTo>
                    <a:lnTo>
                      <a:pt x="3136" y="4884"/>
                    </a:lnTo>
                    <a:lnTo>
                      <a:pt x="3130" y="4884"/>
                    </a:lnTo>
                    <a:lnTo>
                      <a:pt x="3124" y="4884"/>
                    </a:lnTo>
                    <a:lnTo>
                      <a:pt x="3116" y="4882"/>
                    </a:lnTo>
                    <a:lnTo>
                      <a:pt x="3112" y="4886"/>
                    </a:lnTo>
                    <a:lnTo>
                      <a:pt x="3108" y="4890"/>
                    </a:lnTo>
                    <a:lnTo>
                      <a:pt x="3106" y="4894"/>
                    </a:lnTo>
                    <a:lnTo>
                      <a:pt x="3104" y="4900"/>
                    </a:lnTo>
                    <a:lnTo>
                      <a:pt x="3100" y="4904"/>
                    </a:lnTo>
                    <a:lnTo>
                      <a:pt x="3096" y="4908"/>
                    </a:lnTo>
                    <a:lnTo>
                      <a:pt x="3088" y="4908"/>
                    </a:lnTo>
                    <a:lnTo>
                      <a:pt x="3082" y="4906"/>
                    </a:lnTo>
                    <a:lnTo>
                      <a:pt x="3078" y="4904"/>
                    </a:lnTo>
                    <a:lnTo>
                      <a:pt x="3078" y="4902"/>
                    </a:lnTo>
                    <a:lnTo>
                      <a:pt x="3078" y="4898"/>
                    </a:lnTo>
                    <a:lnTo>
                      <a:pt x="3076" y="4892"/>
                    </a:lnTo>
                    <a:lnTo>
                      <a:pt x="3074" y="4888"/>
                    </a:lnTo>
                    <a:lnTo>
                      <a:pt x="3068" y="4882"/>
                    </a:lnTo>
                    <a:lnTo>
                      <a:pt x="3064" y="4880"/>
                    </a:lnTo>
                    <a:lnTo>
                      <a:pt x="3062" y="4876"/>
                    </a:lnTo>
                    <a:lnTo>
                      <a:pt x="3058" y="4866"/>
                    </a:lnTo>
                    <a:lnTo>
                      <a:pt x="3058" y="4852"/>
                    </a:lnTo>
                    <a:lnTo>
                      <a:pt x="3060" y="4840"/>
                    </a:lnTo>
                    <a:lnTo>
                      <a:pt x="3066" y="4828"/>
                    </a:lnTo>
                    <a:lnTo>
                      <a:pt x="3072" y="4818"/>
                    </a:lnTo>
                    <a:lnTo>
                      <a:pt x="3074" y="4816"/>
                    </a:lnTo>
                    <a:lnTo>
                      <a:pt x="3078" y="4814"/>
                    </a:lnTo>
                    <a:lnTo>
                      <a:pt x="3082" y="4814"/>
                    </a:lnTo>
                    <a:lnTo>
                      <a:pt x="3086" y="4816"/>
                    </a:lnTo>
                    <a:lnTo>
                      <a:pt x="3092" y="4818"/>
                    </a:lnTo>
                    <a:lnTo>
                      <a:pt x="3096" y="4820"/>
                    </a:lnTo>
                    <a:lnTo>
                      <a:pt x="3106" y="4818"/>
                    </a:lnTo>
                    <a:lnTo>
                      <a:pt x="3116" y="4818"/>
                    </a:lnTo>
                    <a:lnTo>
                      <a:pt x="3122" y="4818"/>
                    </a:lnTo>
                    <a:lnTo>
                      <a:pt x="3126" y="4818"/>
                    </a:lnTo>
                    <a:lnTo>
                      <a:pt x="3132" y="4820"/>
                    </a:lnTo>
                    <a:lnTo>
                      <a:pt x="3140" y="4820"/>
                    </a:lnTo>
                    <a:lnTo>
                      <a:pt x="3156" y="4818"/>
                    </a:lnTo>
                    <a:lnTo>
                      <a:pt x="3172" y="4816"/>
                    </a:lnTo>
                    <a:lnTo>
                      <a:pt x="3178" y="4818"/>
                    </a:lnTo>
                    <a:lnTo>
                      <a:pt x="3182" y="4820"/>
                    </a:lnTo>
                    <a:lnTo>
                      <a:pt x="3186" y="4822"/>
                    </a:lnTo>
                    <a:lnTo>
                      <a:pt x="3192" y="4824"/>
                    </a:lnTo>
                    <a:lnTo>
                      <a:pt x="3200" y="4826"/>
                    </a:lnTo>
                    <a:lnTo>
                      <a:pt x="3208" y="4826"/>
                    </a:lnTo>
                    <a:lnTo>
                      <a:pt x="3218" y="4824"/>
                    </a:lnTo>
                    <a:lnTo>
                      <a:pt x="3226" y="4822"/>
                    </a:lnTo>
                    <a:lnTo>
                      <a:pt x="3234" y="4816"/>
                    </a:lnTo>
                    <a:lnTo>
                      <a:pt x="3240" y="4810"/>
                    </a:lnTo>
                    <a:close/>
                    <a:moveTo>
                      <a:pt x="2954" y="5244"/>
                    </a:moveTo>
                    <a:lnTo>
                      <a:pt x="2954" y="5244"/>
                    </a:lnTo>
                    <a:lnTo>
                      <a:pt x="2954" y="5248"/>
                    </a:lnTo>
                    <a:lnTo>
                      <a:pt x="2956" y="5246"/>
                    </a:lnTo>
                    <a:lnTo>
                      <a:pt x="2960" y="5240"/>
                    </a:lnTo>
                    <a:lnTo>
                      <a:pt x="2962" y="5238"/>
                    </a:lnTo>
                    <a:lnTo>
                      <a:pt x="2960" y="5236"/>
                    </a:lnTo>
                    <a:lnTo>
                      <a:pt x="2958" y="5236"/>
                    </a:lnTo>
                    <a:lnTo>
                      <a:pt x="2954" y="5240"/>
                    </a:lnTo>
                    <a:lnTo>
                      <a:pt x="2954" y="5244"/>
                    </a:lnTo>
                    <a:close/>
                    <a:moveTo>
                      <a:pt x="3346" y="4878"/>
                    </a:moveTo>
                    <a:lnTo>
                      <a:pt x="3346" y="4878"/>
                    </a:lnTo>
                    <a:lnTo>
                      <a:pt x="3350" y="4878"/>
                    </a:lnTo>
                    <a:lnTo>
                      <a:pt x="3352" y="4876"/>
                    </a:lnTo>
                    <a:lnTo>
                      <a:pt x="3350" y="4874"/>
                    </a:lnTo>
                    <a:lnTo>
                      <a:pt x="3348" y="4872"/>
                    </a:lnTo>
                    <a:lnTo>
                      <a:pt x="3346" y="4872"/>
                    </a:lnTo>
                    <a:lnTo>
                      <a:pt x="3344" y="4874"/>
                    </a:lnTo>
                    <a:lnTo>
                      <a:pt x="3344" y="4876"/>
                    </a:lnTo>
                    <a:lnTo>
                      <a:pt x="3346" y="4878"/>
                    </a:lnTo>
                    <a:close/>
                    <a:moveTo>
                      <a:pt x="3352" y="4858"/>
                    </a:moveTo>
                    <a:lnTo>
                      <a:pt x="3352" y="4858"/>
                    </a:lnTo>
                    <a:lnTo>
                      <a:pt x="3350" y="4862"/>
                    </a:lnTo>
                    <a:lnTo>
                      <a:pt x="3354" y="4868"/>
                    </a:lnTo>
                    <a:lnTo>
                      <a:pt x="3358" y="4874"/>
                    </a:lnTo>
                    <a:lnTo>
                      <a:pt x="3360" y="4876"/>
                    </a:lnTo>
                    <a:lnTo>
                      <a:pt x="3364" y="4874"/>
                    </a:lnTo>
                    <a:lnTo>
                      <a:pt x="3364" y="4866"/>
                    </a:lnTo>
                    <a:lnTo>
                      <a:pt x="3362" y="4858"/>
                    </a:lnTo>
                    <a:lnTo>
                      <a:pt x="3360" y="4854"/>
                    </a:lnTo>
                    <a:lnTo>
                      <a:pt x="3356" y="4854"/>
                    </a:lnTo>
                    <a:lnTo>
                      <a:pt x="3352" y="4858"/>
                    </a:lnTo>
                    <a:close/>
                    <a:moveTo>
                      <a:pt x="3452" y="4980"/>
                    </a:moveTo>
                    <a:lnTo>
                      <a:pt x="3452" y="4980"/>
                    </a:lnTo>
                    <a:lnTo>
                      <a:pt x="3440" y="4974"/>
                    </a:lnTo>
                    <a:lnTo>
                      <a:pt x="3438" y="4974"/>
                    </a:lnTo>
                    <a:lnTo>
                      <a:pt x="3436" y="4976"/>
                    </a:lnTo>
                    <a:lnTo>
                      <a:pt x="3428" y="4978"/>
                    </a:lnTo>
                    <a:lnTo>
                      <a:pt x="3422" y="4980"/>
                    </a:lnTo>
                    <a:lnTo>
                      <a:pt x="3414" y="4978"/>
                    </a:lnTo>
                    <a:lnTo>
                      <a:pt x="3404" y="4978"/>
                    </a:lnTo>
                    <a:lnTo>
                      <a:pt x="3396" y="4978"/>
                    </a:lnTo>
                    <a:lnTo>
                      <a:pt x="3390" y="4980"/>
                    </a:lnTo>
                    <a:lnTo>
                      <a:pt x="3384" y="4982"/>
                    </a:lnTo>
                    <a:lnTo>
                      <a:pt x="3378" y="4986"/>
                    </a:lnTo>
                    <a:lnTo>
                      <a:pt x="3376" y="4990"/>
                    </a:lnTo>
                    <a:lnTo>
                      <a:pt x="3374" y="4996"/>
                    </a:lnTo>
                    <a:lnTo>
                      <a:pt x="3374" y="5002"/>
                    </a:lnTo>
                    <a:lnTo>
                      <a:pt x="3376" y="5010"/>
                    </a:lnTo>
                    <a:lnTo>
                      <a:pt x="3378" y="5006"/>
                    </a:lnTo>
                    <a:lnTo>
                      <a:pt x="3380" y="4998"/>
                    </a:lnTo>
                    <a:lnTo>
                      <a:pt x="3382" y="4994"/>
                    </a:lnTo>
                    <a:lnTo>
                      <a:pt x="3384" y="4992"/>
                    </a:lnTo>
                    <a:lnTo>
                      <a:pt x="3386" y="4992"/>
                    </a:lnTo>
                    <a:lnTo>
                      <a:pt x="3388" y="4994"/>
                    </a:lnTo>
                    <a:lnTo>
                      <a:pt x="3392" y="5000"/>
                    </a:lnTo>
                    <a:lnTo>
                      <a:pt x="3396" y="5002"/>
                    </a:lnTo>
                    <a:lnTo>
                      <a:pt x="3400" y="5004"/>
                    </a:lnTo>
                    <a:lnTo>
                      <a:pt x="3404" y="5004"/>
                    </a:lnTo>
                    <a:lnTo>
                      <a:pt x="3408" y="5000"/>
                    </a:lnTo>
                    <a:lnTo>
                      <a:pt x="3414" y="4998"/>
                    </a:lnTo>
                    <a:lnTo>
                      <a:pt x="3418" y="4998"/>
                    </a:lnTo>
                    <a:lnTo>
                      <a:pt x="3428" y="5002"/>
                    </a:lnTo>
                    <a:lnTo>
                      <a:pt x="3436" y="5006"/>
                    </a:lnTo>
                    <a:lnTo>
                      <a:pt x="3438" y="5008"/>
                    </a:lnTo>
                    <a:lnTo>
                      <a:pt x="3440" y="5006"/>
                    </a:lnTo>
                    <a:lnTo>
                      <a:pt x="3442" y="5002"/>
                    </a:lnTo>
                    <a:lnTo>
                      <a:pt x="3446" y="5002"/>
                    </a:lnTo>
                    <a:lnTo>
                      <a:pt x="3456" y="5006"/>
                    </a:lnTo>
                    <a:lnTo>
                      <a:pt x="3468" y="5014"/>
                    </a:lnTo>
                    <a:lnTo>
                      <a:pt x="3482" y="5022"/>
                    </a:lnTo>
                    <a:lnTo>
                      <a:pt x="3488" y="5026"/>
                    </a:lnTo>
                    <a:lnTo>
                      <a:pt x="3492" y="5028"/>
                    </a:lnTo>
                    <a:lnTo>
                      <a:pt x="3494" y="5026"/>
                    </a:lnTo>
                    <a:lnTo>
                      <a:pt x="3496" y="5024"/>
                    </a:lnTo>
                    <a:lnTo>
                      <a:pt x="3494" y="5012"/>
                    </a:lnTo>
                    <a:lnTo>
                      <a:pt x="3484" y="4994"/>
                    </a:lnTo>
                    <a:lnTo>
                      <a:pt x="3478" y="4988"/>
                    </a:lnTo>
                    <a:lnTo>
                      <a:pt x="3476" y="4984"/>
                    </a:lnTo>
                    <a:lnTo>
                      <a:pt x="3472" y="4982"/>
                    </a:lnTo>
                    <a:lnTo>
                      <a:pt x="3470" y="4984"/>
                    </a:lnTo>
                    <a:lnTo>
                      <a:pt x="3464" y="4984"/>
                    </a:lnTo>
                    <a:lnTo>
                      <a:pt x="3458" y="4984"/>
                    </a:lnTo>
                    <a:lnTo>
                      <a:pt x="3452" y="4980"/>
                    </a:lnTo>
                    <a:close/>
                    <a:moveTo>
                      <a:pt x="3092" y="4546"/>
                    </a:moveTo>
                    <a:lnTo>
                      <a:pt x="3092" y="4546"/>
                    </a:lnTo>
                    <a:lnTo>
                      <a:pt x="3090" y="4552"/>
                    </a:lnTo>
                    <a:lnTo>
                      <a:pt x="3092" y="4552"/>
                    </a:lnTo>
                    <a:lnTo>
                      <a:pt x="3094" y="4552"/>
                    </a:lnTo>
                    <a:lnTo>
                      <a:pt x="3098" y="4552"/>
                    </a:lnTo>
                    <a:lnTo>
                      <a:pt x="3104" y="4552"/>
                    </a:lnTo>
                    <a:lnTo>
                      <a:pt x="3108" y="4554"/>
                    </a:lnTo>
                    <a:lnTo>
                      <a:pt x="3112" y="4552"/>
                    </a:lnTo>
                    <a:lnTo>
                      <a:pt x="3112" y="4548"/>
                    </a:lnTo>
                    <a:lnTo>
                      <a:pt x="3110" y="4548"/>
                    </a:lnTo>
                    <a:lnTo>
                      <a:pt x="3106" y="4546"/>
                    </a:lnTo>
                    <a:lnTo>
                      <a:pt x="3102" y="4542"/>
                    </a:lnTo>
                    <a:lnTo>
                      <a:pt x="3100" y="4540"/>
                    </a:lnTo>
                    <a:lnTo>
                      <a:pt x="3098" y="4540"/>
                    </a:lnTo>
                    <a:lnTo>
                      <a:pt x="3096" y="4542"/>
                    </a:lnTo>
                    <a:lnTo>
                      <a:pt x="3092" y="4546"/>
                    </a:lnTo>
                    <a:close/>
                    <a:moveTo>
                      <a:pt x="3058" y="4324"/>
                    </a:moveTo>
                    <a:lnTo>
                      <a:pt x="3058" y="4324"/>
                    </a:lnTo>
                    <a:lnTo>
                      <a:pt x="3056" y="4322"/>
                    </a:lnTo>
                    <a:lnTo>
                      <a:pt x="3052" y="4322"/>
                    </a:lnTo>
                    <a:lnTo>
                      <a:pt x="3048" y="4326"/>
                    </a:lnTo>
                    <a:lnTo>
                      <a:pt x="3048" y="4330"/>
                    </a:lnTo>
                    <a:lnTo>
                      <a:pt x="3050" y="4330"/>
                    </a:lnTo>
                    <a:lnTo>
                      <a:pt x="3058" y="4324"/>
                    </a:lnTo>
                    <a:close/>
                    <a:moveTo>
                      <a:pt x="3358" y="4790"/>
                    </a:moveTo>
                    <a:lnTo>
                      <a:pt x="3358" y="4790"/>
                    </a:lnTo>
                    <a:lnTo>
                      <a:pt x="3360" y="4800"/>
                    </a:lnTo>
                    <a:lnTo>
                      <a:pt x="3358" y="4806"/>
                    </a:lnTo>
                    <a:lnTo>
                      <a:pt x="3358" y="4812"/>
                    </a:lnTo>
                    <a:lnTo>
                      <a:pt x="3358" y="4816"/>
                    </a:lnTo>
                    <a:lnTo>
                      <a:pt x="3362" y="4820"/>
                    </a:lnTo>
                    <a:lnTo>
                      <a:pt x="3364" y="4826"/>
                    </a:lnTo>
                    <a:lnTo>
                      <a:pt x="3364" y="4830"/>
                    </a:lnTo>
                    <a:lnTo>
                      <a:pt x="3364" y="4838"/>
                    </a:lnTo>
                    <a:lnTo>
                      <a:pt x="3364" y="4846"/>
                    </a:lnTo>
                    <a:lnTo>
                      <a:pt x="3364" y="4850"/>
                    </a:lnTo>
                    <a:lnTo>
                      <a:pt x="3368" y="4856"/>
                    </a:lnTo>
                    <a:lnTo>
                      <a:pt x="3382" y="4876"/>
                    </a:lnTo>
                    <a:lnTo>
                      <a:pt x="3388" y="4882"/>
                    </a:lnTo>
                    <a:lnTo>
                      <a:pt x="3390" y="4884"/>
                    </a:lnTo>
                    <a:lnTo>
                      <a:pt x="3394" y="4884"/>
                    </a:lnTo>
                    <a:lnTo>
                      <a:pt x="3394" y="4882"/>
                    </a:lnTo>
                    <a:lnTo>
                      <a:pt x="3394" y="4880"/>
                    </a:lnTo>
                    <a:lnTo>
                      <a:pt x="3390" y="4876"/>
                    </a:lnTo>
                    <a:lnTo>
                      <a:pt x="3384" y="4868"/>
                    </a:lnTo>
                    <a:lnTo>
                      <a:pt x="3380" y="4860"/>
                    </a:lnTo>
                    <a:lnTo>
                      <a:pt x="3376" y="4848"/>
                    </a:lnTo>
                    <a:lnTo>
                      <a:pt x="3374" y="4836"/>
                    </a:lnTo>
                    <a:lnTo>
                      <a:pt x="3374" y="4826"/>
                    </a:lnTo>
                    <a:lnTo>
                      <a:pt x="3376" y="4820"/>
                    </a:lnTo>
                    <a:lnTo>
                      <a:pt x="3380" y="4818"/>
                    </a:lnTo>
                    <a:lnTo>
                      <a:pt x="3382" y="4818"/>
                    </a:lnTo>
                    <a:lnTo>
                      <a:pt x="3390" y="4820"/>
                    </a:lnTo>
                    <a:lnTo>
                      <a:pt x="3402" y="4824"/>
                    </a:lnTo>
                    <a:lnTo>
                      <a:pt x="3406" y="4826"/>
                    </a:lnTo>
                    <a:lnTo>
                      <a:pt x="3410" y="4826"/>
                    </a:lnTo>
                    <a:lnTo>
                      <a:pt x="3410" y="4822"/>
                    </a:lnTo>
                    <a:lnTo>
                      <a:pt x="3406" y="4816"/>
                    </a:lnTo>
                    <a:lnTo>
                      <a:pt x="3400" y="4812"/>
                    </a:lnTo>
                    <a:lnTo>
                      <a:pt x="3394" y="4810"/>
                    </a:lnTo>
                    <a:lnTo>
                      <a:pt x="3390" y="4806"/>
                    </a:lnTo>
                    <a:lnTo>
                      <a:pt x="3386" y="4804"/>
                    </a:lnTo>
                    <a:lnTo>
                      <a:pt x="3386" y="4802"/>
                    </a:lnTo>
                    <a:lnTo>
                      <a:pt x="3388" y="4800"/>
                    </a:lnTo>
                    <a:lnTo>
                      <a:pt x="3394" y="4796"/>
                    </a:lnTo>
                    <a:lnTo>
                      <a:pt x="3400" y="4792"/>
                    </a:lnTo>
                    <a:lnTo>
                      <a:pt x="3404" y="4788"/>
                    </a:lnTo>
                    <a:lnTo>
                      <a:pt x="3406" y="4784"/>
                    </a:lnTo>
                    <a:lnTo>
                      <a:pt x="3408" y="4774"/>
                    </a:lnTo>
                    <a:lnTo>
                      <a:pt x="3406" y="4770"/>
                    </a:lnTo>
                    <a:lnTo>
                      <a:pt x="3404" y="4766"/>
                    </a:lnTo>
                    <a:lnTo>
                      <a:pt x="3400" y="4766"/>
                    </a:lnTo>
                    <a:lnTo>
                      <a:pt x="3396" y="4766"/>
                    </a:lnTo>
                    <a:lnTo>
                      <a:pt x="3390" y="4770"/>
                    </a:lnTo>
                    <a:lnTo>
                      <a:pt x="3386" y="4774"/>
                    </a:lnTo>
                    <a:lnTo>
                      <a:pt x="3378" y="4788"/>
                    </a:lnTo>
                    <a:lnTo>
                      <a:pt x="3372" y="4800"/>
                    </a:lnTo>
                    <a:lnTo>
                      <a:pt x="3370" y="4800"/>
                    </a:lnTo>
                    <a:lnTo>
                      <a:pt x="3368" y="4798"/>
                    </a:lnTo>
                    <a:lnTo>
                      <a:pt x="3366" y="4792"/>
                    </a:lnTo>
                    <a:lnTo>
                      <a:pt x="3368" y="4788"/>
                    </a:lnTo>
                    <a:lnTo>
                      <a:pt x="3372" y="4782"/>
                    </a:lnTo>
                    <a:lnTo>
                      <a:pt x="3378" y="4772"/>
                    </a:lnTo>
                    <a:lnTo>
                      <a:pt x="3378" y="4766"/>
                    </a:lnTo>
                    <a:lnTo>
                      <a:pt x="3378" y="4762"/>
                    </a:lnTo>
                    <a:lnTo>
                      <a:pt x="3376" y="4754"/>
                    </a:lnTo>
                    <a:lnTo>
                      <a:pt x="3374" y="4750"/>
                    </a:lnTo>
                    <a:lnTo>
                      <a:pt x="3374" y="4748"/>
                    </a:lnTo>
                    <a:lnTo>
                      <a:pt x="3374" y="4744"/>
                    </a:lnTo>
                    <a:lnTo>
                      <a:pt x="3378" y="4734"/>
                    </a:lnTo>
                    <a:lnTo>
                      <a:pt x="3378" y="4732"/>
                    </a:lnTo>
                    <a:lnTo>
                      <a:pt x="3376" y="4732"/>
                    </a:lnTo>
                    <a:lnTo>
                      <a:pt x="3370" y="4736"/>
                    </a:lnTo>
                    <a:lnTo>
                      <a:pt x="3366" y="4740"/>
                    </a:lnTo>
                    <a:lnTo>
                      <a:pt x="3362" y="4746"/>
                    </a:lnTo>
                    <a:lnTo>
                      <a:pt x="3356" y="4760"/>
                    </a:lnTo>
                    <a:lnTo>
                      <a:pt x="3356" y="4776"/>
                    </a:lnTo>
                    <a:lnTo>
                      <a:pt x="3356" y="4784"/>
                    </a:lnTo>
                    <a:lnTo>
                      <a:pt x="3358" y="4790"/>
                    </a:lnTo>
                    <a:close/>
                    <a:moveTo>
                      <a:pt x="3086" y="4178"/>
                    </a:moveTo>
                    <a:lnTo>
                      <a:pt x="3086" y="4178"/>
                    </a:lnTo>
                    <a:lnTo>
                      <a:pt x="3076" y="4178"/>
                    </a:lnTo>
                    <a:lnTo>
                      <a:pt x="3070" y="4180"/>
                    </a:lnTo>
                    <a:lnTo>
                      <a:pt x="3068" y="4184"/>
                    </a:lnTo>
                    <a:lnTo>
                      <a:pt x="3072" y="4186"/>
                    </a:lnTo>
                    <a:lnTo>
                      <a:pt x="3076" y="4188"/>
                    </a:lnTo>
                    <a:lnTo>
                      <a:pt x="3076" y="4190"/>
                    </a:lnTo>
                    <a:lnTo>
                      <a:pt x="3078" y="4194"/>
                    </a:lnTo>
                    <a:lnTo>
                      <a:pt x="3080" y="4196"/>
                    </a:lnTo>
                    <a:lnTo>
                      <a:pt x="3084" y="4202"/>
                    </a:lnTo>
                    <a:lnTo>
                      <a:pt x="3088" y="4212"/>
                    </a:lnTo>
                    <a:lnTo>
                      <a:pt x="3092" y="4224"/>
                    </a:lnTo>
                    <a:lnTo>
                      <a:pt x="3098" y="4238"/>
                    </a:lnTo>
                    <a:lnTo>
                      <a:pt x="3102" y="4244"/>
                    </a:lnTo>
                    <a:lnTo>
                      <a:pt x="3104" y="4244"/>
                    </a:lnTo>
                    <a:lnTo>
                      <a:pt x="3106" y="4244"/>
                    </a:lnTo>
                    <a:lnTo>
                      <a:pt x="3112" y="4240"/>
                    </a:lnTo>
                    <a:lnTo>
                      <a:pt x="3116" y="4232"/>
                    </a:lnTo>
                    <a:lnTo>
                      <a:pt x="3118" y="4224"/>
                    </a:lnTo>
                    <a:lnTo>
                      <a:pt x="3118" y="4220"/>
                    </a:lnTo>
                    <a:lnTo>
                      <a:pt x="3116" y="4216"/>
                    </a:lnTo>
                    <a:lnTo>
                      <a:pt x="3116" y="4208"/>
                    </a:lnTo>
                    <a:lnTo>
                      <a:pt x="3118" y="4204"/>
                    </a:lnTo>
                    <a:lnTo>
                      <a:pt x="3116" y="4198"/>
                    </a:lnTo>
                    <a:lnTo>
                      <a:pt x="3114" y="4194"/>
                    </a:lnTo>
                    <a:lnTo>
                      <a:pt x="3110" y="4190"/>
                    </a:lnTo>
                    <a:lnTo>
                      <a:pt x="3100" y="4184"/>
                    </a:lnTo>
                    <a:lnTo>
                      <a:pt x="3086" y="4178"/>
                    </a:lnTo>
                    <a:close/>
                    <a:moveTo>
                      <a:pt x="3138" y="4192"/>
                    </a:moveTo>
                    <a:lnTo>
                      <a:pt x="3138" y="4192"/>
                    </a:lnTo>
                    <a:lnTo>
                      <a:pt x="3140" y="4190"/>
                    </a:lnTo>
                    <a:lnTo>
                      <a:pt x="3142" y="4186"/>
                    </a:lnTo>
                    <a:lnTo>
                      <a:pt x="3140" y="4180"/>
                    </a:lnTo>
                    <a:lnTo>
                      <a:pt x="3138" y="4178"/>
                    </a:lnTo>
                    <a:lnTo>
                      <a:pt x="3134" y="4178"/>
                    </a:lnTo>
                    <a:lnTo>
                      <a:pt x="3132" y="4178"/>
                    </a:lnTo>
                    <a:lnTo>
                      <a:pt x="3130" y="4178"/>
                    </a:lnTo>
                    <a:lnTo>
                      <a:pt x="3130" y="4184"/>
                    </a:lnTo>
                    <a:lnTo>
                      <a:pt x="3130" y="4188"/>
                    </a:lnTo>
                    <a:lnTo>
                      <a:pt x="3132" y="4192"/>
                    </a:lnTo>
                    <a:lnTo>
                      <a:pt x="3134" y="4194"/>
                    </a:lnTo>
                    <a:lnTo>
                      <a:pt x="3138" y="4192"/>
                    </a:lnTo>
                    <a:close/>
                    <a:moveTo>
                      <a:pt x="3386" y="4736"/>
                    </a:moveTo>
                    <a:lnTo>
                      <a:pt x="3386" y="4736"/>
                    </a:lnTo>
                    <a:lnTo>
                      <a:pt x="3388" y="4742"/>
                    </a:lnTo>
                    <a:lnTo>
                      <a:pt x="3392" y="4742"/>
                    </a:lnTo>
                    <a:lnTo>
                      <a:pt x="3396" y="4740"/>
                    </a:lnTo>
                    <a:lnTo>
                      <a:pt x="3398" y="4736"/>
                    </a:lnTo>
                    <a:lnTo>
                      <a:pt x="3402" y="4732"/>
                    </a:lnTo>
                    <a:lnTo>
                      <a:pt x="3404" y="4726"/>
                    </a:lnTo>
                    <a:lnTo>
                      <a:pt x="3404" y="4720"/>
                    </a:lnTo>
                    <a:lnTo>
                      <a:pt x="3404" y="4714"/>
                    </a:lnTo>
                    <a:lnTo>
                      <a:pt x="3400" y="4712"/>
                    </a:lnTo>
                    <a:lnTo>
                      <a:pt x="3398" y="4712"/>
                    </a:lnTo>
                    <a:lnTo>
                      <a:pt x="3394" y="4714"/>
                    </a:lnTo>
                    <a:lnTo>
                      <a:pt x="3392" y="4718"/>
                    </a:lnTo>
                    <a:lnTo>
                      <a:pt x="3388" y="4726"/>
                    </a:lnTo>
                    <a:lnTo>
                      <a:pt x="3386" y="4736"/>
                    </a:lnTo>
                    <a:close/>
                    <a:moveTo>
                      <a:pt x="3378" y="4912"/>
                    </a:moveTo>
                    <a:lnTo>
                      <a:pt x="3378" y="4912"/>
                    </a:lnTo>
                    <a:lnTo>
                      <a:pt x="3374" y="4908"/>
                    </a:lnTo>
                    <a:lnTo>
                      <a:pt x="3370" y="4906"/>
                    </a:lnTo>
                    <a:lnTo>
                      <a:pt x="3364" y="4904"/>
                    </a:lnTo>
                    <a:lnTo>
                      <a:pt x="3362" y="4904"/>
                    </a:lnTo>
                    <a:lnTo>
                      <a:pt x="3358" y="4906"/>
                    </a:lnTo>
                    <a:lnTo>
                      <a:pt x="3356" y="4908"/>
                    </a:lnTo>
                    <a:lnTo>
                      <a:pt x="3354" y="4912"/>
                    </a:lnTo>
                    <a:lnTo>
                      <a:pt x="3354" y="4916"/>
                    </a:lnTo>
                    <a:lnTo>
                      <a:pt x="3354" y="4922"/>
                    </a:lnTo>
                    <a:lnTo>
                      <a:pt x="3358" y="4924"/>
                    </a:lnTo>
                    <a:lnTo>
                      <a:pt x="3366" y="4922"/>
                    </a:lnTo>
                    <a:lnTo>
                      <a:pt x="3382" y="4922"/>
                    </a:lnTo>
                    <a:lnTo>
                      <a:pt x="3384" y="4922"/>
                    </a:lnTo>
                    <a:lnTo>
                      <a:pt x="3384" y="4920"/>
                    </a:lnTo>
                    <a:lnTo>
                      <a:pt x="3378" y="4912"/>
                    </a:lnTo>
                    <a:close/>
                    <a:moveTo>
                      <a:pt x="3378" y="5236"/>
                    </a:moveTo>
                    <a:lnTo>
                      <a:pt x="3378" y="5236"/>
                    </a:lnTo>
                    <a:lnTo>
                      <a:pt x="3374" y="5234"/>
                    </a:lnTo>
                    <a:lnTo>
                      <a:pt x="3370" y="5234"/>
                    </a:lnTo>
                    <a:lnTo>
                      <a:pt x="3368" y="5236"/>
                    </a:lnTo>
                    <a:lnTo>
                      <a:pt x="3372" y="5240"/>
                    </a:lnTo>
                    <a:lnTo>
                      <a:pt x="3376" y="5242"/>
                    </a:lnTo>
                    <a:lnTo>
                      <a:pt x="3380" y="5240"/>
                    </a:lnTo>
                    <a:lnTo>
                      <a:pt x="3380" y="5238"/>
                    </a:lnTo>
                    <a:lnTo>
                      <a:pt x="3378" y="5236"/>
                    </a:lnTo>
                    <a:close/>
                    <a:moveTo>
                      <a:pt x="3444" y="5230"/>
                    </a:moveTo>
                    <a:lnTo>
                      <a:pt x="3444" y="5230"/>
                    </a:lnTo>
                    <a:lnTo>
                      <a:pt x="3448" y="5232"/>
                    </a:lnTo>
                    <a:lnTo>
                      <a:pt x="3450" y="5230"/>
                    </a:lnTo>
                    <a:lnTo>
                      <a:pt x="3452" y="5228"/>
                    </a:lnTo>
                    <a:lnTo>
                      <a:pt x="3452" y="5224"/>
                    </a:lnTo>
                    <a:lnTo>
                      <a:pt x="3448" y="5220"/>
                    </a:lnTo>
                    <a:lnTo>
                      <a:pt x="3442" y="5218"/>
                    </a:lnTo>
                    <a:lnTo>
                      <a:pt x="3440" y="5220"/>
                    </a:lnTo>
                    <a:lnTo>
                      <a:pt x="3442" y="5224"/>
                    </a:lnTo>
                    <a:lnTo>
                      <a:pt x="3444" y="5230"/>
                    </a:lnTo>
                    <a:close/>
                    <a:moveTo>
                      <a:pt x="3364" y="4876"/>
                    </a:moveTo>
                    <a:lnTo>
                      <a:pt x="3364" y="4876"/>
                    </a:lnTo>
                    <a:lnTo>
                      <a:pt x="3364" y="4878"/>
                    </a:lnTo>
                    <a:lnTo>
                      <a:pt x="3366" y="4880"/>
                    </a:lnTo>
                    <a:lnTo>
                      <a:pt x="3370" y="4882"/>
                    </a:lnTo>
                    <a:lnTo>
                      <a:pt x="3372" y="4880"/>
                    </a:lnTo>
                    <a:lnTo>
                      <a:pt x="3374" y="4876"/>
                    </a:lnTo>
                    <a:lnTo>
                      <a:pt x="3372" y="4874"/>
                    </a:lnTo>
                    <a:lnTo>
                      <a:pt x="3368" y="4874"/>
                    </a:lnTo>
                    <a:lnTo>
                      <a:pt x="3364" y="4876"/>
                    </a:lnTo>
                    <a:close/>
                    <a:moveTo>
                      <a:pt x="3374" y="5022"/>
                    </a:moveTo>
                    <a:lnTo>
                      <a:pt x="3374" y="5022"/>
                    </a:lnTo>
                    <a:lnTo>
                      <a:pt x="3378" y="5024"/>
                    </a:lnTo>
                    <a:lnTo>
                      <a:pt x="3384" y="5022"/>
                    </a:lnTo>
                    <a:lnTo>
                      <a:pt x="3388" y="5018"/>
                    </a:lnTo>
                    <a:lnTo>
                      <a:pt x="3390" y="5012"/>
                    </a:lnTo>
                    <a:lnTo>
                      <a:pt x="3390" y="5010"/>
                    </a:lnTo>
                    <a:lnTo>
                      <a:pt x="3388" y="5010"/>
                    </a:lnTo>
                    <a:lnTo>
                      <a:pt x="3382" y="5012"/>
                    </a:lnTo>
                    <a:lnTo>
                      <a:pt x="3376" y="5018"/>
                    </a:lnTo>
                    <a:lnTo>
                      <a:pt x="3374" y="5020"/>
                    </a:lnTo>
                    <a:lnTo>
                      <a:pt x="3374" y="5022"/>
                    </a:lnTo>
                    <a:close/>
                    <a:moveTo>
                      <a:pt x="3412" y="3200"/>
                    </a:moveTo>
                    <a:lnTo>
                      <a:pt x="3412" y="3200"/>
                    </a:lnTo>
                    <a:lnTo>
                      <a:pt x="3408" y="3200"/>
                    </a:lnTo>
                    <a:lnTo>
                      <a:pt x="3406" y="3202"/>
                    </a:lnTo>
                    <a:lnTo>
                      <a:pt x="3404" y="3206"/>
                    </a:lnTo>
                    <a:lnTo>
                      <a:pt x="3406" y="3208"/>
                    </a:lnTo>
                    <a:lnTo>
                      <a:pt x="3408" y="3208"/>
                    </a:lnTo>
                    <a:lnTo>
                      <a:pt x="3414" y="3206"/>
                    </a:lnTo>
                    <a:lnTo>
                      <a:pt x="3416" y="3204"/>
                    </a:lnTo>
                    <a:lnTo>
                      <a:pt x="3416" y="3202"/>
                    </a:lnTo>
                    <a:lnTo>
                      <a:pt x="3412" y="3200"/>
                    </a:lnTo>
                    <a:close/>
                    <a:moveTo>
                      <a:pt x="3402" y="3084"/>
                    </a:moveTo>
                    <a:lnTo>
                      <a:pt x="3402" y="3084"/>
                    </a:lnTo>
                    <a:lnTo>
                      <a:pt x="3400" y="3088"/>
                    </a:lnTo>
                    <a:lnTo>
                      <a:pt x="3398" y="3092"/>
                    </a:lnTo>
                    <a:lnTo>
                      <a:pt x="3400" y="3096"/>
                    </a:lnTo>
                    <a:lnTo>
                      <a:pt x="3402" y="3098"/>
                    </a:lnTo>
                    <a:lnTo>
                      <a:pt x="3404" y="3096"/>
                    </a:lnTo>
                    <a:lnTo>
                      <a:pt x="3406" y="3092"/>
                    </a:lnTo>
                    <a:lnTo>
                      <a:pt x="3406" y="3088"/>
                    </a:lnTo>
                    <a:lnTo>
                      <a:pt x="3406" y="3084"/>
                    </a:lnTo>
                    <a:lnTo>
                      <a:pt x="3404" y="3084"/>
                    </a:lnTo>
                    <a:lnTo>
                      <a:pt x="3402" y="3084"/>
                    </a:lnTo>
                    <a:close/>
                    <a:moveTo>
                      <a:pt x="3416" y="3464"/>
                    </a:moveTo>
                    <a:lnTo>
                      <a:pt x="3416" y="3464"/>
                    </a:lnTo>
                    <a:lnTo>
                      <a:pt x="3420" y="3466"/>
                    </a:lnTo>
                    <a:lnTo>
                      <a:pt x="3422" y="3464"/>
                    </a:lnTo>
                    <a:lnTo>
                      <a:pt x="3422" y="3460"/>
                    </a:lnTo>
                    <a:lnTo>
                      <a:pt x="3420" y="3454"/>
                    </a:lnTo>
                    <a:lnTo>
                      <a:pt x="3418" y="3452"/>
                    </a:lnTo>
                    <a:lnTo>
                      <a:pt x="3416" y="3454"/>
                    </a:lnTo>
                    <a:lnTo>
                      <a:pt x="3414" y="3458"/>
                    </a:lnTo>
                    <a:lnTo>
                      <a:pt x="3416" y="3464"/>
                    </a:lnTo>
                    <a:close/>
                    <a:moveTo>
                      <a:pt x="2806" y="3776"/>
                    </a:moveTo>
                    <a:lnTo>
                      <a:pt x="2806" y="3776"/>
                    </a:lnTo>
                    <a:lnTo>
                      <a:pt x="2810" y="3778"/>
                    </a:lnTo>
                    <a:lnTo>
                      <a:pt x="2814" y="3778"/>
                    </a:lnTo>
                    <a:lnTo>
                      <a:pt x="2816" y="3776"/>
                    </a:lnTo>
                    <a:lnTo>
                      <a:pt x="2818" y="3774"/>
                    </a:lnTo>
                    <a:lnTo>
                      <a:pt x="2820" y="3768"/>
                    </a:lnTo>
                    <a:lnTo>
                      <a:pt x="2818" y="3762"/>
                    </a:lnTo>
                    <a:lnTo>
                      <a:pt x="2820" y="3758"/>
                    </a:lnTo>
                    <a:lnTo>
                      <a:pt x="2820" y="3754"/>
                    </a:lnTo>
                    <a:lnTo>
                      <a:pt x="2820" y="3752"/>
                    </a:lnTo>
                    <a:lnTo>
                      <a:pt x="2818" y="3752"/>
                    </a:lnTo>
                    <a:lnTo>
                      <a:pt x="2814" y="3752"/>
                    </a:lnTo>
                    <a:lnTo>
                      <a:pt x="2812" y="3752"/>
                    </a:lnTo>
                    <a:lnTo>
                      <a:pt x="2814" y="3752"/>
                    </a:lnTo>
                    <a:lnTo>
                      <a:pt x="2814" y="3750"/>
                    </a:lnTo>
                    <a:lnTo>
                      <a:pt x="2812" y="3748"/>
                    </a:lnTo>
                    <a:lnTo>
                      <a:pt x="2810" y="3750"/>
                    </a:lnTo>
                    <a:lnTo>
                      <a:pt x="2808" y="3752"/>
                    </a:lnTo>
                    <a:lnTo>
                      <a:pt x="2808" y="3756"/>
                    </a:lnTo>
                    <a:lnTo>
                      <a:pt x="2806" y="3758"/>
                    </a:lnTo>
                    <a:lnTo>
                      <a:pt x="2802" y="3760"/>
                    </a:lnTo>
                    <a:lnTo>
                      <a:pt x="2802" y="3766"/>
                    </a:lnTo>
                    <a:lnTo>
                      <a:pt x="2802" y="3774"/>
                    </a:lnTo>
                    <a:lnTo>
                      <a:pt x="2800" y="3774"/>
                    </a:lnTo>
                    <a:lnTo>
                      <a:pt x="2802" y="3774"/>
                    </a:lnTo>
                    <a:lnTo>
                      <a:pt x="2804" y="3774"/>
                    </a:lnTo>
                    <a:lnTo>
                      <a:pt x="2806" y="3776"/>
                    </a:lnTo>
                    <a:close/>
                    <a:moveTo>
                      <a:pt x="3380" y="3090"/>
                    </a:moveTo>
                    <a:lnTo>
                      <a:pt x="3380" y="3090"/>
                    </a:lnTo>
                    <a:lnTo>
                      <a:pt x="3378" y="3088"/>
                    </a:lnTo>
                    <a:lnTo>
                      <a:pt x="3376" y="3086"/>
                    </a:lnTo>
                    <a:lnTo>
                      <a:pt x="3372" y="3088"/>
                    </a:lnTo>
                    <a:lnTo>
                      <a:pt x="3370" y="3090"/>
                    </a:lnTo>
                    <a:lnTo>
                      <a:pt x="3370" y="3092"/>
                    </a:lnTo>
                    <a:lnTo>
                      <a:pt x="3376" y="3096"/>
                    </a:lnTo>
                    <a:lnTo>
                      <a:pt x="3378" y="3096"/>
                    </a:lnTo>
                    <a:lnTo>
                      <a:pt x="3380" y="3096"/>
                    </a:lnTo>
                    <a:lnTo>
                      <a:pt x="3380" y="3090"/>
                    </a:lnTo>
                    <a:close/>
                    <a:moveTo>
                      <a:pt x="3918" y="2740"/>
                    </a:moveTo>
                    <a:lnTo>
                      <a:pt x="3918" y="2740"/>
                    </a:lnTo>
                    <a:lnTo>
                      <a:pt x="3918" y="2736"/>
                    </a:lnTo>
                    <a:lnTo>
                      <a:pt x="3918" y="2734"/>
                    </a:lnTo>
                    <a:lnTo>
                      <a:pt x="3914" y="2732"/>
                    </a:lnTo>
                    <a:lnTo>
                      <a:pt x="3908" y="2730"/>
                    </a:lnTo>
                    <a:lnTo>
                      <a:pt x="3902" y="2728"/>
                    </a:lnTo>
                    <a:lnTo>
                      <a:pt x="3900" y="2726"/>
                    </a:lnTo>
                    <a:lnTo>
                      <a:pt x="3898" y="2728"/>
                    </a:lnTo>
                    <a:lnTo>
                      <a:pt x="3894" y="2736"/>
                    </a:lnTo>
                    <a:lnTo>
                      <a:pt x="3894" y="2740"/>
                    </a:lnTo>
                    <a:lnTo>
                      <a:pt x="3894" y="2744"/>
                    </a:lnTo>
                    <a:lnTo>
                      <a:pt x="3898" y="2746"/>
                    </a:lnTo>
                    <a:lnTo>
                      <a:pt x="3902" y="2744"/>
                    </a:lnTo>
                    <a:lnTo>
                      <a:pt x="3906" y="2744"/>
                    </a:lnTo>
                    <a:lnTo>
                      <a:pt x="3910" y="2746"/>
                    </a:lnTo>
                    <a:lnTo>
                      <a:pt x="3910" y="2748"/>
                    </a:lnTo>
                    <a:lnTo>
                      <a:pt x="3912" y="2752"/>
                    </a:lnTo>
                    <a:lnTo>
                      <a:pt x="3908" y="2760"/>
                    </a:lnTo>
                    <a:lnTo>
                      <a:pt x="3906" y="2762"/>
                    </a:lnTo>
                    <a:lnTo>
                      <a:pt x="3904" y="2760"/>
                    </a:lnTo>
                    <a:lnTo>
                      <a:pt x="3900" y="2758"/>
                    </a:lnTo>
                    <a:lnTo>
                      <a:pt x="3898" y="2760"/>
                    </a:lnTo>
                    <a:lnTo>
                      <a:pt x="3894" y="2762"/>
                    </a:lnTo>
                    <a:lnTo>
                      <a:pt x="3890" y="2764"/>
                    </a:lnTo>
                    <a:lnTo>
                      <a:pt x="3888" y="2762"/>
                    </a:lnTo>
                    <a:lnTo>
                      <a:pt x="3888" y="2756"/>
                    </a:lnTo>
                    <a:lnTo>
                      <a:pt x="3886" y="2746"/>
                    </a:lnTo>
                    <a:lnTo>
                      <a:pt x="3884" y="2742"/>
                    </a:lnTo>
                    <a:lnTo>
                      <a:pt x="3880" y="2740"/>
                    </a:lnTo>
                    <a:lnTo>
                      <a:pt x="3878" y="2742"/>
                    </a:lnTo>
                    <a:lnTo>
                      <a:pt x="3876" y="2744"/>
                    </a:lnTo>
                    <a:lnTo>
                      <a:pt x="3874" y="2750"/>
                    </a:lnTo>
                    <a:lnTo>
                      <a:pt x="3874" y="2758"/>
                    </a:lnTo>
                    <a:lnTo>
                      <a:pt x="3872" y="2764"/>
                    </a:lnTo>
                    <a:lnTo>
                      <a:pt x="3870" y="2768"/>
                    </a:lnTo>
                    <a:lnTo>
                      <a:pt x="3866" y="2768"/>
                    </a:lnTo>
                    <a:lnTo>
                      <a:pt x="3862" y="2770"/>
                    </a:lnTo>
                    <a:lnTo>
                      <a:pt x="3858" y="2770"/>
                    </a:lnTo>
                    <a:lnTo>
                      <a:pt x="3856" y="2772"/>
                    </a:lnTo>
                    <a:lnTo>
                      <a:pt x="3856" y="2776"/>
                    </a:lnTo>
                    <a:lnTo>
                      <a:pt x="3856" y="2786"/>
                    </a:lnTo>
                    <a:lnTo>
                      <a:pt x="3858" y="2796"/>
                    </a:lnTo>
                    <a:lnTo>
                      <a:pt x="3860" y="2802"/>
                    </a:lnTo>
                    <a:lnTo>
                      <a:pt x="3858" y="2806"/>
                    </a:lnTo>
                    <a:lnTo>
                      <a:pt x="3856" y="2808"/>
                    </a:lnTo>
                    <a:lnTo>
                      <a:pt x="3852" y="2810"/>
                    </a:lnTo>
                    <a:lnTo>
                      <a:pt x="3850" y="2812"/>
                    </a:lnTo>
                    <a:lnTo>
                      <a:pt x="3850" y="2814"/>
                    </a:lnTo>
                    <a:lnTo>
                      <a:pt x="3850" y="2816"/>
                    </a:lnTo>
                    <a:lnTo>
                      <a:pt x="3852" y="2818"/>
                    </a:lnTo>
                    <a:lnTo>
                      <a:pt x="3854" y="2818"/>
                    </a:lnTo>
                    <a:lnTo>
                      <a:pt x="3858" y="2820"/>
                    </a:lnTo>
                    <a:lnTo>
                      <a:pt x="3860" y="2824"/>
                    </a:lnTo>
                    <a:lnTo>
                      <a:pt x="3860" y="2832"/>
                    </a:lnTo>
                    <a:lnTo>
                      <a:pt x="3858" y="2846"/>
                    </a:lnTo>
                    <a:lnTo>
                      <a:pt x="3854" y="2866"/>
                    </a:lnTo>
                    <a:lnTo>
                      <a:pt x="3850" y="2884"/>
                    </a:lnTo>
                    <a:lnTo>
                      <a:pt x="3844" y="2896"/>
                    </a:lnTo>
                    <a:lnTo>
                      <a:pt x="3840" y="2904"/>
                    </a:lnTo>
                    <a:lnTo>
                      <a:pt x="3834" y="2912"/>
                    </a:lnTo>
                    <a:lnTo>
                      <a:pt x="3822" y="2926"/>
                    </a:lnTo>
                    <a:lnTo>
                      <a:pt x="3808" y="2942"/>
                    </a:lnTo>
                    <a:lnTo>
                      <a:pt x="3802" y="2952"/>
                    </a:lnTo>
                    <a:lnTo>
                      <a:pt x="3794" y="2960"/>
                    </a:lnTo>
                    <a:lnTo>
                      <a:pt x="3788" y="2964"/>
                    </a:lnTo>
                    <a:lnTo>
                      <a:pt x="3782" y="2968"/>
                    </a:lnTo>
                    <a:lnTo>
                      <a:pt x="3768" y="2974"/>
                    </a:lnTo>
                    <a:lnTo>
                      <a:pt x="3760" y="2978"/>
                    </a:lnTo>
                    <a:lnTo>
                      <a:pt x="3752" y="2984"/>
                    </a:lnTo>
                    <a:lnTo>
                      <a:pt x="3742" y="2990"/>
                    </a:lnTo>
                    <a:lnTo>
                      <a:pt x="3742" y="2988"/>
                    </a:lnTo>
                    <a:lnTo>
                      <a:pt x="3742" y="2986"/>
                    </a:lnTo>
                    <a:lnTo>
                      <a:pt x="3744" y="2978"/>
                    </a:lnTo>
                    <a:lnTo>
                      <a:pt x="3744" y="2974"/>
                    </a:lnTo>
                    <a:lnTo>
                      <a:pt x="3740" y="2970"/>
                    </a:lnTo>
                    <a:lnTo>
                      <a:pt x="3740" y="2968"/>
                    </a:lnTo>
                    <a:lnTo>
                      <a:pt x="3740" y="2966"/>
                    </a:lnTo>
                    <a:lnTo>
                      <a:pt x="3748" y="2960"/>
                    </a:lnTo>
                    <a:lnTo>
                      <a:pt x="3754" y="2952"/>
                    </a:lnTo>
                    <a:lnTo>
                      <a:pt x="3756" y="2948"/>
                    </a:lnTo>
                    <a:lnTo>
                      <a:pt x="3754" y="2944"/>
                    </a:lnTo>
                    <a:lnTo>
                      <a:pt x="3752" y="2944"/>
                    </a:lnTo>
                    <a:lnTo>
                      <a:pt x="3748" y="2944"/>
                    </a:lnTo>
                    <a:lnTo>
                      <a:pt x="3738" y="2948"/>
                    </a:lnTo>
                    <a:lnTo>
                      <a:pt x="3734" y="2952"/>
                    </a:lnTo>
                    <a:lnTo>
                      <a:pt x="3730" y="2956"/>
                    </a:lnTo>
                    <a:lnTo>
                      <a:pt x="3728" y="2962"/>
                    </a:lnTo>
                    <a:lnTo>
                      <a:pt x="3730" y="2966"/>
                    </a:lnTo>
                    <a:lnTo>
                      <a:pt x="3730" y="2976"/>
                    </a:lnTo>
                    <a:lnTo>
                      <a:pt x="3728" y="2986"/>
                    </a:lnTo>
                    <a:lnTo>
                      <a:pt x="3722" y="2996"/>
                    </a:lnTo>
                    <a:lnTo>
                      <a:pt x="3716" y="3006"/>
                    </a:lnTo>
                    <a:lnTo>
                      <a:pt x="3704" y="3022"/>
                    </a:lnTo>
                    <a:lnTo>
                      <a:pt x="3700" y="3026"/>
                    </a:lnTo>
                    <a:lnTo>
                      <a:pt x="3698" y="3030"/>
                    </a:lnTo>
                    <a:lnTo>
                      <a:pt x="3700" y="3036"/>
                    </a:lnTo>
                    <a:lnTo>
                      <a:pt x="3700" y="3044"/>
                    </a:lnTo>
                    <a:lnTo>
                      <a:pt x="3698" y="3046"/>
                    </a:lnTo>
                    <a:lnTo>
                      <a:pt x="3694" y="3050"/>
                    </a:lnTo>
                    <a:lnTo>
                      <a:pt x="3690" y="3052"/>
                    </a:lnTo>
                    <a:lnTo>
                      <a:pt x="3682" y="3054"/>
                    </a:lnTo>
                    <a:lnTo>
                      <a:pt x="3676" y="3054"/>
                    </a:lnTo>
                    <a:lnTo>
                      <a:pt x="3672" y="3052"/>
                    </a:lnTo>
                    <a:lnTo>
                      <a:pt x="3672" y="3048"/>
                    </a:lnTo>
                    <a:lnTo>
                      <a:pt x="3674" y="3044"/>
                    </a:lnTo>
                    <a:lnTo>
                      <a:pt x="3672" y="3042"/>
                    </a:lnTo>
                    <a:lnTo>
                      <a:pt x="3668" y="3040"/>
                    </a:lnTo>
                    <a:lnTo>
                      <a:pt x="3662" y="3042"/>
                    </a:lnTo>
                    <a:lnTo>
                      <a:pt x="3652" y="3044"/>
                    </a:lnTo>
                    <a:lnTo>
                      <a:pt x="3626" y="3052"/>
                    </a:lnTo>
                    <a:lnTo>
                      <a:pt x="3614" y="3056"/>
                    </a:lnTo>
                    <a:lnTo>
                      <a:pt x="3602" y="3058"/>
                    </a:lnTo>
                    <a:lnTo>
                      <a:pt x="3594" y="3058"/>
                    </a:lnTo>
                    <a:lnTo>
                      <a:pt x="3592" y="3056"/>
                    </a:lnTo>
                    <a:lnTo>
                      <a:pt x="3590" y="3054"/>
                    </a:lnTo>
                    <a:lnTo>
                      <a:pt x="3588" y="3050"/>
                    </a:lnTo>
                    <a:lnTo>
                      <a:pt x="3584" y="3050"/>
                    </a:lnTo>
                    <a:lnTo>
                      <a:pt x="3580" y="3050"/>
                    </a:lnTo>
                    <a:lnTo>
                      <a:pt x="3574" y="3052"/>
                    </a:lnTo>
                    <a:lnTo>
                      <a:pt x="3562" y="3062"/>
                    </a:lnTo>
                    <a:lnTo>
                      <a:pt x="3548" y="3080"/>
                    </a:lnTo>
                    <a:lnTo>
                      <a:pt x="3542" y="3088"/>
                    </a:lnTo>
                    <a:lnTo>
                      <a:pt x="3536" y="3092"/>
                    </a:lnTo>
                    <a:lnTo>
                      <a:pt x="3530" y="3096"/>
                    </a:lnTo>
                    <a:lnTo>
                      <a:pt x="3524" y="3098"/>
                    </a:lnTo>
                    <a:lnTo>
                      <a:pt x="3518" y="3106"/>
                    </a:lnTo>
                    <a:lnTo>
                      <a:pt x="3514" y="3112"/>
                    </a:lnTo>
                    <a:lnTo>
                      <a:pt x="3510" y="3114"/>
                    </a:lnTo>
                    <a:lnTo>
                      <a:pt x="3502" y="3114"/>
                    </a:lnTo>
                    <a:lnTo>
                      <a:pt x="3500" y="3116"/>
                    </a:lnTo>
                    <a:lnTo>
                      <a:pt x="3498" y="3116"/>
                    </a:lnTo>
                    <a:lnTo>
                      <a:pt x="3496" y="3120"/>
                    </a:lnTo>
                    <a:lnTo>
                      <a:pt x="3496" y="3126"/>
                    </a:lnTo>
                    <a:lnTo>
                      <a:pt x="3496" y="3132"/>
                    </a:lnTo>
                    <a:lnTo>
                      <a:pt x="3500" y="3136"/>
                    </a:lnTo>
                    <a:lnTo>
                      <a:pt x="3504" y="3136"/>
                    </a:lnTo>
                    <a:lnTo>
                      <a:pt x="3508" y="3136"/>
                    </a:lnTo>
                    <a:lnTo>
                      <a:pt x="3522" y="3134"/>
                    </a:lnTo>
                    <a:lnTo>
                      <a:pt x="3528" y="3134"/>
                    </a:lnTo>
                    <a:lnTo>
                      <a:pt x="3536" y="3138"/>
                    </a:lnTo>
                    <a:lnTo>
                      <a:pt x="3542" y="3140"/>
                    </a:lnTo>
                    <a:lnTo>
                      <a:pt x="3544" y="3140"/>
                    </a:lnTo>
                    <a:lnTo>
                      <a:pt x="3546" y="3138"/>
                    </a:lnTo>
                    <a:lnTo>
                      <a:pt x="3546" y="3134"/>
                    </a:lnTo>
                    <a:lnTo>
                      <a:pt x="3546" y="3124"/>
                    </a:lnTo>
                    <a:lnTo>
                      <a:pt x="3548" y="3120"/>
                    </a:lnTo>
                    <a:lnTo>
                      <a:pt x="3550" y="3118"/>
                    </a:lnTo>
                    <a:lnTo>
                      <a:pt x="3556" y="3116"/>
                    </a:lnTo>
                    <a:lnTo>
                      <a:pt x="3558" y="3118"/>
                    </a:lnTo>
                    <a:lnTo>
                      <a:pt x="3562" y="3120"/>
                    </a:lnTo>
                    <a:lnTo>
                      <a:pt x="3570" y="3120"/>
                    </a:lnTo>
                    <a:lnTo>
                      <a:pt x="3596" y="3116"/>
                    </a:lnTo>
                    <a:lnTo>
                      <a:pt x="3620" y="3108"/>
                    </a:lnTo>
                    <a:lnTo>
                      <a:pt x="3626" y="3104"/>
                    </a:lnTo>
                    <a:lnTo>
                      <a:pt x="3630" y="3102"/>
                    </a:lnTo>
                    <a:lnTo>
                      <a:pt x="3632" y="3098"/>
                    </a:lnTo>
                    <a:lnTo>
                      <a:pt x="3632" y="3096"/>
                    </a:lnTo>
                    <a:lnTo>
                      <a:pt x="3636" y="3096"/>
                    </a:lnTo>
                    <a:lnTo>
                      <a:pt x="3648" y="3098"/>
                    </a:lnTo>
                    <a:lnTo>
                      <a:pt x="3656" y="3100"/>
                    </a:lnTo>
                    <a:lnTo>
                      <a:pt x="3662" y="3100"/>
                    </a:lnTo>
                    <a:lnTo>
                      <a:pt x="3670" y="3098"/>
                    </a:lnTo>
                    <a:lnTo>
                      <a:pt x="3674" y="3098"/>
                    </a:lnTo>
                    <a:lnTo>
                      <a:pt x="3676" y="3102"/>
                    </a:lnTo>
                    <a:lnTo>
                      <a:pt x="3678" y="3106"/>
                    </a:lnTo>
                    <a:lnTo>
                      <a:pt x="3676" y="3110"/>
                    </a:lnTo>
                    <a:lnTo>
                      <a:pt x="3672" y="3114"/>
                    </a:lnTo>
                    <a:lnTo>
                      <a:pt x="3666" y="3118"/>
                    </a:lnTo>
                    <a:lnTo>
                      <a:pt x="3666" y="3120"/>
                    </a:lnTo>
                    <a:lnTo>
                      <a:pt x="3666" y="3124"/>
                    </a:lnTo>
                    <a:lnTo>
                      <a:pt x="3666" y="3130"/>
                    </a:lnTo>
                    <a:lnTo>
                      <a:pt x="3664" y="3136"/>
                    </a:lnTo>
                    <a:lnTo>
                      <a:pt x="3664" y="3142"/>
                    </a:lnTo>
                    <a:lnTo>
                      <a:pt x="3664" y="3144"/>
                    </a:lnTo>
                    <a:lnTo>
                      <a:pt x="3668" y="3146"/>
                    </a:lnTo>
                    <a:lnTo>
                      <a:pt x="3674" y="3150"/>
                    </a:lnTo>
                    <a:lnTo>
                      <a:pt x="3674" y="3152"/>
                    </a:lnTo>
                    <a:lnTo>
                      <a:pt x="3676" y="3156"/>
                    </a:lnTo>
                    <a:lnTo>
                      <a:pt x="3684" y="3162"/>
                    </a:lnTo>
                    <a:lnTo>
                      <a:pt x="3684" y="3164"/>
                    </a:lnTo>
                    <a:lnTo>
                      <a:pt x="3688" y="3166"/>
                    </a:lnTo>
                    <a:lnTo>
                      <a:pt x="3692" y="3164"/>
                    </a:lnTo>
                    <a:lnTo>
                      <a:pt x="3696" y="3160"/>
                    </a:lnTo>
                    <a:lnTo>
                      <a:pt x="3700" y="3156"/>
                    </a:lnTo>
                    <a:lnTo>
                      <a:pt x="3716" y="3130"/>
                    </a:lnTo>
                    <a:lnTo>
                      <a:pt x="3720" y="3124"/>
                    </a:lnTo>
                    <a:lnTo>
                      <a:pt x="3724" y="3122"/>
                    </a:lnTo>
                    <a:lnTo>
                      <a:pt x="3734" y="3118"/>
                    </a:lnTo>
                    <a:lnTo>
                      <a:pt x="3738" y="3116"/>
                    </a:lnTo>
                    <a:lnTo>
                      <a:pt x="3738" y="3114"/>
                    </a:lnTo>
                    <a:lnTo>
                      <a:pt x="3736" y="3112"/>
                    </a:lnTo>
                    <a:lnTo>
                      <a:pt x="3730" y="3108"/>
                    </a:lnTo>
                    <a:lnTo>
                      <a:pt x="3724" y="3104"/>
                    </a:lnTo>
                    <a:lnTo>
                      <a:pt x="3722" y="3098"/>
                    </a:lnTo>
                    <a:lnTo>
                      <a:pt x="3722" y="3090"/>
                    </a:lnTo>
                    <a:lnTo>
                      <a:pt x="3724" y="3086"/>
                    </a:lnTo>
                    <a:lnTo>
                      <a:pt x="3728" y="3082"/>
                    </a:lnTo>
                    <a:lnTo>
                      <a:pt x="3732" y="3080"/>
                    </a:lnTo>
                    <a:lnTo>
                      <a:pt x="3734" y="3082"/>
                    </a:lnTo>
                    <a:lnTo>
                      <a:pt x="3734" y="3086"/>
                    </a:lnTo>
                    <a:lnTo>
                      <a:pt x="3736" y="3092"/>
                    </a:lnTo>
                    <a:lnTo>
                      <a:pt x="3738" y="3094"/>
                    </a:lnTo>
                    <a:lnTo>
                      <a:pt x="3742" y="3096"/>
                    </a:lnTo>
                    <a:lnTo>
                      <a:pt x="3746" y="3096"/>
                    </a:lnTo>
                    <a:lnTo>
                      <a:pt x="3750" y="3096"/>
                    </a:lnTo>
                    <a:lnTo>
                      <a:pt x="3746" y="3100"/>
                    </a:lnTo>
                    <a:lnTo>
                      <a:pt x="3742" y="3104"/>
                    </a:lnTo>
                    <a:lnTo>
                      <a:pt x="3750" y="3104"/>
                    </a:lnTo>
                    <a:lnTo>
                      <a:pt x="3762" y="3102"/>
                    </a:lnTo>
                    <a:lnTo>
                      <a:pt x="3774" y="3102"/>
                    </a:lnTo>
                    <a:lnTo>
                      <a:pt x="3782" y="3104"/>
                    </a:lnTo>
                    <a:lnTo>
                      <a:pt x="3786" y="3104"/>
                    </a:lnTo>
                    <a:lnTo>
                      <a:pt x="3788" y="3100"/>
                    </a:lnTo>
                    <a:lnTo>
                      <a:pt x="3792" y="3092"/>
                    </a:lnTo>
                    <a:lnTo>
                      <a:pt x="3800" y="3082"/>
                    </a:lnTo>
                    <a:lnTo>
                      <a:pt x="3806" y="3076"/>
                    </a:lnTo>
                    <a:lnTo>
                      <a:pt x="3810" y="3076"/>
                    </a:lnTo>
                    <a:lnTo>
                      <a:pt x="3810" y="3078"/>
                    </a:lnTo>
                    <a:lnTo>
                      <a:pt x="3812" y="3082"/>
                    </a:lnTo>
                    <a:lnTo>
                      <a:pt x="3810" y="3090"/>
                    </a:lnTo>
                    <a:lnTo>
                      <a:pt x="3810" y="3096"/>
                    </a:lnTo>
                    <a:lnTo>
                      <a:pt x="3810" y="3102"/>
                    </a:lnTo>
                    <a:lnTo>
                      <a:pt x="3812" y="3104"/>
                    </a:lnTo>
                    <a:lnTo>
                      <a:pt x="3814" y="3104"/>
                    </a:lnTo>
                    <a:lnTo>
                      <a:pt x="3820" y="3098"/>
                    </a:lnTo>
                    <a:lnTo>
                      <a:pt x="3824" y="3086"/>
                    </a:lnTo>
                    <a:lnTo>
                      <a:pt x="3826" y="3076"/>
                    </a:lnTo>
                    <a:lnTo>
                      <a:pt x="3828" y="3068"/>
                    </a:lnTo>
                    <a:lnTo>
                      <a:pt x="3830" y="3066"/>
                    </a:lnTo>
                    <a:lnTo>
                      <a:pt x="3834" y="3066"/>
                    </a:lnTo>
                    <a:lnTo>
                      <a:pt x="3842" y="3070"/>
                    </a:lnTo>
                    <a:lnTo>
                      <a:pt x="3848" y="3074"/>
                    </a:lnTo>
                    <a:lnTo>
                      <a:pt x="3848" y="3072"/>
                    </a:lnTo>
                    <a:lnTo>
                      <a:pt x="3848" y="3064"/>
                    </a:lnTo>
                    <a:lnTo>
                      <a:pt x="3848" y="3060"/>
                    </a:lnTo>
                    <a:lnTo>
                      <a:pt x="3850" y="3054"/>
                    </a:lnTo>
                    <a:lnTo>
                      <a:pt x="3852" y="3050"/>
                    </a:lnTo>
                    <a:lnTo>
                      <a:pt x="3856" y="3048"/>
                    </a:lnTo>
                    <a:lnTo>
                      <a:pt x="3862" y="3046"/>
                    </a:lnTo>
                    <a:lnTo>
                      <a:pt x="3864" y="3048"/>
                    </a:lnTo>
                    <a:lnTo>
                      <a:pt x="3864" y="3050"/>
                    </a:lnTo>
                    <a:lnTo>
                      <a:pt x="3864" y="3052"/>
                    </a:lnTo>
                    <a:lnTo>
                      <a:pt x="3862" y="3056"/>
                    </a:lnTo>
                    <a:lnTo>
                      <a:pt x="3858" y="3066"/>
                    </a:lnTo>
                    <a:lnTo>
                      <a:pt x="3854" y="3080"/>
                    </a:lnTo>
                    <a:lnTo>
                      <a:pt x="3854" y="3090"/>
                    </a:lnTo>
                    <a:lnTo>
                      <a:pt x="3856" y="3090"/>
                    </a:lnTo>
                    <a:lnTo>
                      <a:pt x="3860" y="3086"/>
                    </a:lnTo>
                    <a:lnTo>
                      <a:pt x="3864" y="3080"/>
                    </a:lnTo>
                    <a:lnTo>
                      <a:pt x="3866" y="3078"/>
                    </a:lnTo>
                    <a:lnTo>
                      <a:pt x="3872" y="3076"/>
                    </a:lnTo>
                    <a:lnTo>
                      <a:pt x="3874" y="3076"/>
                    </a:lnTo>
                    <a:lnTo>
                      <a:pt x="3876" y="3072"/>
                    </a:lnTo>
                    <a:lnTo>
                      <a:pt x="3878" y="3060"/>
                    </a:lnTo>
                    <a:lnTo>
                      <a:pt x="3880" y="3052"/>
                    </a:lnTo>
                    <a:lnTo>
                      <a:pt x="3886" y="3048"/>
                    </a:lnTo>
                    <a:lnTo>
                      <a:pt x="3890" y="3048"/>
                    </a:lnTo>
                    <a:lnTo>
                      <a:pt x="3894" y="3048"/>
                    </a:lnTo>
                    <a:lnTo>
                      <a:pt x="3898" y="3048"/>
                    </a:lnTo>
                    <a:lnTo>
                      <a:pt x="3900" y="3046"/>
                    </a:lnTo>
                    <a:lnTo>
                      <a:pt x="3898" y="3042"/>
                    </a:lnTo>
                    <a:lnTo>
                      <a:pt x="3892" y="3034"/>
                    </a:lnTo>
                    <a:lnTo>
                      <a:pt x="3888" y="3028"/>
                    </a:lnTo>
                    <a:lnTo>
                      <a:pt x="3886" y="3022"/>
                    </a:lnTo>
                    <a:lnTo>
                      <a:pt x="3884" y="3010"/>
                    </a:lnTo>
                    <a:lnTo>
                      <a:pt x="3886" y="3000"/>
                    </a:lnTo>
                    <a:lnTo>
                      <a:pt x="3892" y="2988"/>
                    </a:lnTo>
                    <a:lnTo>
                      <a:pt x="3896" y="2978"/>
                    </a:lnTo>
                    <a:lnTo>
                      <a:pt x="3902" y="2966"/>
                    </a:lnTo>
                    <a:lnTo>
                      <a:pt x="3902" y="2952"/>
                    </a:lnTo>
                    <a:lnTo>
                      <a:pt x="3900" y="2938"/>
                    </a:lnTo>
                    <a:lnTo>
                      <a:pt x="3898" y="2928"/>
                    </a:lnTo>
                    <a:lnTo>
                      <a:pt x="3898" y="2920"/>
                    </a:lnTo>
                    <a:lnTo>
                      <a:pt x="3898" y="2912"/>
                    </a:lnTo>
                    <a:lnTo>
                      <a:pt x="3900" y="2906"/>
                    </a:lnTo>
                    <a:lnTo>
                      <a:pt x="3904" y="2902"/>
                    </a:lnTo>
                    <a:lnTo>
                      <a:pt x="3908" y="2900"/>
                    </a:lnTo>
                    <a:lnTo>
                      <a:pt x="3912" y="2900"/>
                    </a:lnTo>
                    <a:lnTo>
                      <a:pt x="3918" y="2902"/>
                    </a:lnTo>
                    <a:lnTo>
                      <a:pt x="3922" y="2906"/>
                    </a:lnTo>
                    <a:lnTo>
                      <a:pt x="3924" y="2906"/>
                    </a:lnTo>
                    <a:lnTo>
                      <a:pt x="3924" y="2898"/>
                    </a:lnTo>
                    <a:lnTo>
                      <a:pt x="3924" y="2884"/>
                    </a:lnTo>
                    <a:lnTo>
                      <a:pt x="3926" y="2876"/>
                    </a:lnTo>
                    <a:lnTo>
                      <a:pt x="3930" y="2868"/>
                    </a:lnTo>
                    <a:lnTo>
                      <a:pt x="3936" y="2860"/>
                    </a:lnTo>
                    <a:lnTo>
                      <a:pt x="3940" y="2850"/>
                    </a:lnTo>
                    <a:lnTo>
                      <a:pt x="3942" y="2840"/>
                    </a:lnTo>
                    <a:lnTo>
                      <a:pt x="3944" y="2830"/>
                    </a:lnTo>
                    <a:lnTo>
                      <a:pt x="3942" y="2820"/>
                    </a:lnTo>
                    <a:lnTo>
                      <a:pt x="3940" y="2810"/>
                    </a:lnTo>
                    <a:lnTo>
                      <a:pt x="3936" y="2802"/>
                    </a:lnTo>
                    <a:lnTo>
                      <a:pt x="3932" y="2794"/>
                    </a:lnTo>
                    <a:lnTo>
                      <a:pt x="3926" y="2788"/>
                    </a:lnTo>
                    <a:lnTo>
                      <a:pt x="3922" y="2780"/>
                    </a:lnTo>
                    <a:lnTo>
                      <a:pt x="3918" y="2766"/>
                    </a:lnTo>
                    <a:lnTo>
                      <a:pt x="3918" y="2752"/>
                    </a:lnTo>
                    <a:lnTo>
                      <a:pt x="3918" y="2740"/>
                    </a:lnTo>
                    <a:close/>
                    <a:moveTo>
                      <a:pt x="3276" y="3612"/>
                    </a:moveTo>
                    <a:lnTo>
                      <a:pt x="3276" y="3612"/>
                    </a:lnTo>
                    <a:lnTo>
                      <a:pt x="3274" y="3610"/>
                    </a:lnTo>
                    <a:lnTo>
                      <a:pt x="3270" y="3612"/>
                    </a:lnTo>
                    <a:lnTo>
                      <a:pt x="3268" y="3614"/>
                    </a:lnTo>
                    <a:lnTo>
                      <a:pt x="3268" y="3618"/>
                    </a:lnTo>
                    <a:lnTo>
                      <a:pt x="3272" y="3618"/>
                    </a:lnTo>
                    <a:lnTo>
                      <a:pt x="3274" y="3618"/>
                    </a:lnTo>
                    <a:lnTo>
                      <a:pt x="3276" y="3614"/>
                    </a:lnTo>
                    <a:lnTo>
                      <a:pt x="3276" y="3612"/>
                    </a:lnTo>
                    <a:close/>
                    <a:moveTo>
                      <a:pt x="3322" y="3130"/>
                    </a:moveTo>
                    <a:lnTo>
                      <a:pt x="3322" y="3130"/>
                    </a:lnTo>
                    <a:lnTo>
                      <a:pt x="3324" y="3128"/>
                    </a:lnTo>
                    <a:lnTo>
                      <a:pt x="3322" y="3126"/>
                    </a:lnTo>
                    <a:lnTo>
                      <a:pt x="3318" y="3126"/>
                    </a:lnTo>
                    <a:lnTo>
                      <a:pt x="3316" y="3128"/>
                    </a:lnTo>
                    <a:lnTo>
                      <a:pt x="3318" y="3130"/>
                    </a:lnTo>
                    <a:lnTo>
                      <a:pt x="3320" y="3130"/>
                    </a:lnTo>
                    <a:lnTo>
                      <a:pt x="3322" y="3130"/>
                    </a:lnTo>
                    <a:close/>
                    <a:moveTo>
                      <a:pt x="3302" y="3176"/>
                    </a:moveTo>
                    <a:lnTo>
                      <a:pt x="3302" y="3176"/>
                    </a:lnTo>
                    <a:lnTo>
                      <a:pt x="3304" y="3178"/>
                    </a:lnTo>
                    <a:lnTo>
                      <a:pt x="3310" y="3178"/>
                    </a:lnTo>
                    <a:lnTo>
                      <a:pt x="3320" y="3176"/>
                    </a:lnTo>
                    <a:lnTo>
                      <a:pt x="3330" y="3170"/>
                    </a:lnTo>
                    <a:lnTo>
                      <a:pt x="3334" y="3166"/>
                    </a:lnTo>
                    <a:lnTo>
                      <a:pt x="3334" y="3162"/>
                    </a:lnTo>
                    <a:lnTo>
                      <a:pt x="3332" y="3158"/>
                    </a:lnTo>
                    <a:lnTo>
                      <a:pt x="3326" y="3158"/>
                    </a:lnTo>
                    <a:lnTo>
                      <a:pt x="3322" y="3158"/>
                    </a:lnTo>
                    <a:lnTo>
                      <a:pt x="3314" y="3160"/>
                    </a:lnTo>
                    <a:lnTo>
                      <a:pt x="3310" y="3164"/>
                    </a:lnTo>
                    <a:lnTo>
                      <a:pt x="3304" y="3166"/>
                    </a:lnTo>
                    <a:lnTo>
                      <a:pt x="3302" y="3172"/>
                    </a:lnTo>
                    <a:lnTo>
                      <a:pt x="3302" y="3176"/>
                    </a:lnTo>
                    <a:close/>
                    <a:moveTo>
                      <a:pt x="3372" y="3542"/>
                    </a:moveTo>
                    <a:lnTo>
                      <a:pt x="3372" y="3542"/>
                    </a:lnTo>
                    <a:lnTo>
                      <a:pt x="3374" y="3538"/>
                    </a:lnTo>
                    <a:lnTo>
                      <a:pt x="3376" y="3534"/>
                    </a:lnTo>
                    <a:lnTo>
                      <a:pt x="3386" y="3520"/>
                    </a:lnTo>
                    <a:lnTo>
                      <a:pt x="3392" y="3512"/>
                    </a:lnTo>
                    <a:lnTo>
                      <a:pt x="3394" y="3508"/>
                    </a:lnTo>
                    <a:lnTo>
                      <a:pt x="3390" y="3508"/>
                    </a:lnTo>
                    <a:lnTo>
                      <a:pt x="3384" y="3512"/>
                    </a:lnTo>
                    <a:lnTo>
                      <a:pt x="3374" y="3522"/>
                    </a:lnTo>
                    <a:lnTo>
                      <a:pt x="3370" y="3528"/>
                    </a:lnTo>
                    <a:lnTo>
                      <a:pt x="3366" y="3538"/>
                    </a:lnTo>
                    <a:lnTo>
                      <a:pt x="3366" y="3544"/>
                    </a:lnTo>
                    <a:lnTo>
                      <a:pt x="3368" y="3546"/>
                    </a:lnTo>
                    <a:lnTo>
                      <a:pt x="3372" y="3544"/>
                    </a:lnTo>
                    <a:lnTo>
                      <a:pt x="3372" y="3542"/>
                    </a:lnTo>
                    <a:close/>
                    <a:moveTo>
                      <a:pt x="3932" y="2136"/>
                    </a:moveTo>
                    <a:lnTo>
                      <a:pt x="3932" y="2136"/>
                    </a:lnTo>
                    <a:lnTo>
                      <a:pt x="3930" y="2138"/>
                    </a:lnTo>
                    <a:lnTo>
                      <a:pt x="3932" y="2138"/>
                    </a:lnTo>
                    <a:lnTo>
                      <a:pt x="3936" y="2142"/>
                    </a:lnTo>
                    <a:lnTo>
                      <a:pt x="3942" y="2150"/>
                    </a:lnTo>
                    <a:lnTo>
                      <a:pt x="3950" y="2162"/>
                    </a:lnTo>
                    <a:lnTo>
                      <a:pt x="3952" y="2168"/>
                    </a:lnTo>
                    <a:lnTo>
                      <a:pt x="3952" y="2174"/>
                    </a:lnTo>
                    <a:lnTo>
                      <a:pt x="3948" y="2186"/>
                    </a:lnTo>
                    <a:lnTo>
                      <a:pt x="3944" y="2198"/>
                    </a:lnTo>
                    <a:lnTo>
                      <a:pt x="3944" y="2206"/>
                    </a:lnTo>
                    <a:lnTo>
                      <a:pt x="3946" y="2214"/>
                    </a:lnTo>
                    <a:lnTo>
                      <a:pt x="3948" y="2224"/>
                    </a:lnTo>
                    <a:lnTo>
                      <a:pt x="3948" y="2236"/>
                    </a:lnTo>
                    <a:lnTo>
                      <a:pt x="3948" y="2266"/>
                    </a:lnTo>
                    <a:lnTo>
                      <a:pt x="3944" y="2294"/>
                    </a:lnTo>
                    <a:lnTo>
                      <a:pt x="3940" y="2304"/>
                    </a:lnTo>
                    <a:lnTo>
                      <a:pt x="3938" y="2312"/>
                    </a:lnTo>
                    <a:lnTo>
                      <a:pt x="3936" y="2316"/>
                    </a:lnTo>
                    <a:lnTo>
                      <a:pt x="3938" y="2320"/>
                    </a:lnTo>
                    <a:lnTo>
                      <a:pt x="3944" y="2330"/>
                    </a:lnTo>
                    <a:lnTo>
                      <a:pt x="3946" y="2336"/>
                    </a:lnTo>
                    <a:lnTo>
                      <a:pt x="3948" y="2344"/>
                    </a:lnTo>
                    <a:lnTo>
                      <a:pt x="3946" y="2356"/>
                    </a:lnTo>
                    <a:lnTo>
                      <a:pt x="3942" y="2370"/>
                    </a:lnTo>
                    <a:lnTo>
                      <a:pt x="3940" y="2378"/>
                    </a:lnTo>
                    <a:lnTo>
                      <a:pt x="3940" y="2386"/>
                    </a:lnTo>
                    <a:lnTo>
                      <a:pt x="3942" y="2400"/>
                    </a:lnTo>
                    <a:lnTo>
                      <a:pt x="3944" y="2412"/>
                    </a:lnTo>
                    <a:lnTo>
                      <a:pt x="3944" y="2418"/>
                    </a:lnTo>
                    <a:lnTo>
                      <a:pt x="3940" y="2424"/>
                    </a:lnTo>
                    <a:lnTo>
                      <a:pt x="3936" y="2436"/>
                    </a:lnTo>
                    <a:lnTo>
                      <a:pt x="3934" y="2444"/>
                    </a:lnTo>
                    <a:lnTo>
                      <a:pt x="3936" y="2454"/>
                    </a:lnTo>
                    <a:lnTo>
                      <a:pt x="3938" y="2468"/>
                    </a:lnTo>
                    <a:lnTo>
                      <a:pt x="3942" y="2478"/>
                    </a:lnTo>
                    <a:lnTo>
                      <a:pt x="3944" y="2478"/>
                    </a:lnTo>
                    <a:lnTo>
                      <a:pt x="3946" y="2478"/>
                    </a:lnTo>
                    <a:lnTo>
                      <a:pt x="3950" y="2470"/>
                    </a:lnTo>
                    <a:lnTo>
                      <a:pt x="3954" y="2456"/>
                    </a:lnTo>
                    <a:lnTo>
                      <a:pt x="3958" y="2442"/>
                    </a:lnTo>
                    <a:lnTo>
                      <a:pt x="3962" y="2434"/>
                    </a:lnTo>
                    <a:lnTo>
                      <a:pt x="3966" y="2432"/>
                    </a:lnTo>
                    <a:lnTo>
                      <a:pt x="3968" y="2432"/>
                    </a:lnTo>
                    <a:lnTo>
                      <a:pt x="3972" y="2434"/>
                    </a:lnTo>
                    <a:lnTo>
                      <a:pt x="3976" y="2438"/>
                    </a:lnTo>
                    <a:lnTo>
                      <a:pt x="3980" y="2440"/>
                    </a:lnTo>
                    <a:lnTo>
                      <a:pt x="3984" y="2438"/>
                    </a:lnTo>
                    <a:lnTo>
                      <a:pt x="3990" y="2440"/>
                    </a:lnTo>
                    <a:lnTo>
                      <a:pt x="3994" y="2442"/>
                    </a:lnTo>
                    <a:lnTo>
                      <a:pt x="3996" y="2446"/>
                    </a:lnTo>
                    <a:lnTo>
                      <a:pt x="3998" y="2456"/>
                    </a:lnTo>
                    <a:lnTo>
                      <a:pt x="4000" y="2464"/>
                    </a:lnTo>
                    <a:lnTo>
                      <a:pt x="4000" y="2466"/>
                    </a:lnTo>
                    <a:lnTo>
                      <a:pt x="4002" y="2466"/>
                    </a:lnTo>
                    <a:lnTo>
                      <a:pt x="4006" y="2454"/>
                    </a:lnTo>
                    <a:lnTo>
                      <a:pt x="4006" y="2448"/>
                    </a:lnTo>
                    <a:lnTo>
                      <a:pt x="4004" y="2444"/>
                    </a:lnTo>
                    <a:lnTo>
                      <a:pt x="4002" y="2434"/>
                    </a:lnTo>
                    <a:lnTo>
                      <a:pt x="4002" y="2426"/>
                    </a:lnTo>
                    <a:lnTo>
                      <a:pt x="3998" y="2426"/>
                    </a:lnTo>
                    <a:lnTo>
                      <a:pt x="3992" y="2426"/>
                    </a:lnTo>
                    <a:lnTo>
                      <a:pt x="3990" y="2422"/>
                    </a:lnTo>
                    <a:lnTo>
                      <a:pt x="3986" y="2420"/>
                    </a:lnTo>
                    <a:lnTo>
                      <a:pt x="3984" y="2410"/>
                    </a:lnTo>
                    <a:lnTo>
                      <a:pt x="3980" y="2400"/>
                    </a:lnTo>
                    <a:lnTo>
                      <a:pt x="3976" y="2394"/>
                    </a:lnTo>
                    <a:lnTo>
                      <a:pt x="3972" y="2390"/>
                    </a:lnTo>
                    <a:lnTo>
                      <a:pt x="3966" y="2382"/>
                    </a:lnTo>
                    <a:lnTo>
                      <a:pt x="3964" y="2372"/>
                    </a:lnTo>
                    <a:lnTo>
                      <a:pt x="3964" y="2362"/>
                    </a:lnTo>
                    <a:lnTo>
                      <a:pt x="3964" y="2350"/>
                    </a:lnTo>
                    <a:lnTo>
                      <a:pt x="3970" y="2328"/>
                    </a:lnTo>
                    <a:lnTo>
                      <a:pt x="3978" y="2314"/>
                    </a:lnTo>
                    <a:lnTo>
                      <a:pt x="3980" y="2308"/>
                    </a:lnTo>
                    <a:lnTo>
                      <a:pt x="3982" y="2304"/>
                    </a:lnTo>
                    <a:lnTo>
                      <a:pt x="3982" y="2294"/>
                    </a:lnTo>
                    <a:lnTo>
                      <a:pt x="3984" y="2290"/>
                    </a:lnTo>
                    <a:lnTo>
                      <a:pt x="3984" y="2288"/>
                    </a:lnTo>
                    <a:lnTo>
                      <a:pt x="3988" y="2284"/>
                    </a:lnTo>
                    <a:lnTo>
                      <a:pt x="3994" y="2282"/>
                    </a:lnTo>
                    <a:lnTo>
                      <a:pt x="4004" y="2280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6" y="2294"/>
                    </a:lnTo>
                    <a:lnTo>
                      <a:pt x="4048" y="2314"/>
                    </a:lnTo>
                    <a:lnTo>
                      <a:pt x="4052" y="2316"/>
                    </a:lnTo>
                    <a:lnTo>
                      <a:pt x="4052" y="2312"/>
                    </a:lnTo>
                    <a:lnTo>
                      <a:pt x="4048" y="2302"/>
                    </a:lnTo>
                    <a:lnTo>
                      <a:pt x="4040" y="2294"/>
                    </a:lnTo>
                    <a:lnTo>
                      <a:pt x="4034" y="2282"/>
                    </a:lnTo>
                    <a:lnTo>
                      <a:pt x="4032" y="2276"/>
                    </a:lnTo>
                    <a:lnTo>
                      <a:pt x="4030" y="2268"/>
                    </a:lnTo>
                    <a:lnTo>
                      <a:pt x="4026" y="2252"/>
                    </a:lnTo>
                    <a:lnTo>
                      <a:pt x="4020" y="2234"/>
                    </a:lnTo>
                    <a:lnTo>
                      <a:pt x="4012" y="2214"/>
                    </a:lnTo>
                    <a:lnTo>
                      <a:pt x="4010" y="2206"/>
                    </a:lnTo>
                    <a:lnTo>
                      <a:pt x="4010" y="2196"/>
                    </a:lnTo>
                    <a:lnTo>
                      <a:pt x="4008" y="2180"/>
                    </a:lnTo>
                    <a:lnTo>
                      <a:pt x="4004" y="2168"/>
                    </a:lnTo>
                    <a:lnTo>
                      <a:pt x="4002" y="2158"/>
                    </a:lnTo>
                    <a:lnTo>
                      <a:pt x="3998" y="2148"/>
                    </a:lnTo>
                    <a:lnTo>
                      <a:pt x="3998" y="2144"/>
                    </a:lnTo>
                    <a:lnTo>
                      <a:pt x="3994" y="2146"/>
                    </a:lnTo>
                    <a:lnTo>
                      <a:pt x="3992" y="2146"/>
                    </a:lnTo>
                    <a:lnTo>
                      <a:pt x="3992" y="2138"/>
                    </a:lnTo>
                    <a:lnTo>
                      <a:pt x="3994" y="2128"/>
                    </a:lnTo>
                    <a:lnTo>
                      <a:pt x="3992" y="2128"/>
                    </a:lnTo>
                    <a:lnTo>
                      <a:pt x="3990" y="2128"/>
                    </a:lnTo>
                    <a:lnTo>
                      <a:pt x="3988" y="2124"/>
                    </a:lnTo>
                    <a:lnTo>
                      <a:pt x="3988" y="2116"/>
                    </a:lnTo>
                    <a:lnTo>
                      <a:pt x="3988" y="2108"/>
                    </a:lnTo>
                    <a:lnTo>
                      <a:pt x="3992" y="2096"/>
                    </a:lnTo>
                    <a:lnTo>
                      <a:pt x="3994" y="2090"/>
                    </a:lnTo>
                    <a:lnTo>
                      <a:pt x="3996" y="2082"/>
                    </a:lnTo>
                    <a:lnTo>
                      <a:pt x="3996" y="2072"/>
                    </a:lnTo>
                    <a:lnTo>
                      <a:pt x="3994" y="2058"/>
                    </a:lnTo>
                    <a:lnTo>
                      <a:pt x="3990" y="2042"/>
                    </a:lnTo>
                    <a:lnTo>
                      <a:pt x="3988" y="2036"/>
                    </a:lnTo>
                    <a:lnTo>
                      <a:pt x="3986" y="2034"/>
                    </a:lnTo>
                    <a:lnTo>
                      <a:pt x="3988" y="2032"/>
                    </a:lnTo>
                    <a:lnTo>
                      <a:pt x="3988" y="2028"/>
                    </a:lnTo>
                    <a:lnTo>
                      <a:pt x="3986" y="2026"/>
                    </a:lnTo>
                    <a:lnTo>
                      <a:pt x="3984" y="2026"/>
                    </a:lnTo>
                    <a:lnTo>
                      <a:pt x="3982" y="2022"/>
                    </a:lnTo>
                    <a:lnTo>
                      <a:pt x="3982" y="2014"/>
                    </a:lnTo>
                    <a:lnTo>
                      <a:pt x="3978" y="2010"/>
                    </a:lnTo>
                    <a:lnTo>
                      <a:pt x="3978" y="2006"/>
                    </a:lnTo>
                    <a:lnTo>
                      <a:pt x="3980" y="2000"/>
                    </a:lnTo>
                    <a:lnTo>
                      <a:pt x="3984" y="1994"/>
                    </a:lnTo>
                    <a:lnTo>
                      <a:pt x="3982" y="1988"/>
                    </a:lnTo>
                    <a:lnTo>
                      <a:pt x="3978" y="1984"/>
                    </a:lnTo>
                    <a:lnTo>
                      <a:pt x="3974" y="1976"/>
                    </a:lnTo>
                    <a:lnTo>
                      <a:pt x="3970" y="1972"/>
                    </a:lnTo>
                    <a:lnTo>
                      <a:pt x="3970" y="1974"/>
                    </a:lnTo>
                    <a:lnTo>
                      <a:pt x="3966" y="1978"/>
                    </a:lnTo>
                    <a:lnTo>
                      <a:pt x="3962" y="1980"/>
                    </a:lnTo>
                    <a:lnTo>
                      <a:pt x="3958" y="1982"/>
                    </a:lnTo>
                    <a:lnTo>
                      <a:pt x="3954" y="1982"/>
                    </a:lnTo>
                    <a:lnTo>
                      <a:pt x="3954" y="1984"/>
                    </a:lnTo>
                    <a:lnTo>
                      <a:pt x="3960" y="1990"/>
                    </a:lnTo>
                    <a:lnTo>
                      <a:pt x="3966" y="1998"/>
                    </a:lnTo>
                    <a:lnTo>
                      <a:pt x="3968" y="2004"/>
                    </a:lnTo>
                    <a:lnTo>
                      <a:pt x="3970" y="2008"/>
                    </a:lnTo>
                    <a:lnTo>
                      <a:pt x="3966" y="2016"/>
                    </a:lnTo>
                    <a:lnTo>
                      <a:pt x="3964" y="2018"/>
                    </a:lnTo>
                    <a:lnTo>
                      <a:pt x="3962" y="2018"/>
                    </a:lnTo>
                    <a:lnTo>
                      <a:pt x="3960" y="2020"/>
                    </a:lnTo>
                    <a:lnTo>
                      <a:pt x="3960" y="2024"/>
                    </a:lnTo>
                    <a:lnTo>
                      <a:pt x="3962" y="2024"/>
                    </a:lnTo>
                    <a:lnTo>
                      <a:pt x="3964" y="2026"/>
                    </a:lnTo>
                    <a:lnTo>
                      <a:pt x="3966" y="2028"/>
                    </a:lnTo>
                    <a:lnTo>
                      <a:pt x="3966" y="2030"/>
                    </a:lnTo>
                    <a:lnTo>
                      <a:pt x="3962" y="2034"/>
                    </a:lnTo>
                    <a:lnTo>
                      <a:pt x="3958" y="2038"/>
                    </a:lnTo>
                    <a:lnTo>
                      <a:pt x="3954" y="2038"/>
                    </a:lnTo>
                    <a:lnTo>
                      <a:pt x="3954" y="2036"/>
                    </a:lnTo>
                    <a:lnTo>
                      <a:pt x="3952" y="2034"/>
                    </a:lnTo>
                    <a:lnTo>
                      <a:pt x="3952" y="2030"/>
                    </a:lnTo>
                    <a:lnTo>
                      <a:pt x="3950" y="2028"/>
                    </a:lnTo>
                    <a:lnTo>
                      <a:pt x="3946" y="2030"/>
                    </a:lnTo>
                    <a:lnTo>
                      <a:pt x="3940" y="2032"/>
                    </a:lnTo>
                    <a:lnTo>
                      <a:pt x="3936" y="2034"/>
                    </a:lnTo>
                    <a:lnTo>
                      <a:pt x="3932" y="2036"/>
                    </a:lnTo>
                    <a:lnTo>
                      <a:pt x="3934" y="2044"/>
                    </a:lnTo>
                    <a:lnTo>
                      <a:pt x="3936" y="2054"/>
                    </a:lnTo>
                    <a:lnTo>
                      <a:pt x="3938" y="2066"/>
                    </a:lnTo>
                    <a:lnTo>
                      <a:pt x="3936" y="2078"/>
                    </a:lnTo>
                    <a:lnTo>
                      <a:pt x="3930" y="2090"/>
                    </a:lnTo>
                    <a:lnTo>
                      <a:pt x="3928" y="2098"/>
                    </a:lnTo>
                    <a:lnTo>
                      <a:pt x="3928" y="2104"/>
                    </a:lnTo>
                    <a:lnTo>
                      <a:pt x="3930" y="2108"/>
                    </a:lnTo>
                    <a:lnTo>
                      <a:pt x="3928" y="2118"/>
                    </a:lnTo>
                    <a:lnTo>
                      <a:pt x="3926" y="2124"/>
                    </a:lnTo>
                    <a:lnTo>
                      <a:pt x="3928" y="2128"/>
                    </a:lnTo>
                    <a:lnTo>
                      <a:pt x="3930" y="2132"/>
                    </a:lnTo>
                    <a:lnTo>
                      <a:pt x="3934" y="2134"/>
                    </a:lnTo>
                    <a:lnTo>
                      <a:pt x="3934" y="2136"/>
                    </a:lnTo>
                    <a:lnTo>
                      <a:pt x="3932" y="2136"/>
                    </a:lnTo>
                    <a:close/>
                    <a:moveTo>
                      <a:pt x="4070" y="2610"/>
                    </a:moveTo>
                    <a:lnTo>
                      <a:pt x="4070" y="2610"/>
                    </a:lnTo>
                    <a:lnTo>
                      <a:pt x="4068" y="2602"/>
                    </a:lnTo>
                    <a:lnTo>
                      <a:pt x="4068" y="2594"/>
                    </a:lnTo>
                    <a:lnTo>
                      <a:pt x="4070" y="2586"/>
                    </a:lnTo>
                    <a:lnTo>
                      <a:pt x="4072" y="2580"/>
                    </a:lnTo>
                    <a:lnTo>
                      <a:pt x="4078" y="2572"/>
                    </a:lnTo>
                    <a:lnTo>
                      <a:pt x="4078" y="2570"/>
                    </a:lnTo>
                    <a:lnTo>
                      <a:pt x="4076" y="2568"/>
                    </a:lnTo>
                    <a:lnTo>
                      <a:pt x="4072" y="2570"/>
                    </a:lnTo>
                    <a:lnTo>
                      <a:pt x="4068" y="2572"/>
                    </a:lnTo>
                    <a:lnTo>
                      <a:pt x="4062" y="2582"/>
                    </a:lnTo>
                    <a:lnTo>
                      <a:pt x="4054" y="2590"/>
                    </a:lnTo>
                    <a:lnTo>
                      <a:pt x="4050" y="2592"/>
                    </a:lnTo>
                    <a:lnTo>
                      <a:pt x="4044" y="2592"/>
                    </a:lnTo>
                    <a:lnTo>
                      <a:pt x="4040" y="2592"/>
                    </a:lnTo>
                    <a:lnTo>
                      <a:pt x="4038" y="2590"/>
                    </a:lnTo>
                    <a:lnTo>
                      <a:pt x="4036" y="2586"/>
                    </a:lnTo>
                    <a:lnTo>
                      <a:pt x="4034" y="2582"/>
                    </a:lnTo>
                    <a:lnTo>
                      <a:pt x="4032" y="2580"/>
                    </a:lnTo>
                    <a:lnTo>
                      <a:pt x="4028" y="2578"/>
                    </a:lnTo>
                    <a:lnTo>
                      <a:pt x="4022" y="2578"/>
                    </a:lnTo>
                    <a:lnTo>
                      <a:pt x="4012" y="2576"/>
                    </a:lnTo>
                    <a:lnTo>
                      <a:pt x="4004" y="2570"/>
                    </a:lnTo>
                    <a:lnTo>
                      <a:pt x="3994" y="2562"/>
                    </a:lnTo>
                    <a:lnTo>
                      <a:pt x="3984" y="2554"/>
                    </a:lnTo>
                    <a:lnTo>
                      <a:pt x="3966" y="2534"/>
                    </a:lnTo>
                    <a:lnTo>
                      <a:pt x="3952" y="2516"/>
                    </a:lnTo>
                    <a:lnTo>
                      <a:pt x="3946" y="2510"/>
                    </a:lnTo>
                    <a:lnTo>
                      <a:pt x="3940" y="2506"/>
                    </a:lnTo>
                    <a:lnTo>
                      <a:pt x="3934" y="2504"/>
                    </a:lnTo>
                    <a:lnTo>
                      <a:pt x="3930" y="2504"/>
                    </a:lnTo>
                    <a:lnTo>
                      <a:pt x="3926" y="2508"/>
                    </a:lnTo>
                    <a:lnTo>
                      <a:pt x="3924" y="2512"/>
                    </a:lnTo>
                    <a:lnTo>
                      <a:pt x="3924" y="2520"/>
                    </a:lnTo>
                    <a:lnTo>
                      <a:pt x="3928" y="2530"/>
                    </a:lnTo>
                    <a:lnTo>
                      <a:pt x="3932" y="2540"/>
                    </a:lnTo>
                    <a:lnTo>
                      <a:pt x="3932" y="2546"/>
                    </a:lnTo>
                    <a:lnTo>
                      <a:pt x="3932" y="2552"/>
                    </a:lnTo>
                    <a:lnTo>
                      <a:pt x="3930" y="2556"/>
                    </a:lnTo>
                    <a:lnTo>
                      <a:pt x="3928" y="2564"/>
                    </a:lnTo>
                    <a:lnTo>
                      <a:pt x="3926" y="2568"/>
                    </a:lnTo>
                    <a:lnTo>
                      <a:pt x="3928" y="2574"/>
                    </a:lnTo>
                    <a:lnTo>
                      <a:pt x="3928" y="2580"/>
                    </a:lnTo>
                    <a:lnTo>
                      <a:pt x="3928" y="2584"/>
                    </a:lnTo>
                    <a:lnTo>
                      <a:pt x="3922" y="2594"/>
                    </a:lnTo>
                    <a:lnTo>
                      <a:pt x="3918" y="2602"/>
                    </a:lnTo>
                    <a:lnTo>
                      <a:pt x="3916" y="2606"/>
                    </a:lnTo>
                    <a:lnTo>
                      <a:pt x="3916" y="2610"/>
                    </a:lnTo>
                    <a:lnTo>
                      <a:pt x="3918" y="2620"/>
                    </a:lnTo>
                    <a:lnTo>
                      <a:pt x="3918" y="2630"/>
                    </a:lnTo>
                    <a:lnTo>
                      <a:pt x="3914" y="2634"/>
                    </a:lnTo>
                    <a:lnTo>
                      <a:pt x="3912" y="2636"/>
                    </a:lnTo>
                    <a:lnTo>
                      <a:pt x="3906" y="2636"/>
                    </a:lnTo>
                    <a:lnTo>
                      <a:pt x="3900" y="2632"/>
                    </a:lnTo>
                    <a:lnTo>
                      <a:pt x="3886" y="2626"/>
                    </a:lnTo>
                    <a:lnTo>
                      <a:pt x="3876" y="2624"/>
                    </a:lnTo>
                    <a:lnTo>
                      <a:pt x="3874" y="2624"/>
                    </a:lnTo>
                    <a:lnTo>
                      <a:pt x="3872" y="2628"/>
                    </a:lnTo>
                    <a:lnTo>
                      <a:pt x="3874" y="2630"/>
                    </a:lnTo>
                    <a:lnTo>
                      <a:pt x="3878" y="2636"/>
                    </a:lnTo>
                    <a:lnTo>
                      <a:pt x="3880" y="2640"/>
                    </a:lnTo>
                    <a:lnTo>
                      <a:pt x="3880" y="2642"/>
                    </a:lnTo>
                    <a:lnTo>
                      <a:pt x="3878" y="2648"/>
                    </a:lnTo>
                    <a:lnTo>
                      <a:pt x="3872" y="2656"/>
                    </a:lnTo>
                    <a:lnTo>
                      <a:pt x="3866" y="2662"/>
                    </a:lnTo>
                    <a:lnTo>
                      <a:pt x="3858" y="2670"/>
                    </a:lnTo>
                    <a:lnTo>
                      <a:pt x="3854" y="2676"/>
                    </a:lnTo>
                    <a:lnTo>
                      <a:pt x="3852" y="2680"/>
                    </a:lnTo>
                    <a:lnTo>
                      <a:pt x="3852" y="2682"/>
                    </a:lnTo>
                    <a:lnTo>
                      <a:pt x="3854" y="2686"/>
                    </a:lnTo>
                    <a:lnTo>
                      <a:pt x="3856" y="2690"/>
                    </a:lnTo>
                    <a:lnTo>
                      <a:pt x="3862" y="2694"/>
                    </a:lnTo>
                    <a:lnTo>
                      <a:pt x="3866" y="2700"/>
                    </a:lnTo>
                    <a:lnTo>
                      <a:pt x="3866" y="2706"/>
                    </a:lnTo>
                    <a:lnTo>
                      <a:pt x="3864" y="2710"/>
                    </a:lnTo>
                    <a:lnTo>
                      <a:pt x="3860" y="2722"/>
                    </a:lnTo>
                    <a:lnTo>
                      <a:pt x="3862" y="2726"/>
                    </a:lnTo>
                    <a:lnTo>
                      <a:pt x="3864" y="2732"/>
                    </a:lnTo>
                    <a:lnTo>
                      <a:pt x="3866" y="2734"/>
                    </a:lnTo>
                    <a:lnTo>
                      <a:pt x="3870" y="2736"/>
                    </a:lnTo>
                    <a:lnTo>
                      <a:pt x="3874" y="2732"/>
                    </a:lnTo>
                    <a:lnTo>
                      <a:pt x="3880" y="2720"/>
                    </a:lnTo>
                    <a:lnTo>
                      <a:pt x="3884" y="2712"/>
                    </a:lnTo>
                    <a:lnTo>
                      <a:pt x="3888" y="2710"/>
                    </a:lnTo>
                    <a:lnTo>
                      <a:pt x="3890" y="2712"/>
                    </a:lnTo>
                    <a:lnTo>
                      <a:pt x="3896" y="2714"/>
                    </a:lnTo>
                    <a:lnTo>
                      <a:pt x="3900" y="2714"/>
                    </a:lnTo>
                    <a:lnTo>
                      <a:pt x="3908" y="2712"/>
                    </a:lnTo>
                    <a:lnTo>
                      <a:pt x="3912" y="2710"/>
                    </a:lnTo>
                    <a:lnTo>
                      <a:pt x="3910" y="2706"/>
                    </a:lnTo>
                    <a:lnTo>
                      <a:pt x="3894" y="2698"/>
                    </a:lnTo>
                    <a:lnTo>
                      <a:pt x="3886" y="2692"/>
                    </a:lnTo>
                    <a:lnTo>
                      <a:pt x="3878" y="2686"/>
                    </a:lnTo>
                    <a:lnTo>
                      <a:pt x="3874" y="2680"/>
                    </a:lnTo>
                    <a:lnTo>
                      <a:pt x="3874" y="2676"/>
                    </a:lnTo>
                    <a:lnTo>
                      <a:pt x="3876" y="2672"/>
                    </a:lnTo>
                    <a:lnTo>
                      <a:pt x="3882" y="2666"/>
                    </a:lnTo>
                    <a:lnTo>
                      <a:pt x="3886" y="2666"/>
                    </a:lnTo>
                    <a:lnTo>
                      <a:pt x="3888" y="2668"/>
                    </a:lnTo>
                    <a:lnTo>
                      <a:pt x="3892" y="2670"/>
                    </a:lnTo>
                    <a:lnTo>
                      <a:pt x="3896" y="2674"/>
                    </a:lnTo>
                    <a:lnTo>
                      <a:pt x="3900" y="2676"/>
                    </a:lnTo>
                    <a:lnTo>
                      <a:pt x="3906" y="2676"/>
                    </a:lnTo>
                    <a:lnTo>
                      <a:pt x="3912" y="2674"/>
                    </a:lnTo>
                    <a:lnTo>
                      <a:pt x="3918" y="2670"/>
                    </a:lnTo>
                    <a:lnTo>
                      <a:pt x="3924" y="2668"/>
                    </a:lnTo>
                    <a:lnTo>
                      <a:pt x="3930" y="2666"/>
                    </a:lnTo>
                    <a:lnTo>
                      <a:pt x="3936" y="2668"/>
                    </a:lnTo>
                    <a:lnTo>
                      <a:pt x="3954" y="2678"/>
                    </a:lnTo>
                    <a:lnTo>
                      <a:pt x="3984" y="2698"/>
                    </a:lnTo>
                    <a:lnTo>
                      <a:pt x="3992" y="2700"/>
                    </a:lnTo>
                    <a:lnTo>
                      <a:pt x="3996" y="2698"/>
                    </a:lnTo>
                    <a:lnTo>
                      <a:pt x="4000" y="2692"/>
                    </a:lnTo>
                    <a:lnTo>
                      <a:pt x="4002" y="2684"/>
                    </a:lnTo>
                    <a:lnTo>
                      <a:pt x="4008" y="2664"/>
                    </a:lnTo>
                    <a:lnTo>
                      <a:pt x="4012" y="2656"/>
                    </a:lnTo>
                    <a:lnTo>
                      <a:pt x="4018" y="2652"/>
                    </a:lnTo>
                    <a:lnTo>
                      <a:pt x="4030" y="2648"/>
                    </a:lnTo>
                    <a:lnTo>
                      <a:pt x="4042" y="2646"/>
                    </a:lnTo>
                    <a:lnTo>
                      <a:pt x="4054" y="2644"/>
                    </a:lnTo>
                    <a:lnTo>
                      <a:pt x="4068" y="2640"/>
                    </a:lnTo>
                    <a:lnTo>
                      <a:pt x="4090" y="2630"/>
                    </a:lnTo>
                    <a:lnTo>
                      <a:pt x="4096" y="2626"/>
                    </a:lnTo>
                    <a:lnTo>
                      <a:pt x="4096" y="2624"/>
                    </a:lnTo>
                    <a:lnTo>
                      <a:pt x="4094" y="2622"/>
                    </a:lnTo>
                    <a:lnTo>
                      <a:pt x="4092" y="2620"/>
                    </a:lnTo>
                    <a:lnTo>
                      <a:pt x="4090" y="2620"/>
                    </a:lnTo>
                    <a:lnTo>
                      <a:pt x="4084" y="2622"/>
                    </a:lnTo>
                    <a:lnTo>
                      <a:pt x="4082" y="2622"/>
                    </a:lnTo>
                    <a:lnTo>
                      <a:pt x="4078" y="2622"/>
                    </a:lnTo>
                    <a:lnTo>
                      <a:pt x="4074" y="2618"/>
                    </a:lnTo>
                    <a:lnTo>
                      <a:pt x="4070" y="2610"/>
                    </a:lnTo>
                    <a:close/>
                    <a:moveTo>
                      <a:pt x="3802" y="2924"/>
                    </a:moveTo>
                    <a:lnTo>
                      <a:pt x="3802" y="2924"/>
                    </a:lnTo>
                    <a:lnTo>
                      <a:pt x="3806" y="2916"/>
                    </a:lnTo>
                    <a:lnTo>
                      <a:pt x="3806" y="2908"/>
                    </a:lnTo>
                    <a:lnTo>
                      <a:pt x="3804" y="2906"/>
                    </a:lnTo>
                    <a:lnTo>
                      <a:pt x="3802" y="2904"/>
                    </a:lnTo>
                    <a:lnTo>
                      <a:pt x="3800" y="2906"/>
                    </a:lnTo>
                    <a:lnTo>
                      <a:pt x="3796" y="2910"/>
                    </a:lnTo>
                    <a:lnTo>
                      <a:pt x="3792" y="2914"/>
                    </a:lnTo>
                    <a:lnTo>
                      <a:pt x="3792" y="2918"/>
                    </a:lnTo>
                    <a:lnTo>
                      <a:pt x="3792" y="2922"/>
                    </a:lnTo>
                    <a:lnTo>
                      <a:pt x="3792" y="2924"/>
                    </a:lnTo>
                    <a:lnTo>
                      <a:pt x="3794" y="2926"/>
                    </a:lnTo>
                    <a:lnTo>
                      <a:pt x="3798" y="2928"/>
                    </a:lnTo>
                    <a:lnTo>
                      <a:pt x="3800" y="2926"/>
                    </a:lnTo>
                    <a:lnTo>
                      <a:pt x="3802" y="2924"/>
                    </a:lnTo>
                    <a:close/>
                    <a:moveTo>
                      <a:pt x="3594" y="3018"/>
                    </a:moveTo>
                    <a:lnTo>
                      <a:pt x="3594" y="3018"/>
                    </a:lnTo>
                    <a:lnTo>
                      <a:pt x="3596" y="3016"/>
                    </a:lnTo>
                    <a:lnTo>
                      <a:pt x="3596" y="3014"/>
                    </a:lnTo>
                    <a:lnTo>
                      <a:pt x="3594" y="3010"/>
                    </a:lnTo>
                    <a:lnTo>
                      <a:pt x="3592" y="3010"/>
                    </a:lnTo>
                    <a:lnTo>
                      <a:pt x="3590" y="3012"/>
                    </a:lnTo>
                    <a:lnTo>
                      <a:pt x="3588" y="3014"/>
                    </a:lnTo>
                    <a:lnTo>
                      <a:pt x="3590" y="3018"/>
                    </a:lnTo>
                    <a:lnTo>
                      <a:pt x="3594" y="3018"/>
                    </a:lnTo>
                    <a:close/>
                    <a:moveTo>
                      <a:pt x="3048" y="4040"/>
                    </a:moveTo>
                    <a:lnTo>
                      <a:pt x="3048" y="4040"/>
                    </a:lnTo>
                    <a:lnTo>
                      <a:pt x="3046" y="4042"/>
                    </a:lnTo>
                    <a:lnTo>
                      <a:pt x="3044" y="4044"/>
                    </a:lnTo>
                    <a:lnTo>
                      <a:pt x="3042" y="4050"/>
                    </a:lnTo>
                    <a:lnTo>
                      <a:pt x="3044" y="4056"/>
                    </a:lnTo>
                    <a:lnTo>
                      <a:pt x="3046" y="4062"/>
                    </a:lnTo>
                    <a:lnTo>
                      <a:pt x="3048" y="4064"/>
                    </a:lnTo>
                    <a:lnTo>
                      <a:pt x="3050" y="4068"/>
                    </a:lnTo>
                    <a:lnTo>
                      <a:pt x="3052" y="4098"/>
                    </a:lnTo>
                    <a:lnTo>
                      <a:pt x="3054" y="4116"/>
                    </a:lnTo>
                    <a:lnTo>
                      <a:pt x="3056" y="4120"/>
                    </a:lnTo>
                    <a:lnTo>
                      <a:pt x="3058" y="4120"/>
                    </a:lnTo>
                    <a:lnTo>
                      <a:pt x="3062" y="4120"/>
                    </a:lnTo>
                    <a:lnTo>
                      <a:pt x="3064" y="4122"/>
                    </a:lnTo>
                    <a:lnTo>
                      <a:pt x="3066" y="4126"/>
                    </a:lnTo>
                    <a:lnTo>
                      <a:pt x="3070" y="4134"/>
                    </a:lnTo>
                    <a:lnTo>
                      <a:pt x="3074" y="4138"/>
                    </a:lnTo>
                    <a:lnTo>
                      <a:pt x="3076" y="4134"/>
                    </a:lnTo>
                    <a:lnTo>
                      <a:pt x="3076" y="4128"/>
                    </a:lnTo>
                    <a:lnTo>
                      <a:pt x="3078" y="4120"/>
                    </a:lnTo>
                    <a:lnTo>
                      <a:pt x="3078" y="4118"/>
                    </a:lnTo>
                    <a:lnTo>
                      <a:pt x="3082" y="4118"/>
                    </a:lnTo>
                    <a:lnTo>
                      <a:pt x="3086" y="4122"/>
                    </a:lnTo>
                    <a:lnTo>
                      <a:pt x="3090" y="4126"/>
                    </a:lnTo>
                    <a:lnTo>
                      <a:pt x="3092" y="4130"/>
                    </a:lnTo>
                    <a:lnTo>
                      <a:pt x="3090" y="4134"/>
                    </a:lnTo>
                    <a:lnTo>
                      <a:pt x="3086" y="4140"/>
                    </a:lnTo>
                    <a:lnTo>
                      <a:pt x="3080" y="4146"/>
                    </a:lnTo>
                    <a:lnTo>
                      <a:pt x="3076" y="4156"/>
                    </a:lnTo>
                    <a:lnTo>
                      <a:pt x="3078" y="4164"/>
                    </a:lnTo>
                    <a:lnTo>
                      <a:pt x="3078" y="4166"/>
                    </a:lnTo>
                    <a:lnTo>
                      <a:pt x="3082" y="4166"/>
                    </a:lnTo>
                    <a:lnTo>
                      <a:pt x="3084" y="4164"/>
                    </a:lnTo>
                    <a:lnTo>
                      <a:pt x="3088" y="4166"/>
                    </a:lnTo>
                    <a:lnTo>
                      <a:pt x="3092" y="4170"/>
                    </a:lnTo>
                    <a:lnTo>
                      <a:pt x="3096" y="4174"/>
                    </a:lnTo>
                    <a:lnTo>
                      <a:pt x="3100" y="4176"/>
                    </a:lnTo>
                    <a:lnTo>
                      <a:pt x="3104" y="4178"/>
                    </a:lnTo>
                    <a:lnTo>
                      <a:pt x="3112" y="4176"/>
                    </a:lnTo>
                    <a:lnTo>
                      <a:pt x="3112" y="4174"/>
                    </a:lnTo>
                    <a:lnTo>
                      <a:pt x="3112" y="4168"/>
                    </a:lnTo>
                    <a:lnTo>
                      <a:pt x="3112" y="4166"/>
                    </a:lnTo>
                    <a:lnTo>
                      <a:pt x="3116" y="4164"/>
                    </a:lnTo>
                    <a:lnTo>
                      <a:pt x="3120" y="4160"/>
                    </a:lnTo>
                    <a:lnTo>
                      <a:pt x="3124" y="4160"/>
                    </a:lnTo>
                    <a:lnTo>
                      <a:pt x="3138" y="4172"/>
                    </a:lnTo>
                    <a:lnTo>
                      <a:pt x="3144" y="4176"/>
                    </a:lnTo>
                    <a:lnTo>
                      <a:pt x="3148" y="4180"/>
                    </a:lnTo>
                    <a:lnTo>
                      <a:pt x="3152" y="4188"/>
                    </a:lnTo>
                    <a:lnTo>
                      <a:pt x="3154" y="4196"/>
                    </a:lnTo>
                    <a:lnTo>
                      <a:pt x="3156" y="4198"/>
                    </a:lnTo>
                    <a:lnTo>
                      <a:pt x="3158" y="4198"/>
                    </a:lnTo>
                    <a:lnTo>
                      <a:pt x="3162" y="4198"/>
                    </a:lnTo>
                    <a:lnTo>
                      <a:pt x="3162" y="4196"/>
                    </a:lnTo>
                    <a:lnTo>
                      <a:pt x="3162" y="4188"/>
                    </a:lnTo>
                    <a:lnTo>
                      <a:pt x="3154" y="4170"/>
                    </a:lnTo>
                    <a:lnTo>
                      <a:pt x="3154" y="4166"/>
                    </a:lnTo>
                    <a:lnTo>
                      <a:pt x="3154" y="4164"/>
                    </a:lnTo>
                    <a:lnTo>
                      <a:pt x="3160" y="4164"/>
                    </a:lnTo>
                    <a:lnTo>
                      <a:pt x="3164" y="4168"/>
                    </a:lnTo>
                    <a:lnTo>
                      <a:pt x="3168" y="4174"/>
                    </a:lnTo>
                    <a:lnTo>
                      <a:pt x="3172" y="4180"/>
                    </a:lnTo>
                    <a:lnTo>
                      <a:pt x="3176" y="4182"/>
                    </a:lnTo>
                    <a:lnTo>
                      <a:pt x="3180" y="4186"/>
                    </a:lnTo>
                    <a:lnTo>
                      <a:pt x="3184" y="4192"/>
                    </a:lnTo>
                    <a:lnTo>
                      <a:pt x="3186" y="4198"/>
                    </a:lnTo>
                    <a:lnTo>
                      <a:pt x="3186" y="4202"/>
                    </a:lnTo>
                    <a:lnTo>
                      <a:pt x="3188" y="4206"/>
                    </a:lnTo>
                    <a:lnTo>
                      <a:pt x="3196" y="4210"/>
                    </a:lnTo>
                    <a:lnTo>
                      <a:pt x="3206" y="4216"/>
                    </a:lnTo>
                    <a:lnTo>
                      <a:pt x="3210" y="4218"/>
                    </a:lnTo>
                    <a:lnTo>
                      <a:pt x="3212" y="4222"/>
                    </a:lnTo>
                    <a:lnTo>
                      <a:pt x="3212" y="4228"/>
                    </a:lnTo>
                    <a:lnTo>
                      <a:pt x="3216" y="4232"/>
                    </a:lnTo>
                    <a:lnTo>
                      <a:pt x="3218" y="4230"/>
                    </a:lnTo>
                    <a:lnTo>
                      <a:pt x="3220" y="4224"/>
                    </a:lnTo>
                    <a:lnTo>
                      <a:pt x="3222" y="4216"/>
                    </a:lnTo>
                    <a:lnTo>
                      <a:pt x="3222" y="4208"/>
                    </a:lnTo>
                    <a:lnTo>
                      <a:pt x="3220" y="4204"/>
                    </a:lnTo>
                    <a:lnTo>
                      <a:pt x="3218" y="4202"/>
                    </a:lnTo>
                    <a:lnTo>
                      <a:pt x="3210" y="4200"/>
                    </a:lnTo>
                    <a:lnTo>
                      <a:pt x="3206" y="4200"/>
                    </a:lnTo>
                    <a:lnTo>
                      <a:pt x="3206" y="4196"/>
                    </a:lnTo>
                    <a:lnTo>
                      <a:pt x="3206" y="4194"/>
                    </a:lnTo>
                    <a:lnTo>
                      <a:pt x="3206" y="4192"/>
                    </a:lnTo>
                    <a:lnTo>
                      <a:pt x="3204" y="4186"/>
                    </a:lnTo>
                    <a:lnTo>
                      <a:pt x="3198" y="4182"/>
                    </a:lnTo>
                    <a:lnTo>
                      <a:pt x="3196" y="4178"/>
                    </a:lnTo>
                    <a:lnTo>
                      <a:pt x="3194" y="4174"/>
                    </a:lnTo>
                    <a:lnTo>
                      <a:pt x="3196" y="4174"/>
                    </a:lnTo>
                    <a:lnTo>
                      <a:pt x="3198" y="4174"/>
                    </a:lnTo>
                    <a:lnTo>
                      <a:pt x="3206" y="4174"/>
                    </a:lnTo>
                    <a:lnTo>
                      <a:pt x="3210" y="4172"/>
                    </a:lnTo>
                    <a:lnTo>
                      <a:pt x="3212" y="4172"/>
                    </a:lnTo>
                    <a:lnTo>
                      <a:pt x="3214" y="4168"/>
                    </a:lnTo>
                    <a:lnTo>
                      <a:pt x="3210" y="4164"/>
                    </a:lnTo>
                    <a:lnTo>
                      <a:pt x="3194" y="4156"/>
                    </a:lnTo>
                    <a:lnTo>
                      <a:pt x="3190" y="4154"/>
                    </a:lnTo>
                    <a:lnTo>
                      <a:pt x="3186" y="4156"/>
                    </a:lnTo>
                    <a:lnTo>
                      <a:pt x="3186" y="4158"/>
                    </a:lnTo>
                    <a:lnTo>
                      <a:pt x="3184" y="4162"/>
                    </a:lnTo>
                    <a:lnTo>
                      <a:pt x="3184" y="4170"/>
                    </a:lnTo>
                    <a:lnTo>
                      <a:pt x="3182" y="4172"/>
                    </a:lnTo>
                    <a:lnTo>
                      <a:pt x="3180" y="4170"/>
                    </a:lnTo>
                    <a:lnTo>
                      <a:pt x="3178" y="4168"/>
                    </a:lnTo>
                    <a:lnTo>
                      <a:pt x="3176" y="4164"/>
                    </a:lnTo>
                    <a:lnTo>
                      <a:pt x="3176" y="4158"/>
                    </a:lnTo>
                    <a:lnTo>
                      <a:pt x="3176" y="4154"/>
                    </a:lnTo>
                    <a:lnTo>
                      <a:pt x="3174" y="4150"/>
                    </a:lnTo>
                    <a:lnTo>
                      <a:pt x="3170" y="4146"/>
                    </a:lnTo>
                    <a:lnTo>
                      <a:pt x="3164" y="4142"/>
                    </a:lnTo>
                    <a:lnTo>
                      <a:pt x="3158" y="4140"/>
                    </a:lnTo>
                    <a:lnTo>
                      <a:pt x="3154" y="4140"/>
                    </a:lnTo>
                    <a:lnTo>
                      <a:pt x="3152" y="4140"/>
                    </a:lnTo>
                    <a:lnTo>
                      <a:pt x="3150" y="4142"/>
                    </a:lnTo>
                    <a:lnTo>
                      <a:pt x="3148" y="4146"/>
                    </a:lnTo>
                    <a:lnTo>
                      <a:pt x="3144" y="4146"/>
                    </a:lnTo>
                    <a:lnTo>
                      <a:pt x="3142" y="4146"/>
                    </a:lnTo>
                    <a:lnTo>
                      <a:pt x="3140" y="4148"/>
                    </a:lnTo>
                    <a:lnTo>
                      <a:pt x="3140" y="4152"/>
                    </a:lnTo>
                    <a:lnTo>
                      <a:pt x="3140" y="4158"/>
                    </a:lnTo>
                    <a:lnTo>
                      <a:pt x="3138" y="4158"/>
                    </a:lnTo>
                    <a:lnTo>
                      <a:pt x="3136" y="4158"/>
                    </a:lnTo>
                    <a:lnTo>
                      <a:pt x="3130" y="4156"/>
                    </a:lnTo>
                    <a:lnTo>
                      <a:pt x="3126" y="4152"/>
                    </a:lnTo>
                    <a:lnTo>
                      <a:pt x="3122" y="4142"/>
                    </a:lnTo>
                    <a:lnTo>
                      <a:pt x="3120" y="4132"/>
                    </a:lnTo>
                    <a:lnTo>
                      <a:pt x="3120" y="4124"/>
                    </a:lnTo>
                    <a:lnTo>
                      <a:pt x="3120" y="4120"/>
                    </a:lnTo>
                    <a:lnTo>
                      <a:pt x="3120" y="4116"/>
                    </a:lnTo>
                    <a:lnTo>
                      <a:pt x="3116" y="4104"/>
                    </a:lnTo>
                    <a:lnTo>
                      <a:pt x="3112" y="4092"/>
                    </a:lnTo>
                    <a:lnTo>
                      <a:pt x="3112" y="4086"/>
                    </a:lnTo>
                    <a:lnTo>
                      <a:pt x="3116" y="4082"/>
                    </a:lnTo>
                    <a:lnTo>
                      <a:pt x="3120" y="4072"/>
                    </a:lnTo>
                    <a:lnTo>
                      <a:pt x="3120" y="4066"/>
                    </a:lnTo>
                    <a:lnTo>
                      <a:pt x="3120" y="4062"/>
                    </a:lnTo>
                    <a:lnTo>
                      <a:pt x="3124" y="4054"/>
                    </a:lnTo>
                    <a:lnTo>
                      <a:pt x="3128" y="4052"/>
                    </a:lnTo>
                    <a:lnTo>
                      <a:pt x="3130" y="4050"/>
                    </a:lnTo>
                    <a:lnTo>
                      <a:pt x="3132" y="4052"/>
                    </a:lnTo>
                    <a:lnTo>
                      <a:pt x="3134" y="4052"/>
                    </a:lnTo>
                    <a:lnTo>
                      <a:pt x="3136" y="4056"/>
                    </a:lnTo>
                    <a:lnTo>
                      <a:pt x="3138" y="4056"/>
                    </a:lnTo>
                    <a:lnTo>
                      <a:pt x="3144" y="4046"/>
                    </a:lnTo>
                    <a:lnTo>
                      <a:pt x="3148" y="4034"/>
                    </a:lnTo>
                    <a:lnTo>
                      <a:pt x="3154" y="4008"/>
                    </a:lnTo>
                    <a:lnTo>
                      <a:pt x="3154" y="4006"/>
                    </a:lnTo>
                    <a:lnTo>
                      <a:pt x="3152" y="4002"/>
                    </a:lnTo>
                    <a:lnTo>
                      <a:pt x="3146" y="3992"/>
                    </a:lnTo>
                    <a:lnTo>
                      <a:pt x="3144" y="3986"/>
                    </a:lnTo>
                    <a:lnTo>
                      <a:pt x="3142" y="3978"/>
                    </a:lnTo>
                    <a:lnTo>
                      <a:pt x="3142" y="3970"/>
                    </a:lnTo>
                    <a:lnTo>
                      <a:pt x="3144" y="3960"/>
                    </a:lnTo>
                    <a:lnTo>
                      <a:pt x="3148" y="3944"/>
                    </a:lnTo>
                    <a:lnTo>
                      <a:pt x="3146" y="3936"/>
                    </a:lnTo>
                    <a:lnTo>
                      <a:pt x="3146" y="3934"/>
                    </a:lnTo>
                    <a:lnTo>
                      <a:pt x="3142" y="3934"/>
                    </a:lnTo>
                    <a:lnTo>
                      <a:pt x="3140" y="3936"/>
                    </a:lnTo>
                    <a:lnTo>
                      <a:pt x="3136" y="3942"/>
                    </a:lnTo>
                    <a:lnTo>
                      <a:pt x="3132" y="3946"/>
                    </a:lnTo>
                    <a:lnTo>
                      <a:pt x="3126" y="3944"/>
                    </a:lnTo>
                    <a:lnTo>
                      <a:pt x="3122" y="3942"/>
                    </a:lnTo>
                    <a:lnTo>
                      <a:pt x="3114" y="3938"/>
                    </a:lnTo>
                    <a:lnTo>
                      <a:pt x="3100" y="3930"/>
                    </a:lnTo>
                    <a:lnTo>
                      <a:pt x="3094" y="3926"/>
                    </a:lnTo>
                    <a:lnTo>
                      <a:pt x="3086" y="3928"/>
                    </a:lnTo>
                    <a:lnTo>
                      <a:pt x="3076" y="3932"/>
                    </a:lnTo>
                    <a:lnTo>
                      <a:pt x="3076" y="3936"/>
                    </a:lnTo>
                    <a:lnTo>
                      <a:pt x="3074" y="3938"/>
                    </a:lnTo>
                    <a:lnTo>
                      <a:pt x="3074" y="3946"/>
                    </a:lnTo>
                    <a:lnTo>
                      <a:pt x="3074" y="3952"/>
                    </a:lnTo>
                    <a:lnTo>
                      <a:pt x="3072" y="3958"/>
                    </a:lnTo>
                    <a:lnTo>
                      <a:pt x="3068" y="3966"/>
                    </a:lnTo>
                    <a:lnTo>
                      <a:pt x="3068" y="3972"/>
                    </a:lnTo>
                    <a:lnTo>
                      <a:pt x="3068" y="3986"/>
                    </a:lnTo>
                    <a:lnTo>
                      <a:pt x="3070" y="4000"/>
                    </a:lnTo>
                    <a:lnTo>
                      <a:pt x="3068" y="4010"/>
                    </a:lnTo>
                    <a:lnTo>
                      <a:pt x="3066" y="4018"/>
                    </a:lnTo>
                    <a:lnTo>
                      <a:pt x="3064" y="4026"/>
                    </a:lnTo>
                    <a:lnTo>
                      <a:pt x="3062" y="4032"/>
                    </a:lnTo>
                    <a:lnTo>
                      <a:pt x="3064" y="4038"/>
                    </a:lnTo>
                    <a:lnTo>
                      <a:pt x="3066" y="4040"/>
                    </a:lnTo>
                    <a:lnTo>
                      <a:pt x="3068" y="4046"/>
                    </a:lnTo>
                    <a:lnTo>
                      <a:pt x="3070" y="4050"/>
                    </a:lnTo>
                    <a:lnTo>
                      <a:pt x="3068" y="4054"/>
                    </a:lnTo>
                    <a:lnTo>
                      <a:pt x="3066" y="4058"/>
                    </a:lnTo>
                    <a:lnTo>
                      <a:pt x="3062" y="4060"/>
                    </a:lnTo>
                    <a:lnTo>
                      <a:pt x="3060" y="4056"/>
                    </a:lnTo>
                    <a:lnTo>
                      <a:pt x="3058" y="4054"/>
                    </a:lnTo>
                    <a:lnTo>
                      <a:pt x="3052" y="4044"/>
                    </a:lnTo>
                    <a:lnTo>
                      <a:pt x="3050" y="4042"/>
                    </a:lnTo>
                    <a:lnTo>
                      <a:pt x="3048" y="4040"/>
                    </a:lnTo>
                    <a:close/>
                    <a:moveTo>
                      <a:pt x="3012" y="4336"/>
                    </a:moveTo>
                    <a:lnTo>
                      <a:pt x="3012" y="4336"/>
                    </a:lnTo>
                    <a:lnTo>
                      <a:pt x="2996" y="4362"/>
                    </a:lnTo>
                    <a:lnTo>
                      <a:pt x="2978" y="4384"/>
                    </a:lnTo>
                    <a:lnTo>
                      <a:pt x="2960" y="4400"/>
                    </a:lnTo>
                    <a:lnTo>
                      <a:pt x="2950" y="4412"/>
                    </a:lnTo>
                    <a:lnTo>
                      <a:pt x="2948" y="4420"/>
                    </a:lnTo>
                    <a:lnTo>
                      <a:pt x="2944" y="4428"/>
                    </a:lnTo>
                    <a:lnTo>
                      <a:pt x="2944" y="4432"/>
                    </a:lnTo>
                    <a:lnTo>
                      <a:pt x="2946" y="4434"/>
                    </a:lnTo>
                    <a:lnTo>
                      <a:pt x="2950" y="4432"/>
                    </a:lnTo>
                    <a:lnTo>
                      <a:pt x="2954" y="4426"/>
                    </a:lnTo>
                    <a:lnTo>
                      <a:pt x="2960" y="4422"/>
                    </a:lnTo>
                    <a:lnTo>
                      <a:pt x="2968" y="4410"/>
                    </a:lnTo>
                    <a:lnTo>
                      <a:pt x="2994" y="4388"/>
                    </a:lnTo>
                    <a:lnTo>
                      <a:pt x="3002" y="4380"/>
                    </a:lnTo>
                    <a:lnTo>
                      <a:pt x="3006" y="4372"/>
                    </a:lnTo>
                    <a:lnTo>
                      <a:pt x="3008" y="4368"/>
                    </a:lnTo>
                    <a:lnTo>
                      <a:pt x="3008" y="4364"/>
                    </a:lnTo>
                    <a:lnTo>
                      <a:pt x="3010" y="4358"/>
                    </a:lnTo>
                    <a:lnTo>
                      <a:pt x="3012" y="4356"/>
                    </a:lnTo>
                    <a:lnTo>
                      <a:pt x="3016" y="4354"/>
                    </a:lnTo>
                    <a:lnTo>
                      <a:pt x="3022" y="4352"/>
                    </a:lnTo>
                    <a:lnTo>
                      <a:pt x="3024" y="4350"/>
                    </a:lnTo>
                    <a:lnTo>
                      <a:pt x="3028" y="4344"/>
                    </a:lnTo>
                    <a:lnTo>
                      <a:pt x="3030" y="4338"/>
                    </a:lnTo>
                    <a:lnTo>
                      <a:pt x="3030" y="4336"/>
                    </a:lnTo>
                    <a:lnTo>
                      <a:pt x="3034" y="4336"/>
                    </a:lnTo>
                    <a:lnTo>
                      <a:pt x="3038" y="4334"/>
                    </a:lnTo>
                    <a:lnTo>
                      <a:pt x="3042" y="4330"/>
                    </a:lnTo>
                    <a:lnTo>
                      <a:pt x="3044" y="4324"/>
                    </a:lnTo>
                    <a:lnTo>
                      <a:pt x="3042" y="4316"/>
                    </a:lnTo>
                    <a:lnTo>
                      <a:pt x="3040" y="4312"/>
                    </a:lnTo>
                    <a:lnTo>
                      <a:pt x="3040" y="4306"/>
                    </a:lnTo>
                    <a:lnTo>
                      <a:pt x="3040" y="4296"/>
                    </a:lnTo>
                    <a:lnTo>
                      <a:pt x="3040" y="4288"/>
                    </a:lnTo>
                    <a:lnTo>
                      <a:pt x="3038" y="4286"/>
                    </a:lnTo>
                    <a:lnTo>
                      <a:pt x="3036" y="4284"/>
                    </a:lnTo>
                    <a:lnTo>
                      <a:pt x="3034" y="4284"/>
                    </a:lnTo>
                    <a:lnTo>
                      <a:pt x="3032" y="4286"/>
                    </a:lnTo>
                    <a:lnTo>
                      <a:pt x="3032" y="4294"/>
                    </a:lnTo>
                    <a:lnTo>
                      <a:pt x="3030" y="4302"/>
                    </a:lnTo>
                    <a:lnTo>
                      <a:pt x="3028" y="4304"/>
                    </a:lnTo>
                    <a:lnTo>
                      <a:pt x="3026" y="4306"/>
                    </a:lnTo>
                    <a:lnTo>
                      <a:pt x="3024" y="4306"/>
                    </a:lnTo>
                    <a:lnTo>
                      <a:pt x="3024" y="4308"/>
                    </a:lnTo>
                    <a:lnTo>
                      <a:pt x="3026" y="4312"/>
                    </a:lnTo>
                    <a:lnTo>
                      <a:pt x="3028" y="4318"/>
                    </a:lnTo>
                    <a:lnTo>
                      <a:pt x="3028" y="4322"/>
                    </a:lnTo>
                    <a:lnTo>
                      <a:pt x="3026" y="4326"/>
                    </a:lnTo>
                    <a:lnTo>
                      <a:pt x="3022" y="4330"/>
                    </a:lnTo>
                    <a:lnTo>
                      <a:pt x="3020" y="4328"/>
                    </a:lnTo>
                    <a:lnTo>
                      <a:pt x="3018" y="4328"/>
                    </a:lnTo>
                    <a:lnTo>
                      <a:pt x="3012" y="4336"/>
                    </a:lnTo>
                    <a:close/>
                    <a:moveTo>
                      <a:pt x="3126" y="3596"/>
                    </a:moveTo>
                    <a:lnTo>
                      <a:pt x="3126" y="3596"/>
                    </a:lnTo>
                    <a:lnTo>
                      <a:pt x="3122" y="3592"/>
                    </a:lnTo>
                    <a:lnTo>
                      <a:pt x="3118" y="3590"/>
                    </a:lnTo>
                    <a:lnTo>
                      <a:pt x="3116" y="3590"/>
                    </a:lnTo>
                    <a:lnTo>
                      <a:pt x="3114" y="3590"/>
                    </a:lnTo>
                    <a:lnTo>
                      <a:pt x="3110" y="3594"/>
                    </a:lnTo>
                    <a:lnTo>
                      <a:pt x="3104" y="3598"/>
                    </a:lnTo>
                    <a:lnTo>
                      <a:pt x="3098" y="3600"/>
                    </a:lnTo>
                    <a:lnTo>
                      <a:pt x="3092" y="3608"/>
                    </a:lnTo>
                    <a:lnTo>
                      <a:pt x="3072" y="3644"/>
                    </a:lnTo>
                    <a:lnTo>
                      <a:pt x="3062" y="3662"/>
                    </a:lnTo>
                    <a:lnTo>
                      <a:pt x="3060" y="3678"/>
                    </a:lnTo>
                    <a:lnTo>
                      <a:pt x="3060" y="3694"/>
                    </a:lnTo>
                    <a:lnTo>
                      <a:pt x="3062" y="3712"/>
                    </a:lnTo>
                    <a:lnTo>
                      <a:pt x="3066" y="3726"/>
                    </a:lnTo>
                    <a:lnTo>
                      <a:pt x="3070" y="3730"/>
                    </a:lnTo>
                    <a:lnTo>
                      <a:pt x="3074" y="3734"/>
                    </a:lnTo>
                    <a:lnTo>
                      <a:pt x="3078" y="3742"/>
                    </a:lnTo>
                    <a:lnTo>
                      <a:pt x="3082" y="3752"/>
                    </a:lnTo>
                    <a:lnTo>
                      <a:pt x="3086" y="3762"/>
                    </a:lnTo>
                    <a:lnTo>
                      <a:pt x="3088" y="3764"/>
                    </a:lnTo>
                    <a:lnTo>
                      <a:pt x="3090" y="3762"/>
                    </a:lnTo>
                    <a:lnTo>
                      <a:pt x="3090" y="3756"/>
                    </a:lnTo>
                    <a:lnTo>
                      <a:pt x="3090" y="3748"/>
                    </a:lnTo>
                    <a:lnTo>
                      <a:pt x="3092" y="3738"/>
                    </a:lnTo>
                    <a:lnTo>
                      <a:pt x="3094" y="3730"/>
                    </a:lnTo>
                    <a:lnTo>
                      <a:pt x="3096" y="3726"/>
                    </a:lnTo>
                    <a:lnTo>
                      <a:pt x="3098" y="3722"/>
                    </a:lnTo>
                    <a:lnTo>
                      <a:pt x="3102" y="3718"/>
                    </a:lnTo>
                    <a:lnTo>
                      <a:pt x="3106" y="3712"/>
                    </a:lnTo>
                    <a:lnTo>
                      <a:pt x="3110" y="3702"/>
                    </a:lnTo>
                    <a:lnTo>
                      <a:pt x="3114" y="3690"/>
                    </a:lnTo>
                    <a:lnTo>
                      <a:pt x="3120" y="3662"/>
                    </a:lnTo>
                    <a:lnTo>
                      <a:pt x="3126" y="3644"/>
                    </a:lnTo>
                    <a:lnTo>
                      <a:pt x="3130" y="3632"/>
                    </a:lnTo>
                    <a:lnTo>
                      <a:pt x="3130" y="3628"/>
                    </a:lnTo>
                    <a:lnTo>
                      <a:pt x="3128" y="3622"/>
                    </a:lnTo>
                    <a:lnTo>
                      <a:pt x="3128" y="3618"/>
                    </a:lnTo>
                    <a:lnTo>
                      <a:pt x="3128" y="3614"/>
                    </a:lnTo>
                    <a:lnTo>
                      <a:pt x="3130" y="3610"/>
                    </a:lnTo>
                    <a:lnTo>
                      <a:pt x="3132" y="3608"/>
                    </a:lnTo>
                    <a:lnTo>
                      <a:pt x="3132" y="3604"/>
                    </a:lnTo>
                    <a:lnTo>
                      <a:pt x="3130" y="3600"/>
                    </a:lnTo>
                    <a:lnTo>
                      <a:pt x="3126" y="3596"/>
                    </a:lnTo>
                    <a:close/>
                    <a:moveTo>
                      <a:pt x="4186" y="2510"/>
                    </a:moveTo>
                    <a:lnTo>
                      <a:pt x="4186" y="2510"/>
                    </a:lnTo>
                    <a:lnTo>
                      <a:pt x="4182" y="2506"/>
                    </a:lnTo>
                    <a:lnTo>
                      <a:pt x="4182" y="2510"/>
                    </a:lnTo>
                    <a:lnTo>
                      <a:pt x="4180" y="2516"/>
                    </a:lnTo>
                    <a:lnTo>
                      <a:pt x="4180" y="2518"/>
                    </a:lnTo>
                    <a:lnTo>
                      <a:pt x="4176" y="2522"/>
                    </a:lnTo>
                    <a:lnTo>
                      <a:pt x="4166" y="2526"/>
                    </a:lnTo>
                    <a:lnTo>
                      <a:pt x="4156" y="2534"/>
                    </a:lnTo>
                    <a:lnTo>
                      <a:pt x="4148" y="2544"/>
                    </a:lnTo>
                    <a:lnTo>
                      <a:pt x="4140" y="2558"/>
                    </a:lnTo>
                    <a:lnTo>
                      <a:pt x="4140" y="2560"/>
                    </a:lnTo>
                    <a:lnTo>
                      <a:pt x="4140" y="2562"/>
                    </a:lnTo>
                    <a:lnTo>
                      <a:pt x="4142" y="2564"/>
                    </a:lnTo>
                    <a:lnTo>
                      <a:pt x="4144" y="2562"/>
                    </a:lnTo>
                    <a:lnTo>
                      <a:pt x="4152" y="2556"/>
                    </a:lnTo>
                    <a:lnTo>
                      <a:pt x="4162" y="2546"/>
                    </a:lnTo>
                    <a:lnTo>
                      <a:pt x="4170" y="2536"/>
                    </a:lnTo>
                    <a:lnTo>
                      <a:pt x="4176" y="2532"/>
                    </a:lnTo>
                    <a:lnTo>
                      <a:pt x="4182" y="2528"/>
                    </a:lnTo>
                    <a:lnTo>
                      <a:pt x="4192" y="2522"/>
                    </a:lnTo>
                    <a:lnTo>
                      <a:pt x="4196" y="2518"/>
                    </a:lnTo>
                    <a:lnTo>
                      <a:pt x="4202" y="2516"/>
                    </a:lnTo>
                    <a:lnTo>
                      <a:pt x="4212" y="2512"/>
                    </a:lnTo>
                    <a:lnTo>
                      <a:pt x="4216" y="2510"/>
                    </a:lnTo>
                    <a:lnTo>
                      <a:pt x="4218" y="2508"/>
                    </a:lnTo>
                    <a:lnTo>
                      <a:pt x="4218" y="2506"/>
                    </a:lnTo>
                    <a:lnTo>
                      <a:pt x="4216" y="2502"/>
                    </a:lnTo>
                    <a:lnTo>
                      <a:pt x="4214" y="2500"/>
                    </a:lnTo>
                    <a:lnTo>
                      <a:pt x="4210" y="2500"/>
                    </a:lnTo>
                    <a:lnTo>
                      <a:pt x="4204" y="2504"/>
                    </a:lnTo>
                    <a:lnTo>
                      <a:pt x="4194" y="2510"/>
                    </a:lnTo>
                    <a:lnTo>
                      <a:pt x="4190" y="2510"/>
                    </a:lnTo>
                    <a:lnTo>
                      <a:pt x="4186" y="2510"/>
                    </a:lnTo>
                    <a:close/>
                    <a:moveTo>
                      <a:pt x="3264" y="4226"/>
                    </a:moveTo>
                    <a:lnTo>
                      <a:pt x="3264" y="4226"/>
                    </a:lnTo>
                    <a:lnTo>
                      <a:pt x="3258" y="4226"/>
                    </a:lnTo>
                    <a:lnTo>
                      <a:pt x="3250" y="4226"/>
                    </a:lnTo>
                    <a:lnTo>
                      <a:pt x="3242" y="4228"/>
                    </a:lnTo>
                    <a:lnTo>
                      <a:pt x="3234" y="4226"/>
                    </a:lnTo>
                    <a:lnTo>
                      <a:pt x="3230" y="4226"/>
                    </a:lnTo>
                    <a:lnTo>
                      <a:pt x="3228" y="4228"/>
                    </a:lnTo>
                    <a:lnTo>
                      <a:pt x="3228" y="4234"/>
                    </a:lnTo>
                    <a:lnTo>
                      <a:pt x="3234" y="4244"/>
                    </a:lnTo>
                    <a:lnTo>
                      <a:pt x="3242" y="4252"/>
                    </a:lnTo>
                    <a:lnTo>
                      <a:pt x="3246" y="4258"/>
                    </a:lnTo>
                    <a:lnTo>
                      <a:pt x="3248" y="4260"/>
                    </a:lnTo>
                    <a:lnTo>
                      <a:pt x="3250" y="4262"/>
                    </a:lnTo>
                    <a:lnTo>
                      <a:pt x="3254" y="4264"/>
                    </a:lnTo>
                    <a:lnTo>
                      <a:pt x="3258" y="4266"/>
                    </a:lnTo>
                    <a:lnTo>
                      <a:pt x="3258" y="4268"/>
                    </a:lnTo>
                    <a:lnTo>
                      <a:pt x="3256" y="4272"/>
                    </a:lnTo>
                    <a:lnTo>
                      <a:pt x="3254" y="4276"/>
                    </a:lnTo>
                    <a:lnTo>
                      <a:pt x="3252" y="4276"/>
                    </a:lnTo>
                    <a:lnTo>
                      <a:pt x="3252" y="4278"/>
                    </a:lnTo>
                    <a:lnTo>
                      <a:pt x="3256" y="4282"/>
                    </a:lnTo>
                    <a:lnTo>
                      <a:pt x="3260" y="4288"/>
                    </a:lnTo>
                    <a:lnTo>
                      <a:pt x="3264" y="4296"/>
                    </a:lnTo>
                    <a:lnTo>
                      <a:pt x="3266" y="4298"/>
                    </a:lnTo>
                    <a:lnTo>
                      <a:pt x="3268" y="4300"/>
                    </a:lnTo>
                    <a:lnTo>
                      <a:pt x="3272" y="4298"/>
                    </a:lnTo>
                    <a:lnTo>
                      <a:pt x="3276" y="4298"/>
                    </a:lnTo>
                    <a:lnTo>
                      <a:pt x="3280" y="4298"/>
                    </a:lnTo>
                    <a:lnTo>
                      <a:pt x="3282" y="4300"/>
                    </a:lnTo>
                    <a:lnTo>
                      <a:pt x="3286" y="4302"/>
                    </a:lnTo>
                    <a:lnTo>
                      <a:pt x="3288" y="4300"/>
                    </a:lnTo>
                    <a:lnTo>
                      <a:pt x="3286" y="4296"/>
                    </a:lnTo>
                    <a:lnTo>
                      <a:pt x="3282" y="4292"/>
                    </a:lnTo>
                    <a:lnTo>
                      <a:pt x="3282" y="4290"/>
                    </a:lnTo>
                    <a:lnTo>
                      <a:pt x="3282" y="4288"/>
                    </a:lnTo>
                    <a:lnTo>
                      <a:pt x="3282" y="4284"/>
                    </a:lnTo>
                    <a:lnTo>
                      <a:pt x="3278" y="4280"/>
                    </a:lnTo>
                    <a:lnTo>
                      <a:pt x="3276" y="4276"/>
                    </a:lnTo>
                    <a:lnTo>
                      <a:pt x="3276" y="4272"/>
                    </a:lnTo>
                    <a:lnTo>
                      <a:pt x="3276" y="4260"/>
                    </a:lnTo>
                    <a:lnTo>
                      <a:pt x="3276" y="4248"/>
                    </a:lnTo>
                    <a:lnTo>
                      <a:pt x="3276" y="4242"/>
                    </a:lnTo>
                    <a:lnTo>
                      <a:pt x="3274" y="4240"/>
                    </a:lnTo>
                    <a:lnTo>
                      <a:pt x="3270" y="4236"/>
                    </a:lnTo>
                    <a:lnTo>
                      <a:pt x="3270" y="4234"/>
                    </a:lnTo>
                    <a:lnTo>
                      <a:pt x="3268" y="4230"/>
                    </a:lnTo>
                    <a:lnTo>
                      <a:pt x="3264" y="4226"/>
                    </a:lnTo>
                    <a:close/>
                    <a:moveTo>
                      <a:pt x="2906" y="4970"/>
                    </a:moveTo>
                    <a:lnTo>
                      <a:pt x="2906" y="4970"/>
                    </a:lnTo>
                    <a:lnTo>
                      <a:pt x="2908" y="4964"/>
                    </a:lnTo>
                    <a:lnTo>
                      <a:pt x="2910" y="4962"/>
                    </a:lnTo>
                    <a:lnTo>
                      <a:pt x="2914" y="4960"/>
                    </a:lnTo>
                    <a:lnTo>
                      <a:pt x="2918" y="4958"/>
                    </a:lnTo>
                    <a:lnTo>
                      <a:pt x="2918" y="4956"/>
                    </a:lnTo>
                    <a:lnTo>
                      <a:pt x="2918" y="4950"/>
                    </a:lnTo>
                    <a:lnTo>
                      <a:pt x="2916" y="4942"/>
                    </a:lnTo>
                    <a:lnTo>
                      <a:pt x="2914" y="4932"/>
                    </a:lnTo>
                    <a:lnTo>
                      <a:pt x="2914" y="4924"/>
                    </a:lnTo>
                    <a:lnTo>
                      <a:pt x="2916" y="4918"/>
                    </a:lnTo>
                    <a:lnTo>
                      <a:pt x="2920" y="4912"/>
                    </a:lnTo>
                    <a:lnTo>
                      <a:pt x="2930" y="4902"/>
                    </a:lnTo>
                    <a:lnTo>
                      <a:pt x="2934" y="4898"/>
                    </a:lnTo>
                    <a:lnTo>
                      <a:pt x="2938" y="4892"/>
                    </a:lnTo>
                    <a:lnTo>
                      <a:pt x="2940" y="4888"/>
                    </a:lnTo>
                    <a:lnTo>
                      <a:pt x="2944" y="4886"/>
                    </a:lnTo>
                    <a:lnTo>
                      <a:pt x="2952" y="4882"/>
                    </a:lnTo>
                    <a:lnTo>
                      <a:pt x="2954" y="4882"/>
                    </a:lnTo>
                    <a:lnTo>
                      <a:pt x="2958" y="4878"/>
                    </a:lnTo>
                    <a:lnTo>
                      <a:pt x="2958" y="4872"/>
                    </a:lnTo>
                    <a:lnTo>
                      <a:pt x="2958" y="4862"/>
                    </a:lnTo>
                    <a:lnTo>
                      <a:pt x="2956" y="4840"/>
                    </a:lnTo>
                    <a:lnTo>
                      <a:pt x="2958" y="4822"/>
                    </a:lnTo>
                    <a:lnTo>
                      <a:pt x="2962" y="4808"/>
                    </a:lnTo>
                    <a:lnTo>
                      <a:pt x="2964" y="4804"/>
                    </a:lnTo>
                    <a:lnTo>
                      <a:pt x="2968" y="4800"/>
                    </a:lnTo>
                    <a:lnTo>
                      <a:pt x="2972" y="4796"/>
                    </a:lnTo>
                    <a:lnTo>
                      <a:pt x="2974" y="4792"/>
                    </a:lnTo>
                    <a:lnTo>
                      <a:pt x="2978" y="4792"/>
                    </a:lnTo>
                    <a:lnTo>
                      <a:pt x="2982" y="4796"/>
                    </a:lnTo>
                    <a:lnTo>
                      <a:pt x="2988" y="4800"/>
                    </a:lnTo>
                    <a:lnTo>
                      <a:pt x="2992" y="4802"/>
                    </a:lnTo>
                    <a:lnTo>
                      <a:pt x="3002" y="4802"/>
                    </a:lnTo>
                    <a:lnTo>
                      <a:pt x="3010" y="4800"/>
                    </a:lnTo>
                    <a:lnTo>
                      <a:pt x="3012" y="4798"/>
                    </a:lnTo>
                    <a:lnTo>
                      <a:pt x="3014" y="4796"/>
                    </a:lnTo>
                    <a:lnTo>
                      <a:pt x="3012" y="4792"/>
                    </a:lnTo>
                    <a:lnTo>
                      <a:pt x="3006" y="4786"/>
                    </a:lnTo>
                    <a:lnTo>
                      <a:pt x="2988" y="4770"/>
                    </a:lnTo>
                    <a:lnTo>
                      <a:pt x="2980" y="4760"/>
                    </a:lnTo>
                    <a:lnTo>
                      <a:pt x="2972" y="4752"/>
                    </a:lnTo>
                    <a:lnTo>
                      <a:pt x="2970" y="4744"/>
                    </a:lnTo>
                    <a:lnTo>
                      <a:pt x="2970" y="4742"/>
                    </a:lnTo>
                    <a:lnTo>
                      <a:pt x="2970" y="4738"/>
                    </a:lnTo>
                    <a:lnTo>
                      <a:pt x="2974" y="4734"/>
                    </a:lnTo>
                    <a:lnTo>
                      <a:pt x="2976" y="4730"/>
                    </a:lnTo>
                    <a:lnTo>
                      <a:pt x="2974" y="4726"/>
                    </a:lnTo>
                    <a:lnTo>
                      <a:pt x="2972" y="4722"/>
                    </a:lnTo>
                    <a:lnTo>
                      <a:pt x="2966" y="4714"/>
                    </a:lnTo>
                    <a:lnTo>
                      <a:pt x="2964" y="4708"/>
                    </a:lnTo>
                    <a:lnTo>
                      <a:pt x="2962" y="4702"/>
                    </a:lnTo>
                    <a:lnTo>
                      <a:pt x="2960" y="4696"/>
                    </a:lnTo>
                    <a:lnTo>
                      <a:pt x="2958" y="4692"/>
                    </a:lnTo>
                    <a:lnTo>
                      <a:pt x="2954" y="4690"/>
                    </a:lnTo>
                    <a:lnTo>
                      <a:pt x="2950" y="4686"/>
                    </a:lnTo>
                    <a:lnTo>
                      <a:pt x="2948" y="4684"/>
                    </a:lnTo>
                    <a:lnTo>
                      <a:pt x="2950" y="4678"/>
                    </a:lnTo>
                    <a:lnTo>
                      <a:pt x="2950" y="4672"/>
                    </a:lnTo>
                    <a:lnTo>
                      <a:pt x="2952" y="4668"/>
                    </a:lnTo>
                    <a:lnTo>
                      <a:pt x="2956" y="4666"/>
                    </a:lnTo>
                    <a:lnTo>
                      <a:pt x="2958" y="4666"/>
                    </a:lnTo>
                    <a:lnTo>
                      <a:pt x="2964" y="4666"/>
                    </a:lnTo>
                    <a:lnTo>
                      <a:pt x="2966" y="4666"/>
                    </a:lnTo>
                    <a:lnTo>
                      <a:pt x="2966" y="4662"/>
                    </a:lnTo>
                    <a:lnTo>
                      <a:pt x="2964" y="4658"/>
                    </a:lnTo>
                    <a:lnTo>
                      <a:pt x="2956" y="4648"/>
                    </a:lnTo>
                    <a:lnTo>
                      <a:pt x="2954" y="4644"/>
                    </a:lnTo>
                    <a:lnTo>
                      <a:pt x="2954" y="4642"/>
                    </a:lnTo>
                    <a:lnTo>
                      <a:pt x="2954" y="4640"/>
                    </a:lnTo>
                    <a:lnTo>
                      <a:pt x="2956" y="4638"/>
                    </a:lnTo>
                    <a:lnTo>
                      <a:pt x="2958" y="4638"/>
                    </a:lnTo>
                    <a:lnTo>
                      <a:pt x="2960" y="4636"/>
                    </a:lnTo>
                    <a:lnTo>
                      <a:pt x="2958" y="4630"/>
                    </a:lnTo>
                    <a:lnTo>
                      <a:pt x="2958" y="4628"/>
                    </a:lnTo>
                    <a:lnTo>
                      <a:pt x="2966" y="4632"/>
                    </a:lnTo>
                    <a:lnTo>
                      <a:pt x="2972" y="4636"/>
                    </a:lnTo>
                    <a:lnTo>
                      <a:pt x="2976" y="4636"/>
                    </a:lnTo>
                    <a:lnTo>
                      <a:pt x="2980" y="4632"/>
                    </a:lnTo>
                    <a:lnTo>
                      <a:pt x="2986" y="4632"/>
                    </a:lnTo>
                    <a:lnTo>
                      <a:pt x="2992" y="4630"/>
                    </a:lnTo>
                    <a:lnTo>
                      <a:pt x="2998" y="4628"/>
                    </a:lnTo>
                    <a:lnTo>
                      <a:pt x="2998" y="4626"/>
                    </a:lnTo>
                    <a:lnTo>
                      <a:pt x="2998" y="4624"/>
                    </a:lnTo>
                    <a:lnTo>
                      <a:pt x="2990" y="4618"/>
                    </a:lnTo>
                    <a:lnTo>
                      <a:pt x="2982" y="4610"/>
                    </a:lnTo>
                    <a:lnTo>
                      <a:pt x="2980" y="4606"/>
                    </a:lnTo>
                    <a:lnTo>
                      <a:pt x="2982" y="4602"/>
                    </a:lnTo>
                    <a:lnTo>
                      <a:pt x="2986" y="4598"/>
                    </a:lnTo>
                    <a:lnTo>
                      <a:pt x="2988" y="4598"/>
                    </a:lnTo>
                    <a:lnTo>
                      <a:pt x="2990" y="4598"/>
                    </a:lnTo>
                    <a:lnTo>
                      <a:pt x="2994" y="4600"/>
                    </a:lnTo>
                    <a:lnTo>
                      <a:pt x="3002" y="4600"/>
                    </a:lnTo>
                    <a:lnTo>
                      <a:pt x="3014" y="4596"/>
                    </a:lnTo>
                    <a:lnTo>
                      <a:pt x="3020" y="4592"/>
                    </a:lnTo>
                    <a:lnTo>
                      <a:pt x="3024" y="4586"/>
                    </a:lnTo>
                    <a:lnTo>
                      <a:pt x="3024" y="4580"/>
                    </a:lnTo>
                    <a:lnTo>
                      <a:pt x="3022" y="4578"/>
                    </a:lnTo>
                    <a:lnTo>
                      <a:pt x="3022" y="4576"/>
                    </a:lnTo>
                    <a:lnTo>
                      <a:pt x="3018" y="4576"/>
                    </a:lnTo>
                    <a:lnTo>
                      <a:pt x="3014" y="4578"/>
                    </a:lnTo>
                    <a:lnTo>
                      <a:pt x="3012" y="4578"/>
                    </a:lnTo>
                    <a:lnTo>
                      <a:pt x="3010" y="4576"/>
                    </a:lnTo>
                    <a:lnTo>
                      <a:pt x="3006" y="4572"/>
                    </a:lnTo>
                    <a:lnTo>
                      <a:pt x="3004" y="4572"/>
                    </a:lnTo>
                    <a:lnTo>
                      <a:pt x="3000" y="4570"/>
                    </a:lnTo>
                    <a:lnTo>
                      <a:pt x="2998" y="4566"/>
                    </a:lnTo>
                    <a:lnTo>
                      <a:pt x="2994" y="4562"/>
                    </a:lnTo>
                    <a:lnTo>
                      <a:pt x="2988" y="4560"/>
                    </a:lnTo>
                    <a:lnTo>
                      <a:pt x="2984" y="4560"/>
                    </a:lnTo>
                    <a:lnTo>
                      <a:pt x="2982" y="4560"/>
                    </a:lnTo>
                    <a:lnTo>
                      <a:pt x="2976" y="4564"/>
                    </a:lnTo>
                    <a:lnTo>
                      <a:pt x="2974" y="4564"/>
                    </a:lnTo>
                    <a:lnTo>
                      <a:pt x="2972" y="4562"/>
                    </a:lnTo>
                    <a:lnTo>
                      <a:pt x="2972" y="4560"/>
                    </a:lnTo>
                    <a:lnTo>
                      <a:pt x="2974" y="4558"/>
                    </a:lnTo>
                    <a:lnTo>
                      <a:pt x="2976" y="4556"/>
                    </a:lnTo>
                    <a:lnTo>
                      <a:pt x="2976" y="4550"/>
                    </a:lnTo>
                    <a:lnTo>
                      <a:pt x="2974" y="4548"/>
                    </a:lnTo>
                    <a:lnTo>
                      <a:pt x="2972" y="4548"/>
                    </a:lnTo>
                    <a:lnTo>
                      <a:pt x="2968" y="4548"/>
                    </a:lnTo>
                    <a:lnTo>
                      <a:pt x="2964" y="4550"/>
                    </a:lnTo>
                    <a:lnTo>
                      <a:pt x="2962" y="4550"/>
                    </a:lnTo>
                    <a:lnTo>
                      <a:pt x="2960" y="4548"/>
                    </a:lnTo>
                    <a:lnTo>
                      <a:pt x="2960" y="4542"/>
                    </a:lnTo>
                    <a:lnTo>
                      <a:pt x="2960" y="4536"/>
                    </a:lnTo>
                    <a:lnTo>
                      <a:pt x="2962" y="4530"/>
                    </a:lnTo>
                    <a:lnTo>
                      <a:pt x="2958" y="4522"/>
                    </a:lnTo>
                    <a:lnTo>
                      <a:pt x="2954" y="4518"/>
                    </a:lnTo>
                    <a:lnTo>
                      <a:pt x="2952" y="4520"/>
                    </a:lnTo>
                    <a:lnTo>
                      <a:pt x="2948" y="4520"/>
                    </a:lnTo>
                    <a:lnTo>
                      <a:pt x="2946" y="4518"/>
                    </a:lnTo>
                    <a:lnTo>
                      <a:pt x="2944" y="4510"/>
                    </a:lnTo>
                    <a:lnTo>
                      <a:pt x="2942" y="4504"/>
                    </a:lnTo>
                    <a:lnTo>
                      <a:pt x="2940" y="4502"/>
                    </a:lnTo>
                    <a:lnTo>
                      <a:pt x="2938" y="4502"/>
                    </a:lnTo>
                    <a:lnTo>
                      <a:pt x="2936" y="4504"/>
                    </a:lnTo>
                    <a:lnTo>
                      <a:pt x="2934" y="4508"/>
                    </a:lnTo>
                    <a:lnTo>
                      <a:pt x="2932" y="4514"/>
                    </a:lnTo>
                    <a:lnTo>
                      <a:pt x="2928" y="4520"/>
                    </a:lnTo>
                    <a:lnTo>
                      <a:pt x="2926" y="4522"/>
                    </a:lnTo>
                    <a:lnTo>
                      <a:pt x="2924" y="4520"/>
                    </a:lnTo>
                    <a:lnTo>
                      <a:pt x="2926" y="4512"/>
                    </a:lnTo>
                    <a:lnTo>
                      <a:pt x="2928" y="4504"/>
                    </a:lnTo>
                    <a:lnTo>
                      <a:pt x="2926" y="4500"/>
                    </a:lnTo>
                    <a:lnTo>
                      <a:pt x="2924" y="4500"/>
                    </a:lnTo>
                    <a:lnTo>
                      <a:pt x="2920" y="4502"/>
                    </a:lnTo>
                    <a:lnTo>
                      <a:pt x="2918" y="4506"/>
                    </a:lnTo>
                    <a:lnTo>
                      <a:pt x="2916" y="4514"/>
                    </a:lnTo>
                    <a:lnTo>
                      <a:pt x="2910" y="4528"/>
                    </a:lnTo>
                    <a:lnTo>
                      <a:pt x="2904" y="4538"/>
                    </a:lnTo>
                    <a:lnTo>
                      <a:pt x="2900" y="4542"/>
                    </a:lnTo>
                    <a:lnTo>
                      <a:pt x="2896" y="4544"/>
                    </a:lnTo>
                    <a:lnTo>
                      <a:pt x="2896" y="4548"/>
                    </a:lnTo>
                    <a:lnTo>
                      <a:pt x="2894" y="4556"/>
                    </a:lnTo>
                    <a:lnTo>
                      <a:pt x="2892" y="4558"/>
                    </a:lnTo>
                    <a:lnTo>
                      <a:pt x="2890" y="4560"/>
                    </a:lnTo>
                    <a:lnTo>
                      <a:pt x="2890" y="4562"/>
                    </a:lnTo>
                    <a:lnTo>
                      <a:pt x="2888" y="4570"/>
                    </a:lnTo>
                    <a:lnTo>
                      <a:pt x="2884" y="4572"/>
                    </a:lnTo>
                    <a:lnTo>
                      <a:pt x="2882" y="4574"/>
                    </a:lnTo>
                    <a:lnTo>
                      <a:pt x="2880" y="4572"/>
                    </a:lnTo>
                    <a:lnTo>
                      <a:pt x="2876" y="4570"/>
                    </a:lnTo>
                    <a:lnTo>
                      <a:pt x="2874" y="4572"/>
                    </a:lnTo>
                    <a:lnTo>
                      <a:pt x="2868" y="4580"/>
                    </a:lnTo>
                    <a:lnTo>
                      <a:pt x="2868" y="4582"/>
                    </a:lnTo>
                    <a:lnTo>
                      <a:pt x="2868" y="4584"/>
                    </a:lnTo>
                    <a:lnTo>
                      <a:pt x="2872" y="4586"/>
                    </a:lnTo>
                    <a:lnTo>
                      <a:pt x="2876" y="4592"/>
                    </a:lnTo>
                    <a:lnTo>
                      <a:pt x="2874" y="4594"/>
                    </a:lnTo>
                    <a:lnTo>
                      <a:pt x="2872" y="4598"/>
                    </a:lnTo>
                    <a:lnTo>
                      <a:pt x="2868" y="4602"/>
                    </a:lnTo>
                    <a:lnTo>
                      <a:pt x="2864" y="4600"/>
                    </a:lnTo>
                    <a:lnTo>
                      <a:pt x="2862" y="4600"/>
                    </a:lnTo>
                    <a:lnTo>
                      <a:pt x="2858" y="4604"/>
                    </a:lnTo>
                    <a:lnTo>
                      <a:pt x="2854" y="4608"/>
                    </a:lnTo>
                    <a:lnTo>
                      <a:pt x="2854" y="4604"/>
                    </a:lnTo>
                    <a:lnTo>
                      <a:pt x="2856" y="4598"/>
                    </a:lnTo>
                    <a:lnTo>
                      <a:pt x="2856" y="4596"/>
                    </a:lnTo>
                    <a:lnTo>
                      <a:pt x="2854" y="4596"/>
                    </a:lnTo>
                    <a:lnTo>
                      <a:pt x="2850" y="4598"/>
                    </a:lnTo>
                    <a:lnTo>
                      <a:pt x="2844" y="4602"/>
                    </a:lnTo>
                    <a:lnTo>
                      <a:pt x="2836" y="4610"/>
                    </a:lnTo>
                    <a:lnTo>
                      <a:pt x="2828" y="4616"/>
                    </a:lnTo>
                    <a:lnTo>
                      <a:pt x="2822" y="4618"/>
                    </a:lnTo>
                    <a:lnTo>
                      <a:pt x="2816" y="4618"/>
                    </a:lnTo>
                    <a:lnTo>
                      <a:pt x="2814" y="4618"/>
                    </a:lnTo>
                    <a:lnTo>
                      <a:pt x="2812" y="4618"/>
                    </a:lnTo>
                    <a:lnTo>
                      <a:pt x="2812" y="4630"/>
                    </a:lnTo>
                    <a:lnTo>
                      <a:pt x="2810" y="4634"/>
                    </a:lnTo>
                    <a:lnTo>
                      <a:pt x="2806" y="4640"/>
                    </a:lnTo>
                    <a:lnTo>
                      <a:pt x="2798" y="4652"/>
                    </a:lnTo>
                    <a:lnTo>
                      <a:pt x="2786" y="4666"/>
                    </a:lnTo>
                    <a:lnTo>
                      <a:pt x="2780" y="4674"/>
                    </a:lnTo>
                    <a:lnTo>
                      <a:pt x="2778" y="4684"/>
                    </a:lnTo>
                    <a:lnTo>
                      <a:pt x="2774" y="4688"/>
                    </a:lnTo>
                    <a:lnTo>
                      <a:pt x="2766" y="4692"/>
                    </a:lnTo>
                    <a:lnTo>
                      <a:pt x="2746" y="4696"/>
                    </a:lnTo>
                    <a:lnTo>
                      <a:pt x="2724" y="4700"/>
                    </a:lnTo>
                    <a:lnTo>
                      <a:pt x="2716" y="4704"/>
                    </a:lnTo>
                    <a:lnTo>
                      <a:pt x="2712" y="4706"/>
                    </a:lnTo>
                    <a:lnTo>
                      <a:pt x="2710" y="4710"/>
                    </a:lnTo>
                    <a:lnTo>
                      <a:pt x="2708" y="4716"/>
                    </a:lnTo>
                    <a:lnTo>
                      <a:pt x="2710" y="4724"/>
                    </a:lnTo>
                    <a:lnTo>
                      <a:pt x="2708" y="4728"/>
                    </a:lnTo>
                    <a:lnTo>
                      <a:pt x="2704" y="4726"/>
                    </a:lnTo>
                    <a:lnTo>
                      <a:pt x="2702" y="4724"/>
                    </a:lnTo>
                    <a:lnTo>
                      <a:pt x="2700" y="4724"/>
                    </a:lnTo>
                    <a:lnTo>
                      <a:pt x="2698" y="4728"/>
                    </a:lnTo>
                    <a:lnTo>
                      <a:pt x="2698" y="4734"/>
                    </a:lnTo>
                    <a:lnTo>
                      <a:pt x="2700" y="4738"/>
                    </a:lnTo>
                    <a:lnTo>
                      <a:pt x="2702" y="4738"/>
                    </a:lnTo>
                    <a:lnTo>
                      <a:pt x="2702" y="4740"/>
                    </a:lnTo>
                    <a:lnTo>
                      <a:pt x="2700" y="4742"/>
                    </a:lnTo>
                    <a:lnTo>
                      <a:pt x="2698" y="4750"/>
                    </a:lnTo>
                    <a:lnTo>
                      <a:pt x="2696" y="4756"/>
                    </a:lnTo>
                    <a:lnTo>
                      <a:pt x="2692" y="4760"/>
                    </a:lnTo>
                    <a:lnTo>
                      <a:pt x="2692" y="4764"/>
                    </a:lnTo>
                    <a:lnTo>
                      <a:pt x="2696" y="4768"/>
                    </a:lnTo>
                    <a:lnTo>
                      <a:pt x="2698" y="4772"/>
                    </a:lnTo>
                    <a:lnTo>
                      <a:pt x="2698" y="4774"/>
                    </a:lnTo>
                    <a:lnTo>
                      <a:pt x="2690" y="4768"/>
                    </a:lnTo>
                    <a:lnTo>
                      <a:pt x="2684" y="4766"/>
                    </a:lnTo>
                    <a:lnTo>
                      <a:pt x="2678" y="4766"/>
                    </a:lnTo>
                    <a:lnTo>
                      <a:pt x="2672" y="4764"/>
                    </a:lnTo>
                    <a:lnTo>
                      <a:pt x="2672" y="4762"/>
                    </a:lnTo>
                    <a:lnTo>
                      <a:pt x="2672" y="4760"/>
                    </a:lnTo>
                    <a:lnTo>
                      <a:pt x="2674" y="4756"/>
                    </a:lnTo>
                    <a:lnTo>
                      <a:pt x="2672" y="4756"/>
                    </a:lnTo>
                    <a:lnTo>
                      <a:pt x="2670" y="4756"/>
                    </a:lnTo>
                    <a:lnTo>
                      <a:pt x="2666" y="4754"/>
                    </a:lnTo>
                    <a:lnTo>
                      <a:pt x="2664" y="4752"/>
                    </a:lnTo>
                    <a:lnTo>
                      <a:pt x="2664" y="4754"/>
                    </a:lnTo>
                    <a:lnTo>
                      <a:pt x="2662" y="4756"/>
                    </a:lnTo>
                    <a:lnTo>
                      <a:pt x="2656" y="4758"/>
                    </a:lnTo>
                    <a:lnTo>
                      <a:pt x="2650" y="4758"/>
                    </a:lnTo>
                    <a:lnTo>
                      <a:pt x="2644" y="4756"/>
                    </a:lnTo>
                    <a:lnTo>
                      <a:pt x="2640" y="4750"/>
                    </a:lnTo>
                    <a:lnTo>
                      <a:pt x="2638" y="4742"/>
                    </a:lnTo>
                    <a:lnTo>
                      <a:pt x="2632" y="4744"/>
                    </a:lnTo>
                    <a:lnTo>
                      <a:pt x="2628" y="4746"/>
                    </a:lnTo>
                    <a:lnTo>
                      <a:pt x="2622" y="4750"/>
                    </a:lnTo>
                    <a:lnTo>
                      <a:pt x="2620" y="4758"/>
                    </a:lnTo>
                    <a:lnTo>
                      <a:pt x="2618" y="4764"/>
                    </a:lnTo>
                    <a:lnTo>
                      <a:pt x="2614" y="4772"/>
                    </a:lnTo>
                    <a:lnTo>
                      <a:pt x="2610" y="4780"/>
                    </a:lnTo>
                    <a:lnTo>
                      <a:pt x="2606" y="4802"/>
                    </a:lnTo>
                    <a:lnTo>
                      <a:pt x="2606" y="4812"/>
                    </a:lnTo>
                    <a:lnTo>
                      <a:pt x="2608" y="4820"/>
                    </a:lnTo>
                    <a:lnTo>
                      <a:pt x="2610" y="4826"/>
                    </a:lnTo>
                    <a:lnTo>
                      <a:pt x="2616" y="4830"/>
                    </a:lnTo>
                    <a:lnTo>
                      <a:pt x="2620" y="4834"/>
                    </a:lnTo>
                    <a:lnTo>
                      <a:pt x="2620" y="4836"/>
                    </a:lnTo>
                    <a:lnTo>
                      <a:pt x="2616" y="4844"/>
                    </a:lnTo>
                    <a:lnTo>
                      <a:pt x="2614" y="4848"/>
                    </a:lnTo>
                    <a:lnTo>
                      <a:pt x="2614" y="4854"/>
                    </a:lnTo>
                    <a:lnTo>
                      <a:pt x="2614" y="4858"/>
                    </a:lnTo>
                    <a:lnTo>
                      <a:pt x="2618" y="4864"/>
                    </a:lnTo>
                    <a:lnTo>
                      <a:pt x="2622" y="4870"/>
                    </a:lnTo>
                    <a:lnTo>
                      <a:pt x="2624" y="4874"/>
                    </a:lnTo>
                    <a:lnTo>
                      <a:pt x="2624" y="4876"/>
                    </a:lnTo>
                    <a:lnTo>
                      <a:pt x="2622" y="4878"/>
                    </a:lnTo>
                    <a:lnTo>
                      <a:pt x="2620" y="4880"/>
                    </a:lnTo>
                    <a:lnTo>
                      <a:pt x="2626" y="4882"/>
                    </a:lnTo>
                    <a:lnTo>
                      <a:pt x="2630" y="4886"/>
                    </a:lnTo>
                    <a:lnTo>
                      <a:pt x="2632" y="4888"/>
                    </a:lnTo>
                    <a:lnTo>
                      <a:pt x="2632" y="4890"/>
                    </a:lnTo>
                    <a:lnTo>
                      <a:pt x="2630" y="4892"/>
                    </a:lnTo>
                    <a:lnTo>
                      <a:pt x="2628" y="4898"/>
                    </a:lnTo>
                    <a:lnTo>
                      <a:pt x="2626" y="4900"/>
                    </a:lnTo>
                    <a:lnTo>
                      <a:pt x="2628" y="4902"/>
                    </a:lnTo>
                    <a:lnTo>
                      <a:pt x="2632" y="4904"/>
                    </a:lnTo>
                    <a:lnTo>
                      <a:pt x="2634" y="4904"/>
                    </a:lnTo>
                    <a:lnTo>
                      <a:pt x="2640" y="4900"/>
                    </a:lnTo>
                    <a:lnTo>
                      <a:pt x="2646" y="4898"/>
                    </a:lnTo>
                    <a:lnTo>
                      <a:pt x="2650" y="4898"/>
                    </a:lnTo>
                    <a:lnTo>
                      <a:pt x="2652" y="4902"/>
                    </a:lnTo>
                    <a:lnTo>
                      <a:pt x="2652" y="4908"/>
                    </a:lnTo>
                    <a:lnTo>
                      <a:pt x="2652" y="4910"/>
                    </a:lnTo>
                    <a:lnTo>
                      <a:pt x="2650" y="4918"/>
                    </a:lnTo>
                    <a:lnTo>
                      <a:pt x="2648" y="4926"/>
                    </a:lnTo>
                    <a:lnTo>
                      <a:pt x="2648" y="4934"/>
                    </a:lnTo>
                    <a:lnTo>
                      <a:pt x="2652" y="4942"/>
                    </a:lnTo>
                    <a:lnTo>
                      <a:pt x="2658" y="4960"/>
                    </a:lnTo>
                    <a:lnTo>
                      <a:pt x="2660" y="4972"/>
                    </a:lnTo>
                    <a:lnTo>
                      <a:pt x="2660" y="4980"/>
                    </a:lnTo>
                    <a:lnTo>
                      <a:pt x="2660" y="4984"/>
                    </a:lnTo>
                    <a:lnTo>
                      <a:pt x="2660" y="4986"/>
                    </a:lnTo>
                    <a:lnTo>
                      <a:pt x="2666" y="4986"/>
                    </a:lnTo>
                    <a:lnTo>
                      <a:pt x="2678" y="4988"/>
                    </a:lnTo>
                    <a:lnTo>
                      <a:pt x="2684" y="4992"/>
                    </a:lnTo>
                    <a:lnTo>
                      <a:pt x="2692" y="4992"/>
                    </a:lnTo>
                    <a:lnTo>
                      <a:pt x="2698" y="4986"/>
                    </a:lnTo>
                    <a:lnTo>
                      <a:pt x="2702" y="4982"/>
                    </a:lnTo>
                    <a:lnTo>
                      <a:pt x="2706" y="4982"/>
                    </a:lnTo>
                    <a:lnTo>
                      <a:pt x="2712" y="4982"/>
                    </a:lnTo>
                    <a:lnTo>
                      <a:pt x="2716" y="4984"/>
                    </a:lnTo>
                    <a:lnTo>
                      <a:pt x="2720" y="4986"/>
                    </a:lnTo>
                    <a:lnTo>
                      <a:pt x="2722" y="4992"/>
                    </a:lnTo>
                    <a:lnTo>
                      <a:pt x="2724" y="4996"/>
                    </a:lnTo>
                    <a:lnTo>
                      <a:pt x="2724" y="5002"/>
                    </a:lnTo>
                    <a:lnTo>
                      <a:pt x="2724" y="5010"/>
                    </a:lnTo>
                    <a:lnTo>
                      <a:pt x="2726" y="5012"/>
                    </a:lnTo>
                    <a:lnTo>
                      <a:pt x="2728" y="5012"/>
                    </a:lnTo>
                    <a:lnTo>
                      <a:pt x="2734" y="5010"/>
                    </a:lnTo>
                    <a:lnTo>
                      <a:pt x="2740" y="5004"/>
                    </a:lnTo>
                    <a:lnTo>
                      <a:pt x="2742" y="5002"/>
                    </a:lnTo>
                    <a:lnTo>
                      <a:pt x="2746" y="5002"/>
                    </a:lnTo>
                    <a:lnTo>
                      <a:pt x="2754" y="5004"/>
                    </a:lnTo>
                    <a:lnTo>
                      <a:pt x="2756" y="5004"/>
                    </a:lnTo>
                    <a:lnTo>
                      <a:pt x="2760" y="5004"/>
                    </a:lnTo>
                    <a:lnTo>
                      <a:pt x="2764" y="5002"/>
                    </a:lnTo>
                    <a:lnTo>
                      <a:pt x="2768" y="4998"/>
                    </a:lnTo>
                    <a:lnTo>
                      <a:pt x="2770" y="4992"/>
                    </a:lnTo>
                    <a:lnTo>
                      <a:pt x="2774" y="4990"/>
                    </a:lnTo>
                    <a:lnTo>
                      <a:pt x="2776" y="4990"/>
                    </a:lnTo>
                    <a:lnTo>
                      <a:pt x="2778" y="4992"/>
                    </a:lnTo>
                    <a:lnTo>
                      <a:pt x="2784" y="4996"/>
                    </a:lnTo>
                    <a:lnTo>
                      <a:pt x="2788" y="4998"/>
                    </a:lnTo>
                    <a:lnTo>
                      <a:pt x="2792" y="4998"/>
                    </a:lnTo>
                    <a:lnTo>
                      <a:pt x="2794" y="4998"/>
                    </a:lnTo>
                    <a:lnTo>
                      <a:pt x="2796" y="5000"/>
                    </a:lnTo>
                    <a:lnTo>
                      <a:pt x="2796" y="5004"/>
                    </a:lnTo>
                    <a:lnTo>
                      <a:pt x="2796" y="5006"/>
                    </a:lnTo>
                    <a:lnTo>
                      <a:pt x="2798" y="5008"/>
                    </a:lnTo>
                    <a:lnTo>
                      <a:pt x="2800" y="5008"/>
                    </a:lnTo>
                    <a:lnTo>
                      <a:pt x="2806" y="5006"/>
                    </a:lnTo>
                    <a:lnTo>
                      <a:pt x="2814" y="5004"/>
                    </a:lnTo>
                    <a:lnTo>
                      <a:pt x="2820" y="5004"/>
                    </a:lnTo>
                    <a:lnTo>
                      <a:pt x="2826" y="5008"/>
                    </a:lnTo>
                    <a:lnTo>
                      <a:pt x="2830" y="5012"/>
                    </a:lnTo>
                    <a:lnTo>
                      <a:pt x="2834" y="5016"/>
                    </a:lnTo>
                    <a:lnTo>
                      <a:pt x="2836" y="5022"/>
                    </a:lnTo>
                    <a:lnTo>
                      <a:pt x="2836" y="5030"/>
                    </a:lnTo>
                    <a:lnTo>
                      <a:pt x="2836" y="5036"/>
                    </a:lnTo>
                    <a:lnTo>
                      <a:pt x="2836" y="5040"/>
                    </a:lnTo>
                    <a:lnTo>
                      <a:pt x="2840" y="5042"/>
                    </a:lnTo>
                    <a:lnTo>
                      <a:pt x="2846" y="5040"/>
                    </a:lnTo>
                    <a:lnTo>
                      <a:pt x="2852" y="5036"/>
                    </a:lnTo>
                    <a:lnTo>
                      <a:pt x="2868" y="5026"/>
                    </a:lnTo>
                    <a:lnTo>
                      <a:pt x="2876" y="5024"/>
                    </a:lnTo>
                    <a:lnTo>
                      <a:pt x="2882" y="5022"/>
                    </a:lnTo>
                    <a:lnTo>
                      <a:pt x="2886" y="5020"/>
                    </a:lnTo>
                    <a:lnTo>
                      <a:pt x="2890" y="5018"/>
                    </a:lnTo>
                    <a:lnTo>
                      <a:pt x="2894" y="5008"/>
                    </a:lnTo>
                    <a:lnTo>
                      <a:pt x="2896" y="4996"/>
                    </a:lnTo>
                    <a:lnTo>
                      <a:pt x="2898" y="4986"/>
                    </a:lnTo>
                    <a:lnTo>
                      <a:pt x="2898" y="4982"/>
                    </a:lnTo>
                    <a:lnTo>
                      <a:pt x="2902" y="4980"/>
                    </a:lnTo>
                    <a:lnTo>
                      <a:pt x="2904" y="4978"/>
                    </a:lnTo>
                    <a:lnTo>
                      <a:pt x="2906" y="4970"/>
                    </a:lnTo>
                    <a:close/>
                    <a:moveTo>
                      <a:pt x="2606" y="3938"/>
                    </a:moveTo>
                    <a:lnTo>
                      <a:pt x="2606" y="3938"/>
                    </a:lnTo>
                    <a:lnTo>
                      <a:pt x="2616" y="3942"/>
                    </a:lnTo>
                    <a:lnTo>
                      <a:pt x="2622" y="3944"/>
                    </a:lnTo>
                    <a:lnTo>
                      <a:pt x="2624" y="3944"/>
                    </a:lnTo>
                    <a:lnTo>
                      <a:pt x="2626" y="3944"/>
                    </a:lnTo>
                    <a:lnTo>
                      <a:pt x="2630" y="3948"/>
                    </a:lnTo>
                    <a:lnTo>
                      <a:pt x="2634" y="3950"/>
                    </a:lnTo>
                    <a:lnTo>
                      <a:pt x="2638" y="3948"/>
                    </a:lnTo>
                    <a:lnTo>
                      <a:pt x="2640" y="3942"/>
                    </a:lnTo>
                    <a:lnTo>
                      <a:pt x="2640" y="3940"/>
                    </a:lnTo>
                    <a:lnTo>
                      <a:pt x="2642" y="3940"/>
                    </a:lnTo>
                    <a:lnTo>
                      <a:pt x="2646" y="3940"/>
                    </a:lnTo>
                    <a:lnTo>
                      <a:pt x="2652" y="3938"/>
                    </a:lnTo>
                    <a:lnTo>
                      <a:pt x="2654" y="3938"/>
                    </a:lnTo>
                    <a:lnTo>
                      <a:pt x="2654" y="3934"/>
                    </a:lnTo>
                    <a:lnTo>
                      <a:pt x="2656" y="3930"/>
                    </a:lnTo>
                    <a:lnTo>
                      <a:pt x="2658" y="3928"/>
                    </a:lnTo>
                    <a:lnTo>
                      <a:pt x="2664" y="3926"/>
                    </a:lnTo>
                    <a:lnTo>
                      <a:pt x="2666" y="3924"/>
                    </a:lnTo>
                    <a:lnTo>
                      <a:pt x="2670" y="3922"/>
                    </a:lnTo>
                    <a:lnTo>
                      <a:pt x="2670" y="3918"/>
                    </a:lnTo>
                    <a:lnTo>
                      <a:pt x="2672" y="3912"/>
                    </a:lnTo>
                    <a:lnTo>
                      <a:pt x="2674" y="3902"/>
                    </a:lnTo>
                    <a:lnTo>
                      <a:pt x="2678" y="3892"/>
                    </a:lnTo>
                    <a:lnTo>
                      <a:pt x="2684" y="3884"/>
                    </a:lnTo>
                    <a:lnTo>
                      <a:pt x="2690" y="3878"/>
                    </a:lnTo>
                    <a:lnTo>
                      <a:pt x="2692" y="3874"/>
                    </a:lnTo>
                    <a:lnTo>
                      <a:pt x="2692" y="3868"/>
                    </a:lnTo>
                    <a:lnTo>
                      <a:pt x="2690" y="3862"/>
                    </a:lnTo>
                    <a:lnTo>
                      <a:pt x="2686" y="3858"/>
                    </a:lnTo>
                    <a:lnTo>
                      <a:pt x="2682" y="3856"/>
                    </a:lnTo>
                    <a:lnTo>
                      <a:pt x="2680" y="3854"/>
                    </a:lnTo>
                    <a:lnTo>
                      <a:pt x="2676" y="3852"/>
                    </a:lnTo>
                    <a:lnTo>
                      <a:pt x="2674" y="3854"/>
                    </a:lnTo>
                    <a:lnTo>
                      <a:pt x="2670" y="3856"/>
                    </a:lnTo>
                    <a:lnTo>
                      <a:pt x="2666" y="3856"/>
                    </a:lnTo>
                    <a:lnTo>
                      <a:pt x="2660" y="3856"/>
                    </a:lnTo>
                    <a:lnTo>
                      <a:pt x="2654" y="3858"/>
                    </a:lnTo>
                    <a:lnTo>
                      <a:pt x="2652" y="3860"/>
                    </a:lnTo>
                    <a:lnTo>
                      <a:pt x="2648" y="3860"/>
                    </a:lnTo>
                    <a:lnTo>
                      <a:pt x="2642" y="3858"/>
                    </a:lnTo>
                    <a:lnTo>
                      <a:pt x="2636" y="3858"/>
                    </a:lnTo>
                    <a:lnTo>
                      <a:pt x="2634" y="3858"/>
                    </a:lnTo>
                    <a:lnTo>
                      <a:pt x="2632" y="3862"/>
                    </a:lnTo>
                    <a:lnTo>
                      <a:pt x="2630" y="3864"/>
                    </a:lnTo>
                    <a:lnTo>
                      <a:pt x="2626" y="3864"/>
                    </a:lnTo>
                    <a:lnTo>
                      <a:pt x="2622" y="3862"/>
                    </a:lnTo>
                    <a:lnTo>
                      <a:pt x="2620" y="3864"/>
                    </a:lnTo>
                    <a:lnTo>
                      <a:pt x="2618" y="3866"/>
                    </a:lnTo>
                    <a:lnTo>
                      <a:pt x="2616" y="3870"/>
                    </a:lnTo>
                    <a:lnTo>
                      <a:pt x="2616" y="3872"/>
                    </a:lnTo>
                    <a:lnTo>
                      <a:pt x="2614" y="3874"/>
                    </a:lnTo>
                    <a:lnTo>
                      <a:pt x="2608" y="3882"/>
                    </a:lnTo>
                    <a:lnTo>
                      <a:pt x="2604" y="3886"/>
                    </a:lnTo>
                    <a:lnTo>
                      <a:pt x="2598" y="3890"/>
                    </a:lnTo>
                    <a:lnTo>
                      <a:pt x="2596" y="3896"/>
                    </a:lnTo>
                    <a:lnTo>
                      <a:pt x="2596" y="3908"/>
                    </a:lnTo>
                    <a:lnTo>
                      <a:pt x="2596" y="3920"/>
                    </a:lnTo>
                    <a:lnTo>
                      <a:pt x="2596" y="3926"/>
                    </a:lnTo>
                    <a:lnTo>
                      <a:pt x="2600" y="3932"/>
                    </a:lnTo>
                    <a:lnTo>
                      <a:pt x="2606" y="3938"/>
                    </a:lnTo>
                    <a:close/>
                    <a:moveTo>
                      <a:pt x="3234" y="3626"/>
                    </a:moveTo>
                    <a:lnTo>
                      <a:pt x="3234" y="3626"/>
                    </a:lnTo>
                    <a:lnTo>
                      <a:pt x="3234" y="3624"/>
                    </a:lnTo>
                    <a:lnTo>
                      <a:pt x="3232" y="3624"/>
                    </a:lnTo>
                    <a:lnTo>
                      <a:pt x="3226" y="3626"/>
                    </a:lnTo>
                    <a:lnTo>
                      <a:pt x="3222" y="3632"/>
                    </a:lnTo>
                    <a:lnTo>
                      <a:pt x="3222" y="3634"/>
                    </a:lnTo>
                    <a:lnTo>
                      <a:pt x="3224" y="3636"/>
                    </a:lnTo>
                    <a:lnTo>
                      <a:pt x="3226" y="3636"/>
                    </a:lnTo>
                    <a:lnTo>
                      <a:pt x="3230" y="3634"/>
                    </a:lnTo>
                    <a:lnTo>
                      <a:pt x="3234" y="3626"/>
                    </a:lnTo>
                    <a:close/>
                    <a:moveTo>
                      <a:pt x="3140" y="4236"/>
                    </a:moveTo>
                    <a:lnTo>
                      <a:pt x="3140" y="4236"/>
                    </a:lnTo>
                    <a:lnTo>
                      <a:pt x="3142" y="4224"/>
                    </a:lnTo>
                    <a:lnTo>
                      <a:pt x="3142" y="4222"/>
                    </a:lnTo>
                    <a:lnTo>
                      <a:pt x="3138" y="4224"/>
                    </a:lnTo>
                    <a:lnTo>
                      <a:pt x="3136" y="4226"/>
                    </a:lnTo>
                    <a:lnTo>
                      <a:pt x="3136" y="4230"/>
                    </a:lnTo>
                    <a:lnTo>
                      <a:pt x="3134" y="4236"/>
                    </a:lnTo>
                    <a:lnTo>
                      <a:pt x="3134" y="4240"/>
                    </a:lnTo>
                    <a:lnTo>
                      <a:pt x="3136" y="4242"/>
                    </a:lnTo>
                    <a:lnTo>
                      <a:pt x="3138" y="4242"/>
                    </a:lnTo>
                    <a:lnTo>
                      <a:pt x="3140" y="4236"/>
                    </a:lnTo>
                    <a:close/>
                    <a:moveTo>
                      <a:pt x="3216" y="3638"/>
                    </a:moveTo>
                    <a:lnTo>
                      <a:pt x="3216" y="3638"/>
                    </a:lnTo>
                    <a:lnTo>
                      <a:pt x="3216" y="3634"/>
                    </a:lnTo>
                    <a:lnTo>
                      <a:pt x="3212" y="3632"/>
                    </a:lnTo>
                    <a:lnTo>
                      <a:pt x="3208" y="3632"/>
                    </a:lnTo>
                    <a:lnTo>
                      <a:pt x="3206" y="3636"/>
                    </a:lnTo>
                    <a:lnTo>
                      <a:pt x="3208" y="3638"/>
                    </a:lnTo>
                    <a:lnTo>
                      <a:pt x="3210" y="3640"/>
                    </a:lnTo>
                    <a:lnTo>
                      <a:pt x="3214" y="3640"/>
                    </a:lnTo>
                    <a:lnTo>
                      <a:pt x="3216" y="3638"/>
                    </a:lnTo>
                    <a:close/>
                    <a:moveTo>
                      <a:pt x="3130" y="4102"/>
                    </a:moveTo>
                    <a:lnTo>
                      <a:pt x="3130" y="4102"/>
                    </a:lnTo>
                    <a:lnTo>
                      <a:pt x="3128" y="4106"/>
                    </a:lnTo>
                    <a:lnTo>
                      <a:pt x="3128" y="4108"/>
                    </a:lnTo>
                    <a:lnTo>
                      <a:pt x="3132" y="4120"/>
                    </a:lnTo>
                    <a:lnTo>
                      <a:pt x="3134" y="4124"/>
                    </a:lnTo>
                    <a:lnTo>
                      <a:pt x="3136" y="4124"/>
                    </a:lnTo>
                    <a:lnTo>
                      <a:pt x="3136" y="4120"/>
                    </a:lnTo>
                    <a:lnTo>
                      <a:pt x="3136" y="4116"/>
                    </a:lnTo>
                    <a:lnTo>
                      <a:pt x="3134" y="4104"/>
                    </a:lnTo>
                    <a:lnTo>
                      <a:pt x="3132" y="4102"/>
                    </a:lnTo>
                    <a:lnTo>
                      <a:pt x="3130" y="4102"/>
                    </a:lnTo>
                    <a:close/>
                    <a:moveTo>
                      <a:pt x="3462" y="5402"/>
                    </a:moveTo>
                    <a:lnTo>
                      <a:pt x="3462" y="5402"/>
                    </a:lnTo>
                    <a:lnTo>
                      <a:pt x="3462" y="5410"/>
                    </a:lnTo>
                    <a:lnTo>
                      <a:pt x="3462" y="5414"/>
                    </a:lnTo>
                    <a:lnTo>
                      <a:pt x="3466" y="5416"/>
                    </a:lnTo>
                    <a:lnTo>
                      <a:pt x="3472" y="5418"/>
                    </a:lnTo>
                    <a:lnTo>
                      <a:pt x="3476" y="5418"/>
                    </a:lnTo>
                    <a:lnTo>
                      <a:pt x="3478" y="5416"/>
                    </a:lnTo>
                    <a:lnTo>
                      <a:pt x="3478" y="5412"/>
                    </a:lnTo>
                    <a:lnTo>
                      <a:pt x="3474" y="5404"/>
                    </a:lnTo>
                    <a:lnTo>
                      <a:pt x="3468" y="5398"/>
                    </a:lnTo>
                    <a:lnTo>
                      <a:pt x="3464" y="5394"/>
                    </a:lnTo>
                    <a:lnTo>
                      <a:pt x="3462" y="5396"/>
                    </a:lnTo>
                    <a:lnTo>
                      <a:pt x="3462" y="5402"/>
                    </a:lnTo>
                    <a:close/>
                    <a:moveTo>
                      <a:pt x="4244" y="2492"/>
                    </a:moveTo>
                    <a:lnTo>
                      <a:pt x="4244" y="2492"/>
                    </a:lnTo>
                    <a:lnTo>
                      <a:pt x="4244" y="2496"/>
                    </a:lnTo>
                    <a:lnTo>
                      <a:pt x="4248" y="2496"/>
                    </a:lnTo>
                    <a:lnTo>
                      <a:pt x="4256" y="2492"/>
                    </a:lnTo>
                    <a:lnTo>
                      <a:pt x="4264" y="2486"/>
                    </a:lnTo>
                    <a:lnTo>
                      <a:pt x="4280" y="2470"/>
                    </a:lnTo>
                    <a:lnTo>
                      <a:pt x="4284" y="2464"/>
                    </a:lnTo>
                    <a:lnTo>
                      <a:pt x="4284" y="2460"/>
                    </a:lnTo>
                    <a:lnTo>
                      <a:pt x="4282" y="2460"/>
                    </a:lnTo>
                    <a:lnTo>
                      <a:pt x="4276" y="2460"/>
                    </a:lnTo>
                    <a:lnTo>
                      <a:pt x="4266" y="2466"/>
                    </a:lnTo>
                    <a:lnTo>
                      <a:pt x="4254" y="2476"/>
                    </a:lnTo>
                    <a:lnTo>
                      <a:pt x="4248" y="2484"/>
                    </a:lnTo>
                    <a:lnTo>
                      <a:pt x="4244" y="2492"/>
                    </a:lnTo>
                    <a:close/>
                    <a:moveTo>
                      <a:pt x="4364" y="2396"/>
                    </a:moveTo>
                    <a:lnTo>
                      <a:pt x="4364" y="2396"/>
                    </a:lnTo>
                    <a:lnTo>
                      <a:pt x="4368" y="2398"/>
                    </a:lnTo>
                    <a:lnTo>
                      <a:pt x="4370" y="2396"/>
                    </a:lnTo>
                    <a:lnTo>
                      <a:pt x="4370" y="2394"/>
                    </a:lnTo>
                    <a:lnTo>
                      <a:pt x="4368" y="2392"/>
                    </a:lnTo>
                    <a:lnTo>
                      <a:pt x="4366" y="2390"/>
                    </a:lnTo>
                    <a:lnTo>
                      <a:pt x="4364" y="2392"/>
                    </a:lnTo>
                    <a:lnTo>
                      <a:pt x="4364" y="2394"/>
                    </a:lnTo>
                    <a:lnTo>
                      <a:pt x="4364" y="2396"/>
                    </a:lnTo>
                    <a:close/>
                    <a:moveTo>
                      <a:pt x="4388" y="2374"/>
                    </a:moveTo>
                    <a:lnTo>
                      <a:pt x="4388" y="2374"/>
                    </a:lnTo>
                    <a:lnTo>
                      <a:pt x="4392" y="2376"/>
                    </a:lnTo>
                    <a:lnTo>
                      <a:pt x="4392" y="2374"/>
                    </a:lnTo>
                    <a:lnTo>
                      <a:pt x="4394" y="2370"/>
                    </a:lnTo>
                    <a:lnTo>
                      <a:pt x="4392" y="2368"/>
                    </a:lnTo>
                    <a:lnTo>
                      <a:pt x="4390" y="2366"/>
                    </a:lnTo>
                    <a:lnTo>
                      <a:pt x="4388" y="2368"/>
                    </a:lnTo>
                    <a:lnTo>
                      <a:pt x="4388" y="2372"/>
                    </a:lnTo>
                    <a:lnTo>
                      <a:pt x="4388" y="2374"/>
                    </a:lnTo>
                    <a:close/>
                    <a:moveTo>
                      <a:pt x="264" y="3518"/>
                    </a:moveTo>
                    <a:lnTo>
                      <a:pt x="264" y="3518"/>
                    </a:lnTo>
                    <a:lnTo>
                      <a:pt x="266" y="3518"/>
                    </a:lnTo>
                    <a:lnTo>
                      <a:pt x="264" y="3518"/>
                    </a:lnTo>
                    <a:close/>
                    <a:moveTo>
                      <a:pt x="5798" y="1166"/>
                    </a:moveTo>
                    <a:lnTo>
                      <a:pt x="5798" y="1166"/>
                    </a:lnTo>
                    <a:lnTo>
                      <a:pt x="5790" y="1156"/>
                    </a:lnTo>
                    <a:lnTo>
                      <a:pt x="5782" y="1148"/>
                    </a:lnTo>
                    <a:lnTo>
                      <a:pt x="5772" y="1144"/>
                    </a:lnTo>
                    <a:lnTo>
                      <a:pt x="5760" y="1140"/>
                    </a:lnTo>
                    <a:lnTo>
                      <a:pt x="5732" y="1138"/>
                    </a:lnTo>
                    <a:lnTo>
                      <a:pt x="5698" y="1136"/>
                    </a:lnTo>
                    <a:lnTo>
                      <a:pt x="5692" y="1138"/>
                    </a:lnTo>
                    <a:lnTo>
                      <a:pt x="5688" y="1140"/>
                    </a:lnTo>
                    <a:lnTo>
                      <a:pt x="5686" y="1144"/>
                    </a:lnTo>
                    <a:lnTo>
                      <a:pt x="5686" y="1148"/>
                    </a:lnTo>
                    <a:lnTo>
                      <a:pt x="5690" y="1160"/>
                    </a:lnTo>
                    <a:lnTo>
                      <a:pt x="5696" y="1172"/>
                    </a:lnTo>
                    <a:lnTo>
                      <a:pt x="5702" y="1184"/>
                    </a:lnTo>
                    <a:lnTo>
                      <a:pt x="5704" y="1190"/>
                    </a:lnTo>
                    <a:lnTo>
                      <a:pt x="5704" y="1192"/>
                    </a:lnTo>
                    <a:lnTo>
                      <a:pt x="5700" y="1192"/>
                    </a:lnTo>
                    <a:lnTo>
                      <a:pt x="5684" y="1186"/>
                    </a:lnTo>
                    <a:lnTo>
                      <a:pt x="5676" y="1180"/>
                    </a:lnTo>
                    <a:lnTo>
                      <a:pt x="5670" y="1174"/>
                    </a:lnTo>
                    <a:lnTo>
                      <a:pt x="5666" y="1168"/>
                    </a:lnTo>
                    <a:lnTo>
                      <a:pt x="5664" y="1162"/>
                    </a:lnTo>
                    <a:lnTo>
                      <a:pt x="5664" y="1150"/>
                    </a:lnTo>
                    <a:lnTo>
                      <a:pt x="5666" y="1138"/>
                    </a:lnTo>
                    <a:lnTo>
                      <a:pt x="5666" y="1126"/>
                    </a:lnTo>
                    <a:lnTo>
                      <a:pt x="5664" y="1120"/>
                    </a:lnTo>
                    <a:lnTo>
                      <a:pt x="5660" y="1114"/>
                    </a:lnTo>
                    <a:lnTo>
                      <a:pt x="5654" y="1106"/>
                    </a:lnTo>
                    <a:lnTo>
                      <a:pt x="5646" y="1100"/>
                    </a:lnTo>
                    <a:lnTo>
                      <a:pt x="5634" y="1092"/>
                    </a:lnTo>
                    <a:lnTo>
                      <a:pt x="5618" y="1084"/>
                    </a:lnTo>
                    <a:lnTo>
                      <a:pt x="5580" y="1068"/>
                    </a:lnTo>
                    <a:lnTo>
                      <a:pt x="5546" y="1050"/>
                    </a:lnTo>
                    <a:lnTo>
                      <a:pt x="5478" y="1014"/>
                    </a:lnTo>
                    <a:lnTo>
                      <a:pt x="5478" y="1008"/>
                    </a:lnTo>
                    <a:lnTo>
                      <a:pt x="5448" y="994"/>
                    </a:lnTo>
                    <a:lnTo>
                      <a:pt x="5418" y="982"/>
                    </a:lnTo>
                    <a:lnTo>
                      <a:pt x="5386" y="970"/>
                    </a:lnTo>
                    <a:lnTo>
                      <a:pt x="5356" y="962"/>
                    </a:lnTo>
                    <a:lnTo>
                      <a:pt x="5310" y="952"/>
                    </a:lnTo>
                    <a:lnTo>
                      <a:pt x="5294" y="946"/>
                    </a:lnTo>
                    <a:lnTo>
                      <a:pt x="5270" y="944"/>
                    </a:lnTo>
                    <a:lnTo>
                      <a:pt x="5210" y="940"/>
                    </a:lnTo>
                    <a:lnTo>
                      <a:pt x="5170" y="936"/>
                    </a:lnTo>
                    <a:lnTo>
                      <a:pt x="5144" y="930"/>
                    </a:lnTo>
                    <a:lnTo>
                      <a:pt x="5126" y="924"/>
                    </a:lnTo>
                    <a:lnTo>
                      <a:pt x="5116" y="918"/>
                    </a:lnTo>
                    <a:lnTo>
                      <a:pt x="5108" y="916"/>
                    </a:lnTo>
                    <a:lnTo>
                      <a:pt x="5102" y="918"/>
                    </a:lnTo>
                    <a:lnTo>
                      <a:pt x="5096" y="926"/>
                    </a:lnTo>
                    <a:lnTo>
                      <a:pt x="5086" y="942"/>
                    </a:lnTo>
                    <a:lnTo>
                      <a:pt x="5080" y="950"/>
                    </a:lnTo>
                    <a:lnTo>
                      <a:pt x="5078" y="958"/>
                    </a:lnTo>
                    <a:lnTo>
                      <a:pt x="5078" y="964"/>
                    </a:lnTo>
                    <a:lnTo>
                      <a:pt x="5080" y="968"/>
                    </a:lnTo>
                    <a:lnTo>
                      <a:pt x="5084" y="972"/>
                    </a:lnTo>
                    <a:lnTo>
                      <a:pt x="5088" y="974"/>
                    </a:lnTo>
                    <a:lnTo>
                      <a:pt x="5100" y="978"/>
                    </a:lnTo>
                    <a:lnTo>
                      <a:pt x="5110" y="982"/>
                    </a:lnTo>
                    <a:lnTo>
                      <a:pt x="5114" y="986"/>
                    </a:lnTo>
                    <a:lnTo>
                      <a:pt x="5116" y="988"/>
                    </a:lnTo>
                    <a:lnTo>
                      <a:pt x="5116" y="992"/>
                    </a:lnTo>
                    <a:lnTo>
                      <a:pt x="5114" y="998"/>
                    </a:lnTo>
                    <a:lnTo>
                      <a:pt x="5108" y="1004"/>
                    </a:lnTo>
                    <a:lnTo>
                      <a:pt x="5100" y="1012"/>
                    </a:lnTo>
                    <a:lnTo>
                      <a:pt x="5084" y="1024"/>
                    </a:lnTo>
                    <a:lnTo>
                      <a:pt x="5076" y="1028"/>
                    </a:lnTo>
                    <a:lnTo>
                      <a:pt x="5072" y="1030"/>
                    </a:lnTo>
                    <a:lnTo>
                      <a:pt x="5068" y="1028"/>
                    </a:lnTo>
                    <a:lnTo>
                      <a:pt x="5064" y="1026"/>
                    </a:lnTo>
                    <a:lnTo>
                      <a:pt x="5058" y="1020"/>
                    </a:lnTo>
                    <a:lnTo>
                      <a:pt x="5052" y="1012"/>
                    </a:lnTo>
                    <a:lnTo>
                      <a:pt x="5044" y="1004"/>
                    </a:lnTo>
                    <a:lnTo>
                      <a:pt x="5040" y="1000"/>
                    </a:lnTo>
                    <a:lnTo>
                      <a:pt x="5034" y="996"/>
                    </a:lnTo>
                    <a:lnTo>
                      <a:pt x="5028" y="996"/>
                    </a:lnTo>
                    <a:lnTo>
                      <a:pt x="5020" y="994"/>
                    </a:lnTo>
                    <a:lnTo>
                      <a:pt x="5012" y="994"/>
                    </a:lnTo>
                    <a:lnTo>
                      <a:pt x="5006" y="992"/>
                    </a:lnTo>
                    <a:lnTo>
                      <a:pt x="5004" y="990"/>
                    </a:lnTo>
                    <a:lnTo>
                      <a:pt x="5002" y="988"/>
                    </a:lnTo>
                    <a:lnTo>
                      <a:pt x="5000" y="978"/>
                    </a:lnTo>
                    <a:lnTo>
                      <a:pt x="5000" y="970"/>
                    </a:lnTo>
                    <a:lnTo>
                      <a:pt x="5000" y="962"/>
                    </a:lnTo>
                    <a:lnTo>
                      <a:pt x="4998" y="960"/>
                    </a:lnTo>
                    <a:lnTo>
                      <a:pt x="4994" y="958"/>
                    </a:lnTo>
                    <a:lnTo>
                      <a:pt x="4988" y="956"/>
                    </a:lnTo>
                    <a:lnTo>
                      <a:pt x="4980" y="958"/>
                    </a:lnTo>
                    <a:lnTo>
                      <a:pt x="4958" y="964"/>
                    </a:lnTo>
                    <a:lnTo>
                      <a:pt x="4944" y="968"/>
                    </a:lnTo>
                    <a:lnTo>
                      <a:pt x="4930" y="970"/>
                    </a:lnTo>
                    <a:lnTo>
                      <a:pt x="4920" y="972"/>
                    </a:lnTo>
                    <a:lnTo>
                      <a:pt x="4908" y="972"/>
                    </a:lnTo>
                    <a:lnTo>
                      <a:pt x="4890" y="968"/>
                    </a:lnTo>
                    <a:lnTo>
                      <a:pt x="4870" y="964"/>
                    </a:lnTo>
                    <a:lnTo>
                      <a:pt x="4850" y="958"/>
                    </a:lnTo>
                    <a:lnTo>
                      <a:pt x="4828" y="954"/>
                    </a:lnTo>
                    <a:lnTo>
                      <a:pt x="4814" y="954"/>
                    </a:lnTo>
                    <a:lnTo>
                      <a:pt x="4800" y="954"/>
                    </a:lnTo>
                    <a:lnTo>
                      <a:pt x="4784" y="956"/>
                    </a:lnTo>
                    <a:lnTo>
                      <a:pt x="4766" y="958"/>
                    </a:lnTo>
                    <a:lnTo>
                      <a:pt x="4732" y="966"/>
                    </a:lnTo>
                    <a:lnTo>
                      <a:pt x="4706" y="966"/>
                    </a:lnTo>
                    <a:lnTo>
                      <a:pt x="4686" y="964"/>
                    </a:lnTo>
                    <a:lnTo>
                      <a:pt x="4674" y="960"/>
                    </a:lnTo>
                    <a:lnTo>
                      <a:pt x="4668" y="956"/>
                    </a:lnTo>
                    <a:lnTo>
                      <a:pt x="4666" y="952"/>
                    </a:lnTo>
                    <a:lnTo>
                      <a:pt x="4662" y="944"/>
                    </a:lnTo>
                    <a:lnTo>
                      <a:pt x="4664" y="934"/>
                    </a:lnTo>
                    <a:lnTo>
                      <a:pt x="4668" y="924"/>
                    </a:lnTo>
                    <a:lnTo>
                      <a:pt x="4670" y="918"/>
                    </a:lnTo>
                    <a:lnTo>
                      <a:pt x="4670" y="912"/>
                    </a:lnTo>
                    <a:lnTo>
                      <a:pt x="4668" y="906"/>
                    </a:lnTo>
                    <a:lnTo>
                      <a:pt x="4662" y="898"/>
                    </a:lnTo>
                    <a:lnTo>
                      <a:pt x="4656" y="892"/>
                    </a:lnTo>
                    <a:lnTo>
                      <a:pt x="4648" y="884"/>
                    </a:lnTo>
                    <a:lnTo>
                      <a:pt x="4636" y="878"/>
                    </a:lnTo>
                    <a:lnTo>
                      <a:pt x="4624" y="872"/>
                    </a:lnTo>
                    <a:lnTo>
                      <a:pt x="4608" y="868"/>
                    </a:lnTo>
                    <a:lnTo>
                      <a:pt x="4592" y="862"/>
                    </a:lnTo>
                    <a:lnTo>
                      <a:pt x="4572" y="860"/>
                    </a:lnTo>
                    <a:lnTo>
                      <a:pt x="4552" y="856"/>
                    </a:lnTo>
                    <a:lnTo>
                      <a:pt x="4528" y="856"/>
                    </a:lnTo>
                    <a:lnTo>
                      <a:pt x="4504" y="856"/>
                    </a:lnTo>
                    <a:lnTo>
                      <a:pt x="4476" y="860"/>
                    </a:lnTo>
                    <a:lnTo>
                      <a:pt x="4448" y="864"/>
                    </a:lnTo>
                    <a:lnTo>
                      <a:pt x="4420" y="868"/>
                    </a:lnTo>
                    <a:lnTo>
                      <a:pt x="4396" y="870"/>
                    </a:lnTo>
                    <a:lnTo>
                      <a:pt x="4374" y="868"/>
                    </a:lnTo>
                    <a:lnTo>
                      <a:pt x="4358" y="866"/>
                    </a:lnTo>
                    <a:lnTo>
                      <a:pt x="4342" y="860"/>
                    </a:lnTo>
                    <a:lnTo>
                      <a:pt x="4328" y="854"/>
                    </a:lnTo>
                    <a:lnTo>
                      <a:pt x="4318" y="848"/>
                    </a:lnTo>
                    <a:lnTo>
                      <a:pt x="4308" y="840"/>
                    </a:lnTo>
                    <a:lnTo>
                      <a:pt x="4292" y="822"/>
                    </a:lnTo>
                    <a:lnTo>
                      <a:pt x="4278" y="804"/>
                    </a:lnTo>
                    <a:lnTo>
                      <a:pt x="4264" y="788"/>
                    </a:lnTo>
                    <a:lnTo>
                      <a:pt x="4256" y="782"/>
                    </a:lnTo>
                    <a:lnTo>
                      <a:pt x="4246" y="778"/>
                    </a:lnTo>
                    <a:lnTo>
                      <a:pt x="4228" y="772"/>
                    </a:lnTo>
                    <a:lnTo>
                      <a:pt x="4214" y="768"/>
                    </a:lnTo>
                    <a:lnTo>
                      <a:pt x="4186" y="768"/>
                    </a:lnTo>
                    <a:lnTo>
                      <a:pt x="4154" y="764"/>
                    </a:lnTo>
                    <a:lnTo>
                      <a:pt x="4130" y="762"/>
                    </a:lnTo>
                    <a:lnTo>
                      <a:pt x="4100" y="754"/>
                    </a:lnTo>
                    <a:lnTo>
                      <a:pt x="4068" y="748"/>
                    </a:lnTo>
                    <a:lnTo>
                      <a:pt x="4044" y="744"/>
                    </a:lnTo>
                    <a:lnTo>
                      <a:pt x="4002" y="740"/>
                    </a:lnTo>
                    <a:lnTo>
                      <a:pt x="3964" y="738"/>
                    </a:lnTo>
                    <a:lnTo>
                      <a:pt x="3944" y="734"/>
                    </a:lnTo>
                    <a:lnTo>
                      <a:pt x="3922" y="730"/>
                    </a:lnTo>
                    <a:lnTo>
                      <a:pt x="3902" y="724"/>
                    </a:lnTo>
                    <a:lnTo>
                      <a:pt x="3892" y="724"/>
                    </a:lnTo>
                    <a:lnTo>
                      <a:pt x="3892" y="726"/>
                    </a:lnTo>
                    <a:lnTo>
                      <a:pt x="3890" y="728"/>
                    </a:lnTo>
                    <a:lnTo>
                      <a:pt x="3890" y="734"/>
                    </a:lnTo>
                    <a:lnTo>
                      <a:pt x="3892" y="740"/>
                    </a:lnTo>
                    <a:lnTo>
                      <a:pt x="3890" y="744"/>
                    </a:lnTo>
                    <a:lnTo>
                      <a:pt x="3888" y="746"/>
                    </a:lnTo>
                    <a:lnTo>
                      <a:pt x="3882" y="750"/>
                    </a:lnTo>
                    <a:lnTo>
                      <a:pt x="3876" y="752"/>
                    </a:lnTo>
                    <a:lnTo>
                      <a:pt x="3854" y="754"/>
                    </a:lnTo>
                    <a:lnTo>
                      <a:pt x="3842" y="756"/>
                    </a:lnTo>
                    <a:lnTo>
                      <a:pt x="3834" y="758"/>
                    </a:lnTo>
                    <a:lnTo>
                      <a:pt x="3830" y="764"/>
                    </a:lnTo>
                    <a:lnTo>
                      <a:pt x="3830" y="768"/>
                    </a:lnTo>
                    <a:lnTo>
                      <a:pt x="3832" y="776"/>
                    </a:lnTo>
                    <a:lnTo>
                      <a:pt x="3836" y="782"/>
                    </a:lnTo>
                    <a:lnTo>
                      <a:pt x="3846" y="798"/>
                    </a:lnTo>
                    <a:lnTo>
                      <a:pt x="3856" y="812"/>
                    </a:lnTo>
                    <a:lnTo>
                      <a:pt x="3860" y="818"/>
                    </a:lnTo>
                    <a:lnTo>
                      <a:pt x="3862" y="822"/>
                    </a:lnTo>
                    <a:lnTo>
                      <a:pt x="3860" y="826"/>
                    </a:lnTo>
                    <a:lnTo>
                      <a:pt x="3856" y="828"/>
                    </a:lnTo>
                    <a:lnTo>
                      <a:pt x="3848" y="826"/>
                    </a:lnTo>
                    <a:lnTo>
                      <a:pt x="3836" y="824"/>
                    </a:lnTo>
                    <a:lnTo>
                      <a:pt x="3810" y="818"/>
                    </a:lnTo>
                    <a:lnTo>
                      <a:pt x="3792" y="818"/>
                    </a:lnTo>
                    <a:lnTo>
                      <a:pt x="3778" y="818"/>
                    </a:lnTo>
                    <a:lnTo>
                      <a:pt x="3770" y="820"/>
                    </a:lnTo>
                    <a:lnTo>
                      <a:pt x="3760" y="824"/>
                    </a:lnTo>
                    <a:lnTo>
                      <a:pt x="3750" y="824"/>
                    </a:lnTo>
                    <a:lnTo>
                      <a:pt x="3736" y="824"/>
                    </a:lnTo>
                    <a:lnTo>
                      <a:pt x="3716" y="820"/>
                    </a:lnTo>
                    <a:lnTo>
                      <a:pt x="3704" y="818"/>
                    </a:lnTo>
                    <a:lnTo>
                      <a:pt x="3694" y="818"/>
                    </a:lnTo>
                    <a:lnTo>
                      <a:pt x="3686" y="818"/>
                    </a:lnTo>
                    <a:lnTo>
                      <a:pt x="3676" y="820"/>
                    </a:lnTo>
                    <a:lnTo>
                      <a:pt x="3662" y="826"/>
                    </a:lnTo>
                    <a:lnTo>
                      <a:pt x="3650" y="832"/>
                    </a:lnTo>
                    <a:lnTo>
                      <a:pt x="3638" y="836"/>
                    </a:lnTo>
                    <a:lnTo>
                      <a:pt x="3632" y="838"/>
                    </a:lnTo>
                    <a:lnTo>
                      <a:pt x="3624" y="836"/>
                    </a:lnTo>
                    <a:lnTo>
                      <a:pt x="3616" y="836"/>
                    </a:lnTo>
                    <a:lnTo>
                      <a:pt x="3608" y="832"/>
                    </a:lnTo>
                    <a:lnTo>
                      <a:pt x="3598" y="826"/>
                    </a:lnTo>
                    <a:lnTo>
                      <a:pt x="3586" y="818"/>
                    </a:lnTo>
                    <a:lnTo>
                      <a:pt x="3576" y="812"/>
                    </a:lnTo>
                    <a:lnTo>
                      <a:pt x="3566" y="810"/>
                    </a:lnTo>
                    <a:lnTo>
                      <a:pt x="3558" y="810"/>
                    </a:lnTo>
                    <a:lnTo>
                      <a:pt x="3552" y="814"/>
                    </a:lnTo>
                    <a:lnTo>
                      <a:pt x="3546" y="820"/>
                    </a:lnTo>
                    <a:lnTo>
                      <a:pt x="3540" y="828"/>
                    </a:lnTo>
                    <a:lnTo>
                      <a:pt x="3530" y="848"/>
                    </a:lnTo>
                    <a:lnTo>
                      <a:pt x="3520" y="864"/>
                    </a:lnTo>
                    <a:lnTo>
                      <a:pt x="3514" y="872"/>
                    </a:lnTo>
                    <a:lnTo>
                      <a:pt x="3508" y="876"/>
                    </a:lnTo>
                    <a:lnTo>
                      <a:pt x="3500" y="878"/>
                    </a:lnTo>
                    <a:lnTo>
                      <a:pt x="3492" y="878"/>
                    </a:lnTo>
                    <a:lnTo>
                      <a:pt x="3482" y="872"/>
                    </a:lnTo>
                    <a:lnTo>
                      <a:pt x="3470" y="864"/>
                    </a:lnTo>
                    <a:lnTo>
                      <a:pt x="3428" y="824"/>
                    </a:lnTo>
                    <a:lnTo>
                      <a:pt x="3402" y="796"/>
                    </a:lnTo>
                    <a:lnTo>
                      <a:pt x="3390" y="784"/>
                    </a:lnTo>
                    <a:lnTo>
                      <a:pt x="3380" y="776"/>
                    </a:lnTo>
                    <a:lnTo>
                      <a:pt x="3368" y="768"/>
                    </a:lnTo>
                    <a:lnTo>
                      <a:pt x="3352" y="762"/>
                    </a:lnTo>
                    <a:lnTo>
                      <a:pt x="3346" y="760"/>
                    </a:lnTo>
                    <a:lnTo>
                      <a:pt x="3342" y="760"/>
                    </a:lnTo>
                    <a:lnTo>
                      <a:pt x="3338" y="762"/>
                    </a:lnTo>
                    <a:lnTo>
                      <a:pt x="3338" y="764"/>
                    </a:lnTo>
                    <a:lnTo>
                      <a:pt x="3340" y="772"/>
                    </a:lnTo>
                    <a:lnTo>
                      <a:pt x="3344" y="782"/>
                    </a:lnTo>
                    <a:lnTo>
                      <a:pt x="3348" y="792"/>
                    </a:lnTo>
                    <a:lnTo>
                      <a:pt x="3350" y="798"/>
                    </a:lnTo>
                    <a:lnTo>
                      <a:pt x="3348" y="798"/>
                    </a:lnTo>
                    <a:lnTo>
                      <a:pt x="3346" y="798"/>
                    </a:lnTo>
                    <a:lnTo>
                      <a:pt x="3336" y="790"/>
                    </a:lnTo>
                    <a:lnTo>
                      <a:pt x="3318" y="778"/>
                    </a:lnTo>
                    <a:lnTo>
                      <a:pt x="3296" y="766"/>
                    </a:lnTo>
                    <a:lnTo>
                      <a:pt x="3270" y="754"/>
                    </a:lnTo>
                    <a:lnTo>
                      <a:pt x="3242" y="744"/>
                    </a:lnTo>
                    <a:lnTo>
                      <a:pt x="3208" y="734"/>
                    </a:lnTo>
                    <a:lnTo>
                      <a:pt x="3170" y="728"/>
                    </a:lnTo>
                    <a:lnTo>
                      <a:pt x="3128" y="722"/>
                    </a:lnTo>
                    <a:lnTo>
                      <a:pt x="3082" y="716"/>
                    </a:lnTo>
                    <a:lnTo>
                      <a:pt x="3030" y="712"/>
                    </a:lnTo>
                    <a:lnTo>
                      <a:pt x="3012" y="708"/>
                    </a:lnTo>
                    <a:lnTo>
                      <a:pt x="3000" y="704"/>
                    </a:lnTo>
                    <a:lnTo>
                      <a:pt x="2994" y="702"/>
                    </a:lnTo>
                    <a:lnTo>
                      <a:pt x="2992" y="698"/>
                    </a:lnTo>
                    <a:lnTo>
                      <a:pt x="2992" y="694"/>
                    </a:lnTo>
                    <a:lnTo>
                      <a:pt x="2994" y="690"/>
                    </a:lnTo>
                    <a:lnTo>
                      <a:pt x="3002" y="684"/>
                    </a:lnTo>
                    <a:lnTo>
                      <a:pt x="3008" y="678"/>
                    </a:lnTo>
                    <a:lnTo>
                      <a:pt x="3008" y="676"/>
                    </a:lnTo>
                    <a:lnTo>
                      <a:pt x="3006" y="674"/>
                    </a:lnTo>
                    <a:lnTo>
                      <a:pt x="3002" y="672"/>
                    </a:lnTo>
                    <a:lnTo>
                      <a:pt x="2992" y="670"/>
                    </a:lnTo>
                    <a:lnTo>
                      <a:pt x="2946" y="666"/>
                    </a:lnTo>
                    <a:lnTo>
                      <a:pt x="2904" y="664"/>
                    </a:lnTo>
                    <a:lnTo>
                      <a:pt x="2864" y="664"/>
                    </a:lnTo>
                    <a:lnTo>
                      <a:pt x="2844" y="666"/>
                    </a:lnTo>
                    <a:lnTo>
                      <a:pt x="2822" y="670"/>
                    </a:lnTo>
                    <a:lnTo>
                      <a:pt x="2814" y="670"/>
                    </a:lnTo>
                    <a:lnTo>
                      <a:pt x="2806" y="670"/>
                    </a:lnTo>
                    <a:lnTo>
                      <a:pt x="2800" y="670"/>
                    </a:lnTo>
                    <a:lnTo>
                      <a:pt x="2794" y="668"/>
                    </a:lnTo>
                    <a:lnTo>
                      <a:pt x="2790" y="662"/>
                    </a:lnTo>
                    <a:lnTo>
                      <a:pt x="2786" y="654"/>
                    </a:lnTo>
                    <a:lnTo>
                      <a:pt x="2784" y="648"/>
                    </a:lnTo>
                    <a:lnTo>
                      <a:pt x="2780" y="644"/>
                    </a:lnTo>
                    <a:lnTo>
                      <a:pt x="2778" y="642"/>
                    </a:lnTo>
                    <a:lnTo>
                      <a:pt x="2774" y="642"/>
                    </a:lnTo>
                    <a:lnTo>
                      <a:pt x="2762" y="648"/>
                    </a:lnTo>
                    <a:lnTo>
                      <a:pt x="2748" y="654"/>
                    </a:lnTo>
                    <a:lnTo>
                      <a:pt x="2738" y="654"/>
                    </a:lnTo>
                    <a:lnTo>
                      <a:pt x="2730" y="652"/>
                    </a:lnTo>
                    <a:lnTo>
                      <a:pt x="2722" y="648"/>
                    </a:lnTo>
                    <a:lnTo>
                      <a:pt x="2714" y="644"/>
                    </a:lnTo>
                    <a:lnTo>
                      <a:pt x="2704" y="640"/>
                    </a:lnTo>
                    <a:lnTo>
                      <a:pt x="2692" y="638"/>
                    </a:lnTo>
                    <a:lnTo>
                      <a:pt x="2676" y="640"/>
                    </a:lnTo>
                    <a:lnTo>
                      <a:pt x="2660" y="644"/>
                    </a:lnTo>
                    <a:lnTo>
                      <a:pt x="2652" y="650"/>
                    </a:lnTo>
                    <a:lnTo>
                      <a:pt x="2650" y="658"/>
                    </a:lnTo>
                    <a:lnTo>
                      <a:pt x="2648" y="664"/>
                    </a:lnTo>
                    <a:lnTo>
                      <a:pt x="2642" y="672"/>
                    </a:lnTo>
                    <a:lnTo>
                      <a:pt x="2634" y="680"/>
                    </a:lnTo>
                    <a:lnTo>
                      <a:pt x="2614" y="686"/>
                    </a:lnTo>
                    <a:lnTo>
                      <a:pt x="2586" y="692"/>
                    </a:lnTo>
                    <a:lnTo>
                      <a:pt x="2554" y="696"/>
                    </a:lnTo>
                    <a:lnTo>
                      <a:pt x="2530" y="698"/>
                    </a:lnTo>
                    <a:lnTo>
                      <a:pt x="2516" y="696"/>
                    </a:lnTo>
                    <a:lnTo>
                      <a:pt x="2512" y="694"/>
                    </a:lnTo>
                    <a:lnTo>
                      <a:pt x="2512" y="692"/>
                    </a:lnTo>
                    <a:lnTo>
                      <a:pt x="2512" y="690"/>
                    </a:lnTo>
                    <a:lnTo>
                      <a:pt x="2516" y="686"/>
                    </a:lnTo>
                    <a:lnTo>
                      <a:pt x="2528" y="676"/>
                    </a:lnTo>
                    <a:lnTo>
                      <a:pt x="2550" y="666"/>
                    </a:lnTo>
                    <a:lnTo>
                      <a:pt x="2580" y="652"/>
                    </a:lnTo>
                    <a:lnTo>
                      <a:pt x="2610" y="640"/>
                    </a:lnTo>
                    <a:lnTo>
                      <a:pt x="2632" y="628"/>
                    </a:lnTo>
                    <a:lnTo>
                      <a:pt x="2660" y="610"/>
                    </a:lnTo>
                    <a:lnTo>
                      <a:pt x="2672" y="602"/>
                    </a:lnTo>
                    <a:lnTo>
                      <a:pt x="2688" y="594"/>
                    </a:lnTo>
                    <a:lnTo>
                      <a:pt x="2706" y="586"/>
                    </a:lnTo>
                    <a:lnTo>
                      <a:pt x="2734" y="576"/>
                    </a:lnTo>
                    <a:lnTo>
                      <a:pt x="2762" y="566"/>
                    </a:lnTo>
                    <a:lnTo>
                      <a:pt x="2782" y="554"/>
                    </a:lnTo>
                    <a:lnTo>
                      <a:pt x="2788" y="548"/>
                    </a:lnTo>
                    <a:lnTo>
                      <a:pt x="2794" y="542"/>
                    </a:lnTo>
                    <a:lnTo>
                      <a:pt x="2802" y="528"/>
                    </a:lnTo>
                    <a:lnTo>
                      <a:pt x="2806" y="514"/>
                    </a:lnTo>
                    <a:lnTo>
                      <a:pt x="2806" y="502"/>
                    </a:lnTo>
                    <a:lnTo>
                      <a:pt x="2802" y="490"/>
                    </a:lnTo>
                    <a:lnTo>
                      <a:pt x="2798" y="478"/>
                    </a:lnTo>
                    <a:lnTo>
                      <a:pt x="2792" y="470"/>
                    </a:lnTo>
                    <a:lnTo>
                      <a:pt x="2784" y="464"/>
                    </a:lnTo>
                    <a:lnTo>
                      <a:pt x="2776" y="462"/>
                    </a:lnTo>
                    <a:lnTo>
                      <a:pt x="2768" y="460"/>
                    </a:lnTo>
                    <a:lnTo>
                      <a:pt x="2748" y="454"/>
                    </a:lnTo>
                    <a:lnTo>
                      <a:pt x="2738" y="448"/>
                    </a:lnTo>
                    <a:lnTo>
                      <a:pt x="2724" y="438"/>
                    </a:lnTo>
                    <a:lnTo>
                      <a:pt x="2712" y="430"/>
                    </a:lnTo>
                    <a:lnTo>
                      <a:pt x="2700" y="426"/>
                    </a:lnTo>
                    <a:lnTo>
                      <a:pt x="2686" y="424"/>
                    </a:lnTo>
                    <a:lnTo>
                      <a:pt x="2672" y="424"/>
                    </a:lnTo>
                    <a:lnTo>
                      <a:pt x="2644" y="428"/>
                    </a:lnTo>
                    <a:lnTo>
                      <a:pt x="2628" y="428"/>
                    </a:lnTo>
                    <a:lnTo>
                      <a:pt x="2612" y="426"/>
                    </a:lnTo>
                    <a:lnTo>
                      <a:pt x="2598" y="424"/>
                    </a:lnTo>
                    <a:lnTo>
                      <a:pt x="2590" y="424"/>
                    </a:lnTo>
                    <a:lnTo>
                      <a:pt x="2582" y="426"/>
                    </a:lnTo>
                    <a:lnTo>
                      <a:pt x="2578" y="428"/>
                    </a:lnTo>
                    <a:lnTo>
                      <a:pt x="2574" y="432"/>
                    </a:lnTo>
                    <a:lnTo>
                      <a:pt x="2566" y="436"/>
                    </a:lnTo>
                    <a:lnTo>
                      <a:pt x="2554" y="440"/>
                    </a:lnTo>
                    <a:lnTo>
                      <a:pt x="2538" y="444"/>
                    </a:lnTo>
                    <a:lnTo>
                      <a:pt x="2516" y="444"/>
                    </a:lnTo>
                    <a:lnTo>
                      <a:pt x="2512" y="444"/>
                    </a:lnTo>
                    <a:lnTo>
                      <a:pt x="2512" y="442"/>
                    </a:lnTo>
                    <a:lnTo>
                      <a:pt x="2516" y="436"/>
                    </a:lnTo>
                    <a:lnTo>
                      <a:pt x="2528" y="428"/>
                    </a:lnTo>
                    <a:lnTo>
                      <a:pt x="2538" y="420"/>
                    </a:lnTo>
                    <a:lnTo>
                      <a:pt x="2540" y="416"/>
                    </a:lnTo>
                    <a:lnTo>
                      <a:pt x="2542" y="412"/>
                    </a:lnTo>
                    <a:lnTo>
                      <a:pt x="2540" y="410"/>
                    </a:lnTo>
                    <a:lnTo>
                      <a:pt x="2534" y="406"/>
                    </a:lnTo>
                    <a:lnTo>
                      <a:pt x="2524" y="404"/>
                    </a:lnTo>
                    <a:lnTo>
                      <a:pt x="2508" y="402"/>
                    </a:lnTo>
                    <a:lnTo>
                      <a:pt x="2478" y="400"/>
                    </a:lnTo>
                    <a:lnTo>
                      <a:pt x="2458" y="398"/>
                    </a:lnTo>
                    <a:lnTo>
                      <a:pt x="2448" y="394"/>
                    </a:lnTo>
                    <a:lnTo>
                      <a:pt x="2446" y="394"/>
                    </a:lnTo>
                    <a:lnTo>
                      <a:pt x="2446" y="392"/>
                    </a:lnTo>
                    <a:lnTo>
                      <a:pt x="2450" y="388"/>
                    </a:lnTo>
                    <a:lnTo>
                      <a:pt x="2458" y="386"/>
                    </a:lnTo>
                    <a:lnTo>
                      <a:pt x="2486" y="378"/>
                    </a:lnTo>
                    <a:lnTo>
                      <a:pt x="2492" y="376"/>
                    </a:lnTo>
                    <a:lnTo>
                      <a:pt x="2496" y="374"/>
                    </a:lnTo>
                    <a:lnTo>
                      <a:pt x="2496" y="370"/>
                    </a:lnTo>
                    <a:lnTo>
                      <a:pt x="2496" y="366"/>
                    </a:lnTo>
                    <a:lnTo>
                      <a:pt x="2492" y="364"/>
                    </a:lnTo>
                    <a:lnTo>
                      <a:pt x="2486" y="360"/>
                    </a:lnTo>
                    <a:lnTo>
                      <a:pt x="2470" y="352"/>
                    </a:lnTo>
                    <a:lnTo>
                      <a:pt x="2448" y="348"/>
                    </a:lnTo>
                    <a:lnTo>
                      <a:pt x="2422" y="348"/>
                    </a:lnTo>
                    <a:lnTo>
                      <a:pt x="2408" y="348"/>
                    </a:lnTo>
                    <a:lnTo>
                      <a:pt x="2392" y="352"/>
                    </a:lnTo>
                    <a:lnTo>
                      <a:pt x="2378" y="356"/>
                    </a:lnTo>
                    <a:lnTo>
                      <a:pt x="2362" y="362"/>
                    </a:lnTo>
                    <a:lnTo>
                      <a:pt x="2342" y="370"/>
                    </a:lnTo>
                    <a:lnTo>
                      <a:pt x="2326" y="380"/>
                    </a:lnTo>
                    <a:lnTo>
                      <a:pt x="2314" y="388"/>
                    </a:lnTo>
                    <a:lnTo>
                      <a:pt x="2304" y="396"/>
                    </a:lnTo>
                    <a:lnTo>
                      <a:pt x="2296" y="402"/>
                    </a:lnTo>
                    <a:lnTo>
                      <a:pt x="2292" y="408"/>
                    </a:lnTo>
                    <a:lnTo>
                      <a:pt x="2286" y="420"/>
                    </a:lnTo>
                    <a:lnTo>
                      <a:pt x="2284" y="428"/>
                    </a:lnTo>
                    <a:lnTo>
                      <a:pt x="2280" y="434"/>
                    </a:lnTo>
                    <a:lnTo>
                      <a:pt x="2276" y="436"/>
                    </a:lnTo>
                    <a:lnTo>
                      <a:pt x="2272" y="438"/>
                    </a:lnTo>
                    <a:lnTo>
                      <a:pt x="2256" y="440"/>
                    </a:lnTo>
                    <a:lnTo>
                      <a:pt x="2224" y="442"/>
                    </a:lnTo>
                    <a:lnTo>
                      <a:pt x="2208" y="444"/>
                    </a:lnTo>
                    <a:lnTo>
                      <a:pt x="2206" y="444"/>
                    </a:lnTo>
                    <a:lnTo>
                      <a:pt x="2206" y="446"/>
                    </a:lnTo>
                    <a:lnTo>
                      <a:pt x="2206" y="448"/>
                    </a:lnTo>
                    <a:lnTo>
                      <a:pt x="2210" y="452"/>
                    </a:lnTo>
                    <a:lnTo>
                      <a:pt x="2208" y="456"/>
                    </a:lnTo>
                    <a:lnTo>
                      <a:pt x="2206" y="458"/>
                    </a:lnTo>
                    <a:lnTo>
                      <a:pt x="2192" y="464"/>
                    </a:lnTo>
                    <a:lnTo>
                      <a:pt x="2162" y="472"/>
                    </a:lnTo>
                    <a:lnTo>
                      <a:pt x="2132" y="478"/>
                    </a:lnTo>
                    <a:lnTo>
                      <a:pt x="2118" y="478"/>
                    </a:lnTo>
                    <a:lnTo>
                      <a:pt x="2114" y="476"/>
                    </a:lnTo>
                    <a:lnTo>
                      <a:pt x="2112" y="474"/>
                    </a:lnTo>
                    <a:lnTo>
                      <a:pt x="2112" y="470"/>
                    </a:lnTo>
                    <a:lnTo>
                      <a:pt x="2110" y="468"/>
                    </a:lnTo>
                    <a:lnTo>
                      <a:pt x="2108" y="464"/>
                    </a:lnTo>
                    <a:lnTo>
                      <a:pt x="2106" y="462"/>
                    </a:lnTo>
                    <a:lnTo>
                      <a:pt x="2098" y="462"/>
                    </a:lnTo>
                    <a:lnTo>
                      <a:pt x="2076" y="460"/>
                    </a:lnTo>
                    <a:lnTo>
                      <a:pt x="2034" y="464"/>
                    </a:lnTo>
                    <a:lnTo>
                      <a:pt x="1994" y="472"/>
                    </a:lnTo>
                    <a:lnTo>
                      <a:pt x="1982" y="474"/>
                    </a:lnTo>
                    <a:lnTo>
                      <a:pt x="1974" y="478"/>
                    </a:lnTo>
                    <a:lnTo>
                      <a:pt x="1970" y="482"/>
                    </a:lnTo>
                    <a:lnTo>
                      <a:pt x="1968" y="484"/>
                    </a:lnTo>
                    <a:lnTo>
                      <a:pt x="1970" y="490"/>
                    </a:lnTo>
                    <a:lnTo>
                      <a:pt x="1970" y="494"/>
                    </a:lnTo>
                    <a:lnTo>
                      <a:pt x="1970" y="496"/>
                    </a:lnTo>
                    <a:lnTo>
                      <a:pt x="1968" y="500"/>
                    </a:lnTo>
                    <a:lnTo>
                      <a:pt x="1964" y="502"/>
                    </a:lnTo>
                    <a:lnTo>
                      <a:pt x="1954" y="504"/>
                    </a:lnTo>
                    <a:lnTo>
                      <a:pt x="1942" y="506"/>
                    </a:lnTo>
                    <a:lnTo>
                      <a:pt x="1898" y="512"/>
                    </a:lnTo>
                    <a:lnTo>
                      <a:pt x="1850" y="516"/>
                    </a:lnTo>
                    <a:lnTo>
                      <a:pt x="1818" y="522"/>
                    </a:lnTo>
                    <a:lnTo>
                      <a:pt x="1800" y="526"/>
                    </a:lnTo>
                    <a:lnTo>
                      <a:pt x="1790" y="532"/>
                    </a:lnTo>
                    <a:lnTo>
                      <a:pt x="1784" y="538"/>
                    </a:lnTo>
                    <a:lnTo>
                      <a:pt x="1776" y="542"/>
                    </a:lnTo>
                    <a:lnTo>
                      <a:pt x="1764" y="546"/>
                    </a:lnTo>
                    <a:lnTo>
                      <a:pt x="1742" y="550"/>
                    </a:lnTo>
                    <a:lnTo>
                      <a:pt x="1728" y="550"/>
                    </a:lnTo>
                    <a:lnTo>
                      <a:pt x="1718" y="554"/>
                    </a:lnTo>
                    <a:lnTo>
                      <a:pt x="1708" y="558"/>
                    </a:lnTo>
                    <a:lnTo>
                      <a:pt x="1698" y="562"/>
                    </a:lnTo>
                    <a:lnTo>
                      <a:pt x="1692" y="566"/>
                    </a:lnTo>
                    <a:lnTo>
                      <a:pt x="1686" y="572"/>
                    </a:lnTo>
                    <a:lnTo>
                      <a:pt x="1682" y="578"/>
                    </a:lnTo>
                    <a:lnTo>
                      <a:pt x="1680" y="584"/>
                    </a:lnTo>
                    <a:lnTo>
                      <a:pt x="1678" y="590"/>
                    </a:lnTo>
                    <a:lnTo>
                      <a:pt x="1678" y="596"/>
                    </a:lnTo>
                    <a:lnTo>
                      <a:pt x="1680" y="602"/>
                    </a:lnTo>
                    <a:lnTo>
                      <a:pt x="1682" y="608"/>
                    </a:lnTo>
                    <a:lnTo>
                      <a:pt x="1686" y="612"/>
                    </a:lnTo>
                    <a:lnTo>
                      <a:pt x="1690" y="616"/>
                    </a:lnTo>
                    <a:lnTo>
                      <a:pt x="1696" y="618"/>
                    </a:lnTo>
                    <a:lnTo>
                      <a:pt x="1704" y="620"/>
                    </a:lnTo>
                    <a:lnTo>
                      <a:pt x="1716" y="622"/>
                    </a:lnTo>
                    <a:lnTo>
                      <a:pt x="1724" y="624"/>
                    </a:lnTo>
                    <a:lnTo>
                      <a:pt x="1726" y="628"/>
                    </a:lnTo>
                    <a:lnTo>
                      <a:pt x="1724" y="634"/>
                    </a:lnTo>
                    <a:lnTo>
                      <a:pt x="1716" y="638"/>
                    </a:lnTo>
                    <a:lnTo>
                      <a:pt x="1704" y="644"/>
                    </a:lnTo>
                    <a:lnTo>
                      <a:pt x="1690" y="648"/>
                    </a:lnTo>
                    <a:lnTo>
                      <a:pt x="1672" y="652"/>
                    </a:lnTo>
                    <a:lnTo>
                      <a:pt x="1638" y="658"/>
                    </a:lnTo>
                    <a:lnTo>
                      <a:pt x="1604" y="662"/>
                    </a:lnTo>
                    <a:lnTo>
                      <a:pt x="1542" y="662"/>
                    </a:lnTo>
                    <a:lnTo>
                      <a:pt x="1514" y="662"/>
                    </a:lnTo>
                    <a:lnTo>
                      <a:pt x="1490" y="666"/>
                    </a:lnTo>
                    <a:lnTo>
                      <a:pt x="1480" y="668"/>
                    </a:lnTo>
                    <a:lnTo>
                      <a:pt x="1470" y="672"/>
                    </a:lnTo>
                    <a:lnTo>
                      <a:pt x="1462" y="676"/>
                    </a:lnTo>
                    <a:lnTo>
                      <a:pt x="1458" y="682"/>
                    </a:lnTo>
                    <a:lnTo>
                      <a:pt x="1450" y="692"/>
                    </a:lnTo>
                    <a:lnTo>
                      <a:pt x="1450" y="696"/>
                    </a:lnTo>
                    <a:lnTo>
                      <a:pt x="1452" y="698"/>
                    </a:lnTo>
                    <a:lnTo>
                      <a:pt x="1456" y="702"/>
                    </a:lnTo>
                    <a:lnTo>
                      <a:pt x="1462" y="704"/>
                    </a:lnTo>
                    <a:lnTo>
                      <a:pt x="1470" y="706"/>
                    </a:lnTo>
                    <a:lnTo>
                      <a:pt x="1476" y="710"/>
                    </a:lnTo>
                    <a:lnTo>
                      <a:pt x="1476" y="714"/>
                    </a:lnTo>
                    <a:lnTo>
                      <a:pt x="1476" y="718"/>
                    </a:lnTo>
                    <a:lnTo>
                      <a:pt x="1476" y="724"/>
                    </a:lnTo>
                    <a:lnTo>
                      <a:pt x="1472" y="732"/>
                    </a:lnTo>
                    <a:lnTo>
                      <a:pt x="1468" y="738"/>
                    </a:lnTo>
                    <a:lnTo>
                      <a:pt x="1468" y="744"/>
                    </a:lnTo>
                    <a:lnTo>
                      <a:pt x="1468" y="748"/>
                    </a:lnTo>
                    <a:lnTo>
                      <a:pt x="1472" y="752"/>
                    </a:lnTo>
                    <a:lnTo>
                      <a:pt x="1480" y="756"/>
                    </a:lnTo>
                    <a:lnTo>
                      <a:pt x="1492" y="758"/>
                    </a:lnTo>
                    <a:lnTo>
                      <a:pt x="1506" y="760"/>
                    </a:lnTo>
                    <a:lnTo>
                      <a:pt x="1520" y="764"/>
                    </a:lnTo>
                    <a:lnTo>
                      <a:pt x="1524" y="766"/>
                    </a:lnTo>
                    <a:lnTo>
                      <a:pt x="1528" y="770"/>
                    </a:lnTo>
                    <a:lnTo>
                      <a:pt x="1532" y="774"/>
                    </a:lnTo>
                    <a:lnTo>
                      <a:pt x="1532" y="780"/>
                    </a:lnTo>
                    <a:lnTo>
                      <a:pt x="1534" y="786"/>
                    </a:lnTo>
                    <a:lnTo>
                      <a:pt x="1536" y="790"/>
                    </a:lnTo>
                    <a:lnTo>
                      <a:pt x="1540" y="792"/>
                    </a:lnTo>
                    <a:lnTo>
                      <a:pt x="1546" y="794"/>
                    </a:lnTo>
                    <a:lnTo>
                      <a:pt x="1556" y="796"/>
                    </a:lnTo>
                    <a:lnTo>
                      <a:pt x="1568" y="796"/>
                    </a:lnTo>
                    <a:lnTo>
                      <a:pt x="1580" y="798"/>
                    </a:lnTo>
                    <a:lnTo>
                      <a:pt x="1584" y="800"/>
                    </a:lnTo>
                    <a:lnTo>
                      <a:pt x="1586" y="804"/>
                    </a:lnTo>
                    <a:lnTo>
                      <a:pt x="1588" y="806"/>
                    </a:lnTo>
                    <a:lnTo>
                      <a:pt x="1588" y="812"/>
                    </a:lnTo>
                    <a:lnTo>
                      <a:pt x="1586" y="818"/>
                    </a:lnTo>
                    <a:lnTo>
                      <a:pt x="1582" y="828"/>
                    </a:lnTo>
                    <a:lnTo>
                      <a:pt x="1578" y="836"/>
                    </a:lnTo>
                    <a:lnTo>
                      <a:pt x="1576" y="844"/>
                    </a:lnTo>
                    <a:lnTo>
                      <a:pt x="1576" y="852"/>
                    </a:lnTo>
                    <a:lnTo>
                      <a:pt x="1578" y="858"/>
                    </a:lnTo>
                    <a:lnTo>
                      <a:pt x="1582" y="868"/>
                    </a:lnTo>
                    <a:lnTo>
                      <a:pt x="1590" y="876"/>
                    </a:lnTo>
                    <a:lnTo>
                      <a:pt x="1596" y="882"/>
                    </a:lnTo>
                    <a:lnTo>
                      <a:pt x="1598" y="886"/>
                    </a:lnTo>
                    <a:lnTo>
                      <a:pt x="1598" y="890"/>
                    </a:lnTo>
                    <a:lnTo>
                      <a:pt x="1598" y="896"/>
                    </a:lnTo>
                    <a:lnTo>
                      <a:pt x="1596" y="900"/>
                    </a:lnTo>
                    <a:lnTo>
                      <a:pt x="1590" y="906"/>
                    </a:lnTo>
                    <a:lnTo>
                      <a:pt x="1584" y="912"/>
                    </a:lnTo>
                    <a:lnTo>
                      <a:pt x="1570" y="922"/>
                    </a:lnTo>
                    <a:lnTo>
                      <a:pt x="1566" y="924"/>
                    </a:lnTo>
                    <a:lnTo>
                      <a:pt x="1564" y="922"/>
                    </a:lnTo>
                    <a:lnTo>
                      <a:pt x="1566" y="912"/>
                    </a:lnTo>
                    <a:lnTo>
                      <a:pt x="1568" y="898"/>
                    </a:lnTo>
                    <a:lnTo>
                      <a:pt x="1572" y="884"/>
                    </a:lnTo>
                    <a:lnTo>
                      <a:pt x="1572" y="878"/>
                    </a:lnTo>
                    <a:lnTo>
                      <a:pt x="1572" y="872"/>
                    </a:lnTo>
                    <a:lnTo>
                      <a:pt x="1570" y="866"/>
                    </a:lnTo>
                    <a:lnTo>
                      <a:pt x="1566" y="864"/>
                    </a:lnTo>
                    <a:lnTo>
                      <a:pt x="1560" y="864"/>
                    </a:lnTo>
                    <a:lnTo>
                      <a:pt x="1552" y="866"/>
                    </a:lnTo>
                    <a:lnTo>
                      <a:pt x="1542" y="868"/>
                    </a:lnTo>
                    <a:lnTo>
                      <a:pt x="1538" y="868"/>
                    </a:lnTo>
                    <a:lnTo>
                      <a:pt x="1536" y="866"/>
                    </a:lnTo>
                    <a:lnTo>
                      <a:pt x="1536" y="864"/>
                    </a:lnTo>
                    <a:lnTo>
                      <a:pt x="1542" y="856"/>
                    </a:lnTo>
                    <a:lnTo>
                      <a:pt x="1550" y="844"/>
                    </a:lnTo>
                    <a:lnTo>
                      <a:pt x="1560" y="832"/>
                    </a:lnTo>
                    <a:lnTo>
                      <a:pt x="1562" y="826"/>
                    </a:lnTo>
                    <a:lnTo>
                      <a:pt x="1564" y="820"/>
                    </a:lnTo>
                    <a:lnTo>
                      <a:pt x="1562" y="816"/>
                    </a:lnTo>
                    <a:lnTo>
                      <a:pt x="1558" y="812"/>
                    </a:lnTo>
                    <a:lnTo>
                      <a:pt x="1552" y="810"/>
                    </a:lnTo>
                    <a:lnTo>
                      <a:pt x="1540" y="810"/>
                    </a:lnTo>
                    <a:lnTo>
                      <a:pt x="1518" y="810"/>
                    </a:lnTo>
                    <a:lnTo>
                      <a:pt x="1504" y="806"/>
                    </a:lnTo>
                    <a:lnTo>
                      <a:pt x="1492" y="798"/>
                    </a:lnTo>
                    <a:lnTo>
                      <a:pt x="1482" y="792"/>
                    </a:lnTo>
                    <a:lnTo>
                      <a:pt x="1472" y="782"/>
                    </a:lnTo>
                    <a:lnTo>
                      <a:pt x="1460" y="774"/>
                    </a:lnTo>
                    <a:lnTo>
                      <a:pt x="1442" y="768"/>
                    </a:lnTo>
                    <a:lnTo>
                      <a:pt x="1416" y="762"/>
                    </a:lnTo>
                    <a:lnTo>
                      <a:pt x="1400" y="760"/>
                    </a:lnTo>
                    <a:lnTo>
                      <a:pt x="1386" y="760"/>
                    </a:lnTo>
                    <a:lnTo>
                      <a:pt x="1374" y="760"/>
                    </a:lnTo>
                    <a:lnTo>
                      <a:pt x="1364" y="762"/>
                    </a:lnTo>
                    <a:lnTo>
                      <a:pt x="1358" y="764"/>
                    </a:lnTo>
                    <a:lnTo>
                      <a:pt x="1352" y="768"/>
                    </a:lnTo>
                    <a:lnTo>
                      <a:pt x="1346" y="776"/>
                    </a:lnTo>
                    <a:lnTo>
                      <a:pt x="1342" y="784"/>
                    </a:lnTo>
                    <a:lnTo>
                      <a:pt x="1340" y="790"/>
                    </a:lnTo>
                    <a:lnTo>
                      <a:pt x="1336" y="794"/>
                    </a:lnTo>
                    <a:lnTo>
                      <a:pt x="1334" y="794"/>
                    </a:lnTo>
                    <a:lnTo>
                      <a:pt x="1330" y="792"/>
                    </a:lnTo>
                    <a:lnTo>
                      <a:pt x="1316" y="788"/>
                    </a:lnTo>
                    <a:lnTo>
                      <a:pt x="1302" y="788"/>
                    </a:lnTo>
                    <a:lnTo>
                      <a:pt x="1292" y="792"/>
                    </a:lnTo>
                    <a:lnTo>
                      <a:pt x="1284" y="796"/>
                    </a:lnTo>
                    <a:lnTo>
                      <a:pt x="1282" y="800"/>
                    </a:lnTo>
                    <a:lnTo>
                      <a:pt x="1282" y="804"/>
                    </a:lnTo>
                    <a:lnTo>
                      <a:pt x="1282" y="808"/>
                    </a:lnTo>
                    <a:lnTo>
                      <a:pt x="1284" y="812"/>
                    </a:lnTo>
                    <a:lnTo>
                      <a:pt x="1288" y="816"/>
                    </a:lnTo>
                    <a:lnTo>
                      <a:pt x="1294" y="820"/>
                    </a:lnTo>
                    <a:lnTo>
                      <a:pt x="1314" y="828"/>
                    </a:lnTo>
                    <a:lnTo>
                      <a:pt x="1332" y="834"/>
                    </a:lnTo>
                    <a:lnTo>
                      <a:pt x="1342" y="840"/>
                    </a:lnTo>
                    <a:lnTo>
                      <a:pt x="1344" y="842"/>
                    </a:lnTo>
                    <a:lnTo>
                      <a:pt x="1344" y="844"/>
                    </a:lnTo>
                    <a:lnTo>
                      <a:pt x="1340" y="846"/>
                    </a:lnTo>
                    <a:lnTo>
                      <a:pt x="1332" y="848"/>
                    </a:lnTo>
                    <a:lnTo>
                      <a:pt x="1318" y="848"/>
                    </a:lnTo>
                    <a:lnTo>
                      <a:pt x="1280" y="844"/>
                    </a:lnTo>
                    <a:lnTo>
                      <a:pt x="1270" y="842"/>
                    </a:lnTo>
                    <a:lnTo>
                      <a:pt x="1264" y="840"/>
                    </a:lnTo>
                    <a:lnTo>
                      <a:pt x="1260" y="836"/>
                    </a:lnTo>
                    <a:lnTo>
                      <a:pt x="1256" y="830"/>
                    </a:lnTo>
                    <a:lnTo>
                      <a:pt x="1256" y="824"/>
                    </a:lnTo>
                    <a:lnTo>
                      <a:pt x="1256" y="818"/>
                    </a:lnTo>
                    <a:lnTo>
                      <a:pt x="1260" y="804"/>
                    </a:lnTo>
                    <a:lnTo>
                      <a:pt x="1264" y="788"/>
                    </a:lnTo>
                    <a:lnTo>
                      <a:pt x="1268" y="772"/>
                    </a:lnTo>
                    <a:lnTo>
                      <a:pt x="1270" y="758"/>
                    </a:lnTo>
                    <a:lnTo>
                      <a:pt x="1268" y="750"/>
                    </a:lnTo>
                    <a:lnTo>
                      <a:pt x="1266" y="744"/>
                    </a:lnTo>
                    <a:lnTo>
                      <a:pt x="1258" y="734"/>
                    </a:lnTo>
                    <a:lnTo>
                      <a:pt x="1250" y="726"/>
                    </a:lnTo>
                    <a:lnTo>
                      <a:pt x="1244" y="722"/>
                    </a:lnTo>
                    <a:lnTo>
                      <a:pt x="1240" y="722"/>
                    </a:lnTo>
                    <a:lnTo>
                      <a:pt x="1236" y="724"/>
                    </a:lnTo>
                    <a:lnTo>
                      <a:pt x="1234" y="730"/>
                    </a:lnTo>
                    <a:lnTo>
                      <a:pt x="1234" y="738"/>
                    </a:lnTo>
                    <a:lnTo>
                      <a:pt x="1238" y="752"/>
                    </a:lnTo>
                    <a:lnTo>
                      <a:pt x="1240" y="762"/>
                    </a:lnTo>
                    <a:lnTo>
                      <a:pt x="1238" y="772"/>
                    </a:lnTo>
                    <a:lnTo>
                      <a:pt x="1236" y="778"/>
                    </a:lnTo>
                    <a:lnTo>
                      <a:pt x="1230" y="784"/>
                    </a:lnTo>
                    <a:lnTo>
                      <a:pt x="1224" y="788"/>
                    </a:lnTo>
                    <a:lnTo>
                      <a:pt x="1216" y="792"/>
                    </a:lnTo>
                    <a:lnTo>
                      <a:pt x="1198" y="798"/>
                    </a:lnTo>
                    <a:lnTo>
                      <a:pt x="1182" y="804"/>
                    </a:lnTo>
                    <a:lnTo>
                      <a:pt x="1176" y="808"/>
                    </a:lnTo>
                    <a:lnTo>
                      <a:pt x="1170" y="812"/>
                    </a:lnTo>
                    <a:lnTo>
                      <a:pt x="1168" y="818"/>
                    </a:lnTo>
                    <a:lnTo>
                      <a:pt x="1168" y="824"/>
                    </a:lnTo>
                    <a:lnTo>
                      <a:pt x="1172" y="832"/>
                    </a:lnTo>
                    <a:lnTo>
                      <a:pt x="1178" y="842"/>
                    </a:lnTo>
                    <a:lnTo>
                      <a:pt x="1200" y="870"/>
                    </a:lnTo>
                    <a:lnTo>
                      <a:pt x="1208" y="878"/>
                    </a:lnTo>
                    <a:lnTo>
                      <a:pt x="1212" y="886"/>
                    </a:lnTo>
                    <a:lnTo>
                      <a:pt x="1212" y="894"/>
                    </a:lnTo>
                    <a:lnTo>
                      <a:pt x="1210" y="902"/>
                    </a:lnTo>
                    <a:lnTo>
                      <a:pt x="1204" y="912"/>
                    </a:lnTo>
                    <a:lnTo>
                      <a:pt x="1194" y="926"/>
                    </a:lnTo>
                    <a:lnTo>
                      <a:pt x="1184" y="940"/>
                    </a:lnTo>
                    <a:lnTo>
                      <a:pt x="1180" y="950"/>
                    </a:lnTo>
                    <a:lnTo>
                      <a:pt x="1180" y="956"/>
                    </a:lnTo>
                    <a:lnTo>
                      <a:pt x="1182" y="962"/>
                    </a:lnTo>
                    <a:lnTo>
                      <a:pt x="1190" y="974"/>
                    </a:lnTo>
                    <a:lnTo>
                      <a:pt x="1192" y="982"/>
                    </a:lnTo>
                    <a:lnTo>
                      <a:pt x="1194" y="992"/>
                    </a:lnTo>
                    <a:lnTo>
                      <a:pt x="1194" y="996"/>
                    </a:lnTo>
                    <a:lnTo>
                      <a:pt x="1196" y="1000"/>
                    </a:lnTo>
                    <a:lnTo>
                      <a:pt x="1200" y="1002"/>
                    </a:lnTo>
                    <a:lnTo>
                      <a:pt x="1204" y="1002"/>
                    </a:lnTo>
                    <a:lnTo>
                      <a:pt x="1218" y="1000"/>
                    </a:lnTo>
                    <a:lnTo>
                      <a:pt x="1234" y="996"/>
                    </a:lnTo>
                    <a:lnTo>
                      <a:pt x="1254" y="992"/>
                    </a:lnTo>
                    <a:lnTo>
                      <a:pt x="1276" y="992"/>
                    </a:lnTo>
                    <a:lnTo>
                      <a:pt x="1288" y="992"/>
                    </a:lnTo>
                    <a:lnTo>
                      <a:pt x="1298" y="994"/>
                    </a:lnTo>
                    <a:lnTo>
                      <a:pt x="1310" y="998"/>
                    </a:lnTo>
                    <a:lnTo>
                      <a:pt x="1322" y="1004"/>
                    </a:lnTo>
                    <a:lnTo>
                      <a:pt x="1340" y="1016"/>
                    </a:lnTo>
                    <a:lnTo>
                      <a:pt x="1352" y="1028"/>
                    </a:lnTo>
                    <a:lnTo>
                      <a:pt x="1358" y="1036"/>
                    </a:lnTo>
                    <a:lnTo>
                      <a:pt x="1360" y="1044"/>
                    </a:lnTo>
                    <a:lnTo>
                      <a:pt x="1360" y="1050"/>
                    </a:lnTo>
                    <a:lnTo>
                      <a:pt x="1356" y="1054"/>
                    </a:lnTo>
                    <a:lnTo>
                      <a:pt x="1350" y="1066"/>
                    </a:lnTo>
                    <a:lnTo>
                      <a:pt x="1342" y="1078"/>
                    </a:lnTo>
                    <a:lnTo>
                      <a:pt x="1334" y="1092"/>
                    </a:lnTo>
                    <a:lnTo>
                      <a:pt x="1332" y="1096"/>
                    </a:lnTo>
                    <a:lnTo>
                      <a:pt x="1330" y="1098"/>
                    </a:lnTo>
                    <a:lnTo>
                      <a:pt x="1330" y="1092"/>
                    </a:lnTo>
                    <a:lnTo>
                      <a:pt x="1332" y="1082"/>
                    </a:lnTo>
                    <a:lnTo>
                      <a:pt x="1334" y="1066"/>
                    </a:lnTo>
                    <a:lnTo>
                      <a:pt x="1334" y="1052"/>
                    </a:lnTo>
                    <a:lnTo>
                      <a:pt x="1330" y="1038"/>
                    </a:lnTo>
                    <a:lnTo>
                      <a:pt x="1322" y="1026"/>
                    </a:lnTo>
                    <a:lnTo>
                      <a:pt x="1318" y="1020"/>
                    </a:lnTo>
                    <a:lnTo>
                      <a:pt x="1312" y="1016"/>
                    </a:lnTo>
                    <a:lnTo>
                      <a:pt x="1304" y="1014"/>
                    </a:lnTo>
                    <a:lnTo>
                      <a:pt x="1298" y="1012"/>
                    </a:lnTo>
                    <a:lnTo>
                      <a:pt x="1288" y="1010"/>
                    </a:lnTo>
                    <a:lnTo>
                      <a:pt x="1278" y="1010"/>
                    </a:lnTo>
                    <a:lnTo>
                      <a:pt x="1266" y="1012"/>
                    </a:lnTo>
                    <a:lnTo>
                      <a:pt x="1254" y="1016"/>
                    </a:lnTo>
                    <a:lnTo>
                      <a:pt x="1242" y="1020"/>
                    </a:lnTo>
                    <a:lnTo>
                      <a:pt x="1234" y="1026"/>
                    </a:lnTo>
                    <a:lnTo>
                      <a:pt x="1228" y="1032"/>
                    </a:lnTo>
                    <a:lnTo>
                      <a:pt x="1224" y="1036"/>
                    </a:lnTo>
                    <a:lnTo>
                      <a:pt x="1222" y="1044"/>
                    </a:lnTo>
                    <a:lnTo>
                      <a:pt x="1222" y="1050"/>
                    </a:lnTo>
                    <a:lnTo>
                      <a:pt x="1226" y="1062"/>
                    </a:lnTo>
                    <a:lnTo>
                      <a:pt x="1230" y="1076"/>
                    </a:lnTo>
                    <a:lnTo>
                      <a:pt x="1234" y="1088"/>
                    </a:lnTo>
                    <a:lnTo>
                      <a:pt x="1234" y="1092"/>
                    </a:lnTo>
                    <a:lnTo>
                      <a:pt x="1232" y="1098"/>
                    </a:lnTo>
                    <a:lnTo>
                      <a:pt x="1228" y="1102"/>
                    </a:lnTo>
                    <a:lnTo>
                      <a:pt x="1222" y="1106"/>
                    </a:lnTo>
                    <a:lnTo>
                      <a:pt x="1210" y="1112"/>
                    </a:lnTo>
                    <a:lnTo>
                      <a:pt x="1202" y="1120"/>
                    </a:lnTo>
                    <a:lnTo>
                      <a:pt x="1198" y="1128"/>
                    </a:lnTo>
                    <a:lnTo>
                      <a:pt x="1196" y="1136"/>
                    </a:lnTo>
                    <a:lnTo>
                      <a:pt x="1194" y="1144"/>
                    </a:lnTo>
                    <a:lnTo>
                      <a:pt x="1188" y="1152"/>
                    </a:lnTo>
                    <a:lnTo>
                      <a:pt x="1180" y="1160"/>
                    </a:lnTo>
                    <a:lnTo>
                      <a:pt x="1166" y="1168"/>
                    </a:lnTo>
                    <a:lnTo>
                      <a:pt x="1152" y="1176"/>
                    </a:lnTo>
                    <a:lnTo>
                      <a:pt x="1144" y="1184"/>
                    </a:lnTo>
                    <a:lnTo>
                      <a:pt x="1136" y="1196"/>
                    </a:lnTo>
                    <a:lnTo>
                      <a:pt x="1130" y="1200"/>
                    </a:lnTo>
                    <a:lnTo>
                      <a:pt x="1118" y="1202"/>
                    </a:lnTo>
                    <a:lnTo>
                      <a:pt x="1100" y="1200"/>
                    </a:lnTo>
                    <a:lnTo>
                      <a:pt x="1070" y="1196"/>
                    </a:lnTo>
                    <a:lnTo>
                      <a:pt x="1044" y="1190"/>
                    </a:lnTo>
                    <a:lnTo>
                      <a:pt x="1036" y="1186"/>
                    </a:lnTo>
                    <a:lnTo>
                      <a:pt x="1040" y="1184"/>
                    </a:lnTo>
                    <a:lnTo>
                      <a:pt x="1052" y="1180"/>
                    </a:lnTo>
                    <a:lnTo>
                      <a:pt x="1072" y="1176"/>
                    </a:lnTo>
                    <a:lnTo>
                      <a:pt x="1094" y="1168"/>
                    </a:lnTo>
                    <a:lnTo>
                      <a:pt x="1104" y="1162"/>
                    </a:lnTo>
                    <a:lnTo>
                      <a:pt x="1114" y="1156"/>
                    </a:lnTo>
                    <a:lnTo>
                      <a:pt x="1122" y="1148"/>
                    </a:lnTo>
                    <a:lnTo>
                      <a:pt x="1128" y="1138"/>
                    </a:lnTo>
                    <a:lnTo>
                      <a:pt x="1138" y="1122"/>
                    </a:lnTo>
                    <a:lnTo>
                      <a:pt x="1146" y="1112"/>
                    </a:lnTo>
                    <a:lnTo>
                      <a:pt x="1154" y="1106"/>
                    </a:lnTo>
                    <a:lnTo>
                      <a:pt x="1160" y="1104"/>
                    </a:lnTo>
                    <a:lnTo>
                      <a:pt x="1166" y="1100"/>
                    </a:lnTo>
                    <a:lnTo>
                      <a:pt x="1170" y="1096"/>
                    </a:lnTo>
                    <a:lnTo>
                      <a:pt x="1174" y="1088"/>
                    </a:lnTo>
                    <a:lnTo>
                      <a:pt x="1176" y="1072"/>
                    </a:lnTo>
                    <a:lnTo>
                      <a:pt x="1176" y="1058"/>
                    </a:lnTo>
                    <a:lnTo>
                      <a:pt x="1174" y="1044"/>
                    </a:lnTo>
                    <a:lnTo>
                      <a:pt x="1166" y="1034"/>
                    </a:lnTo>
                    <a:lnTo>
                      <a:pt x="1160" y="1026"/>
                    </a:lnTo>
                    <a:lnTo>
                      <a:pt x="1152" y="1016"/>
                    </a:lnTo>
                    <a:lnTo>
                      <a:pt x="1146" y="1004"/>
                    </a:lnTo>
                    <a:lnTo>
                      <a:pt x="1142" y="988"/>
                    </a:lnTo>
                    <a:lnTo>
                      <a:pt x="1142" y="968"/>
                    </a:lnTo>
                    <a:lnTo>
                      <a:pt x="1150" y="928"/>
                    </a:lnTo>
                    <a:lnTo>
                      <a:pt x="1152" y="910"/>
                    </a:lnTo>
                    <a:lnTo>
                      <a:pt x="1154" y="896"/>
                    </a:lnTo>
                    <a:lnTo>
                      <a:pt x="1152" y="882"/>
                    </a:lnTo>
                    <a:lnTo>
                      <a:pt x="1148" y="868"/>
                    </a:lnTo>
                    <a:lnTo>
                      <a:pt x="1140" y="856"/>
                    </a:lnTo>
                    <a:lnTo>
                      <a:pt x="1126" y="844"/>
                    </a:lnTo>
                    <a:lnTo>
                      <a:pt x="1116" y="832"/>
                    </a:lnTo>
                    <a:lnTo>
                      <a:pt x="1114" y="828"/>
                    </a:lnTo>
                    <a:lnTo>
                      <a:pt x="1112" y="824"/>
                    </a:lnTo>
                    <a:lnTo>
                      <a:pt x="1114" y="822"/>
                    </a:lnTo>
                    <a:lnTo>
                      <a:pt x="1118" y="818"/>
                    </a:lnTo>
                    <a:lnTo>
                      <a:pt x="1126" y="812"/>
                    </a:lnTo>
                    <a:lnTo>
                      <a:pt x="1136" y="804"/>
                    </a:lnTo>
                    <a:lnTo>
                      <a:pt x="1146" y="796"/>
                    </a:lnTo>
                    <a:lnTo>
                      <a:pt x="1150" y="790"/>
                    </a:lnTo>
                    <a:lnTo>
                      <a:pt x="1154" y="782"/>
                    </a:lnTo>
                    <a:lnTo>
                      <a:pt x="1156" y="774"/>
                    </a:lnTo>
                    <a:lnTo>
                      <a:pt x="1156" y="764"/>
                    </a:lnTo>
                    <a:lnTo>
                      <a:pt x="1156" y="754"/>
                    </a:lnTo>
                    <a:lnTo>
                      <a:pt x="1152" y="744"/>
                    </a:lnTo>
                    <a:lnTo>
                      <a:pt x="1148" y="738"/>
                    </a:lnTo>
                    <a:lnTo>
                      <a:pt x="1142" y="732"/>
                    </a:lnTo>
                    <a:lnTo>
                      <a:pt x="1134" y="728"/>
                    </a:lnTo>
                    <a:lnTo>
                      <a:pt x="1126" y="724"/>
                    </a:lnTo>
                    <a:lnTo>
                      <a:pt x="1106" y="722"/>
                    </a:lnTo>
                    <a:lnTo>
                      <a:pt x="1086" y="722"/>
                    </a:lnTo>
                    <a:lnTo>
                      <a:pt x="1064" y="724"/>
                    </a:lnTo>
                    <a:lnTo>
                      <a:pt x="1044" y="724"/>
                    </a:lnTo>
                    <a:lnTo>
                      <a:pt x="1028" y="722"/>
                    </a:lnTo>
                    <a:lnTo>
                      <a:pt x="1020" y="722"/>
                    </a:lnTo>
                    <a:lnTo>
                      <a:pt x="1012" y="722"/>
                    </a:lnTo>
                    <a:lnTo>
                      <a:pt x="1006" y="726"/>
                    </a:lnTo>
                    <a:lnTo>
                      <a:pt x="1002" y="732"/>
                    </a:lnTo>
                    <a:lnTo>
                      <a:pt x="994" y="748"/>
                    </a:lnTo>
                    <a:lnTo>
                      <a:pt x="988" y="766"/>
                    </a:lnTo>
                    <a:lnTo>
                      <a:pt x="980" y="788"/>
                    </a:lnTo>
                    <a:lnTo>
                      <a:pt x="970" y="808"/>
                    </a:lnTo>
                    <a:lnTo>
                      <a:pt x="964" y="816"/>
                    </a:lnTo>
                    <a:lnTo>
                      <a:pt x="958" y="824"/>
                    </a:lnTo>
                    <a:lnTo>
                      <a:pt x="948" y="832"/>
                    </a:lnTo>
                    <a:lnTo>
                      <a:pt x="938" y="838"/>
                    </a:lnTo>
                    <a:lnTo>
                      <a:pt x="916" y="848"/>
                    </a:lnTo>
                    <a:lnTo>
                      <a:pt x="908" y="854"/>
                    </a:lnTo>
                    <a:lnTo>
                      <a:pt x="906" y="858"/>
                    </a:lnTo>
                    <a:lnTo>
                      <a:pt x="904" y="862"/>
                    </a:lnTo>
                    <a:lnTo>
                      <a:pt x="906" y="866"/>
                    </a:lnTo>
                    <a:lnTo>
                      <a:pt x="912" y="874"/>
                    </a:lnTo>
                    <a:lnTo>
                      <a:pt x="920" y="884"/>
                    </a:lnTo>
                    <a:lnTo>
                      <a:pt x="922" y="888"/>
                    </a:lnTo>
                    <a:lnTo>
                      <a:pt x="926" y="894"/>
                    </a:lnTo>
                    <a:lnTo>
                      <a:pt x="926" y="902"/>
                    </a:lnTo>
                    <a:lnTo>
                      <a:pt x="926" y="910"/>
                    </a:lnTo>
                    <a:lnTo>
                      <a:pt x="922" y="918"/>
                    </a:lnTo>
                    <a:lnTo>
                      <a:pt x="916" y="928"/>
                    </a:lnTo>
                    <a:lnTo>
                      <a:pt x="912" y="938"/>
                    </a:lnTo>
                    <a:lnTo>
                      <a:pt x="910" y="948"/>
                    </a:lnTo>
                    <a:lnTo>
                      <a:pt x="912" y="954"/>
                    </a:lnTo>
                    <a:lnTo>
                      <a:pt x="916" y="962"/>
                    </a:lnTo>
                    <a:lnTo>
                      <a:pt x="924" y="968"/>
                    </a:lnTo>
                    <a:lnTo>
                      <a:pt x="932" y="974"/>
                    </a:lnTo>
                    <a:lnTo>
                      <a:pt x="952" y="986"/>
                    </a:lnTo>
                    <a:lnTo>
                      <a:pt x="974" y="996"/>
                    </a:lnTo>
                    <a:lnTo>
                      <a:pt x="982" y="1002"/>
                    </a:lnTo>
                    <a:lnTo>
                      <a:pt x="990" y="1008"/>
                    </a:lnTo>
                    <a:lnTo>
                      <a:pt x="996" y="1014"/>
                    </a:lnTo>
                    <a:lnTo>
                      <a:pt x="998" y="1022"/>
                    </a:lnTo>
                    <a:lnTo>
                      <a:pt x="998" y="1030"/>
                    </a:lnTo>
                    <a:lnTo>
                      <a:pt x="992" y="1040"/>
                    </a:lnTo>
                    <a:lnTo>
                      <a:pt x="982" y="1054"/>
                    </a:lnTo>
                    <a:lnTo>
                      <a:pt x="978" y="1058"/>
                    </a:lnTo>
                    <a:lnTo>
                      <a:pt x="974" y="1060"/>
                    </a:lnTo>
                    <a:lnTo>
                      <a:pt x="970" y="1060"/>
                    </a:lnTo>
                    <a:lnTo>
                      <a:pt x="966" y="1060"/>
                    </a:lnTo>
                    <a:lnTo>
                      <a:pt x="956" y="1052"/>
                    </a:lnTo>
                    <a:lnTo>
                      <a:pt x="942" y="1040"/>
                    </a:lnTo>
                    <a:lnTo>
                      <a:pt x="918" y="1024"/>
                    </a:lnTo>
                    <a:lnTo>
                      <a:pt x="884" y="1004"/>
                    </a:lnTo>
                    <a:lnTo>
                      <a:pt x="862" y="994"/>
                    </a:lnTo>
                    <a:lnTo>
                      <a:pt x="838" y="984"/>
                    </a:lnTo>
                    <a:lnTo>
                      <a:pt x="810" y="974"/>
                    </a:lnTo>
                    <a:lnTo>
                      <a:pt x="786" y="966"/>
                    </a:lnTo>
                    <a:lnTo>
                      <a:pt x="762" y="960"/>
                    </a:lnTo>
                    <a:lnTo>
                      <a:pt x="742" y="956"/>
                    </a:lnTo>
                    <a:lnTo>
                      <a:pt x="724" y="954"/>
                    </a:lnTo>
                    <a:lnTo>
                      <a:pt x="706" y="952"/>
                    </a:lnTo>
                    <a:lnTo>
                      <a:pt x="692" y="952"/>
                    </a:lnTo>
                    <a:lnTo>
                      <a:pt x="678" y="954"/>
                    </a:lnTo>
                    <a:lnTo>
                      <a:pt x="668" y="956"/>
                    </a:lnTo>
                    <a:lnTo>
                      <a:pt x="660" y="960"/>
                    </a:lnTo>
                    <a:lnTo>
                      <a:pt x="654" y="964"/>
                    </a:lnTo>
                    <a:lnTo>
                      <a:pt x="650" y="968"/>
                    </a:lnTo>
                    <a:lnTo>
                      <a:pt x="650" y="974"/>
                    </a:lnTo>
                    <a:lnTo>
                      <a:pt x="650" y="980"/>
                    </a:lnTo>
                    <a:lnTo>
                      <a:pt x="654" y="986"/>
                    </a:lnTo>
                    <a:lnTo>
                      <a:pt x="660" y="994"/>
                    </a:lnTo>
                    <a:lnTo>
                      <a:pt x="664" y="998"/>
                    </a:lnTo>
                    <a:lnTo>
                      <a:pt x="664" y="1004"/>
                    </a:lnTo>
                    <a:lnTo>
                      <a:pt x="664" y="1010"/>
                    </a:lnTo>
                    <a:lnTo>
                      <a:pt x="662" y="1016"/>
                    </a:lnTo>
                    <a:lnTo>
                      <a:pt x="654" y="1028"/>
                    </a:lnTo>
                    <a:lnTo>
                      <a:pt x="642" y="1038"/>
                    </a:lnTo>
                    <a:lnTo>
                      <a:pt x="628" y="1044"/>
                    </a:lnTo>
                    <a:lnTo>
                      <a:pt x="622" y="1046"/>
                    </a:lnTo>
                    <a:lnTo>
                      <a:pt x="618" y="1046"/>
                    </a:lnTo>
                    <a:lnTo>
                      <a:pt x="612" y="1046"/>
                    </a:lnTo>
                    <a:lnTo>
                      <a:pt x="608" y="1042"/>
                    </a:lnTo>
                    <a:lnTo>
                      <a:pt x="606" y="1038"/>
                    </a:lnTo>
                    <a:lnTo>
                      <a:pt x="606" y="1030"/>
                    </a:lnTo>
                    <a:lnTo>
                      <a:pt x="604" y="1018"/>
                    </a:lnTo>
                    <a:lnTo>
                      <a:pt x="602" y="1010"/>
                    </a:lnTo>
                    <a:lnTo>
                      <a:pt x="596" y="1006"/>
                    </a:lnTo>
                    <a:lnTo>
                      <a:pt x="590" y="1006"/>
                    </a:lnTo>
                    <a:lnTo>
                      <a:pt x="582" y="1010"/>
                    </a:lnTo>
                    <a:lnTo>
                      <a:pt x="570" y="1016"/>
                    </a:lnTo>
                    <a:lnTo>
                      <a:pt x="542" y="1034"/>
                    </a:lnTo>
                    <a:lnTo>
                      <a:pt x="526" y="1042"/>
                    </a:lnTo>
                    <a:lnTo>
                      <a:pt x="520" y="1042"/>
                    </a:lnTo>
                    <a:lnTo>
                      <a:pt x="516" y="1042"/>
                    </a:lnTo>
                    <a:lnTo>
                      <a:pt x="506" y="1040"/>
                    </a:lnTo>
                    <a:lnTo>
                      <a:pt x="498" y="1036"/>
                    </a:lnTo>
                    <a:lnTo>
                      <a:pt x="488" y="1032"/>
                    </a:lnTo>
                    <a:lnTo>
                      <a:pt x="478" y="1032"/>
                    </a:lnTo>
                    <a:lnTo>
                      <a:pt x="470" y="1032"/>
                    </a:lnTo>
                    <a:lnTo>
                      <a:pt x="462" y="1034"/>
                    </a:lnTo>
                    <a:lnTo>
                      <a:pt x="440" y="1046"/>
                    </a:lnTo>
                    <a:lnTo>
                      <a:pt x="420" y="1056"/>
                    </a:lnTo>
                    <a:lnTo>
                      <a:pt x="412" y="1060"/>
                    </a:lnTo>
                    <a:lnTo>
                      <a:pt x="406" y="1060"/>
                    </a:lnTo>
                    <a:lnTo>
                      <a:pt x="400" y="1060"/>
                    </a:lnTo>
                    <a:lnTo>
                      <a:pt x="396" y="1058"/>
                    </a:lnTo>
                    <a:lnTo>
                      <a:pt x="392" y="1054"/>
                    </a:lnTo>
                    <a:lnTo>
                      <a:pt x="390" y="1052"/>
                    </a:lnTo>
                    <a:lnTo>
                      <a:pt x="388" y="1042"/>
                    </a:lnTo>
                    <a:lnTo>
                      <a:pt x="392" y="1030"/>
                    </a:lnTo>
                    <a:lnTo>
                      <a:pt x="396" y="1020"/>
                    </a:lnTo>
                    <a:lnTo>
                      <a:pt x="406" y="1012"/>
                    </a:lnTo>
                    <a:lnTo>
                      <a:pt x="410" y="1006"/>
                    </a:lnTo>
                    <a:lnTo>
                      <a:pt x="412" y="1004"/>
                    </a:lnTo>
                    <a:lnTo>
                      <a:pt x="410" y="1004"/>
                    </a:lnTo>
                    <a:lnTo>
                      <a:pt x="402" y="1004"/>
                    </a:lnTo>
                    <a:lnTo>
                      <a:pt x="388" y="1008"/>
                    </a:lnTo>
                    <a:lnTo>
                      <a:pt x="368" y="1014"/>
                    </a:lnTo>
                    <a:lnTo>
                      <a:pt x="342" y="1024"/>
                    </a:lnTo>
                    <a:lnTo>
                      <a:pt x="312" y="1038"/>
                    </a:lnTo>
                    <a:lnTo>
                      <a:pt x="276" y="1054"/>
                    </a:lnTo>
                    <a:lnTo>
                      <a:pt x="242" y="1070"/>
                    </a:lnTo>
                    <a:lnTo>
                      <a:pt x="216" y="1078"/>
                    </a:lnTo>
                    <a:lnTo>
                      <a:pt x="196" y="1084"/>
                    </a:lnTo>
                    <a:lnTo>
                      <a:pt x="180" y="1086"/>
                    </a:lnTo>
                    <a:lnTo>
                      <a:pt x="168" y="1088"/>
                    </a:lnTo>
                    <a:lnTo>
                      <a:pt x="158" y="1094"/>
                    </a:lnTo>
                    <a:lnTo>
                      <a:pt x="152" y="1106"/>
                    </a:lnTo>
                    <a:lnTo>
                      <a:pt x="144" y="1124"/>
                    </a:lnTo>
                    <a:lnTo>
                      <a:pt x="138" y="1142"/>
                    </a:lnTo>
                    <a:lnTo>
                      <a:pt x="132" y="1152"/>
                    </a:lnTo>
                    <a:lnTo>
                      <a:pt x="126" y="1158"/>
                    </a:lnTo>
                    <a:lnTo>
                      <a:pt x="120" y="1158"/>
                    </a:lnTo>
                    <a:lnTo>
                      <a:pt x="106" y="1156"/>
                    </a:lnTo>
                    <a:lnTo>
                      <a:pt x="98" y="1156"/>
                    </a:lnTo>
                    <a:lnTo>
                      <a:pt x="86" y="1160"/>
                    </a:lnTo>
                    <a:lnTo>
                      <a:pt x="78" y="1164"/>
                    </a:lnTo>
                    <a:lnTo>
                      <a:pt x="54" y="1230"/>
                    </a:lnTo>
                    <a:lnTo>
                      <a:pt x="44" y="1256"/>
                    </a:lnTo>
                    <a:lnTo>
                      <a:pt x="36" y="1274"/>
                    </a:lnTo>
                    <a:lnTo>
                      <a:pt x="28" y="1292"/>
                    </a:lnTo>
                    <a:lnTo>
                      <a:pt x="20" y="1312"/>
                    </a:lnTo>
                    <a:lnTo>
                      <a:pt x="8" y="1346"/>
                    </a:lnTo>
                    <a:lnTo>
                      <a:pt x="0" y="1382"/>
                    </a:lnTo>
                    <a:lnTo>
                      <a:pt x="0" y="1562"/>
                    </a:lnTo>
                    <a:lnTo>
                      <a:pt x="60" y="1706"/>
                    </a:lnTo>
                    <a:lnTo>
                      <a:pt x="180" y="1898"/>
                    </a:lnTo>
                    <a:lnTo>
                      <a:pt x="236" y="2142"/>
                    </a:lnTo>
                    <a:lnTo>
                      <a:pt x="172" y="2176"/>
                    </a:lnTo>
                    <a:lnTo>
                      <a:pt x="166" y="2200"/>
                    </a:lnTo>
                    <a:lnTo>
                      <a:pt x="124" y="2214"/>
                    </a:lnTo>
                    <a:lnTo>
                      <a:pt x="104" y="2206"/>
                    </a:lnTo>
                    <a:lnTo>
                      <a:pt x="92" y="2204"/>
                    </a:lnTo>
                    <a:lnTo>
                      <a:pt x="86" y="2204"/>
                    </a:lnTo>
                    <a:lnTo>
                      <a:pt x="84" y="2208"/>
                    </a:lnTo>
                    <a:lnTo>
                      <a:pt x="70" y="2258"/>
                    </a:lnTo>
                    <a:lnTo>
                      <a:pt x="60" y="2304"/>
                    </a:lnTo>
                    <a:lnTo>
                      <a:pt x="76" y="2364"/>
                    </a:lnTo>
                    <a:lnTo>
                      <a:pt x="114" y="2388"/>
                    </a:lnTo>
                    <a:lnTo>
                      <a:pt x="142" y="2422"/>
                    </a:lnTo>
                    <a:lnTo>
                      <a:pt x="148" y="2454"/>
                    </a:lnTo>
                    <a:lnTo>
                      <a:pt x="130" y="2486"/>
                    </a:lnTo>
                    <a:lnTo>
                      <a:pt x="98" y="2508"/>
                    </a:lnTo>
                    <a:lnTo>
                      <a:pt x="70" y="2552"/>
                    </a:lnTo>
                    <a:lnTo>
                      <a:pt x="80" y="2588"/>
                    </a:lnTo>
                    <a:lnTo>
                      <a:pt x="132" y="2652"/>
                    </a:lnTo>
                    <a:lnTo>
                      <a:pt x="156" y="2704"/>
                    </a:lnTo>
                    <a:lnTo>
                      <a:pt x="182" y="2744"/>
                    </a:lnTo>
                    <a:lnTo>
                      <a:pt x="180" y="2776"/>
                    </a:lnTo>
                    <a:lnTo>
                      <a:pt x="182" y="2792"/>
                    </a:lnTo>
                    <a:lnTo>
                      <a:pt x="186" y="2844"/>
                    </a:lnTo>
                    <a:lnTo>
                      <a:pt x="190" y="2864"/>
                    </a:lnTo>
                    <a:lnTo>
                      <a:pt x="186" y="2882"/>
                    </a:lnTo>
                    <a:lnTo>
                      <a:pt x="188" y="2896"/>
                    </a:lnTo>
                    <a:lnTo>
                      <a:pt x="182" y="2898"/>
                    </a:lnTo>
                    <a:lnTo>
                      <a:pt x="178" y="2898"/>
                    </a:lnTo>
                    <a:lnTo>
                      <a:pt x="176" y="2896"/>
                    </a:lnTo>
                    <a:lnTo>
                      <a:pt x="176" y="2894"/>
                    </a:lnTo>
                    <a:lnTo>
                      <a:pt x="174" y="2888"/>
                    </a:lnTo>
                    <a:lnTo>
                      <a:pt x="172" y="2886"/>
                    </a:lnTo>
                    <a:lnTo>
                      <a:pt x="170" y="2886"/>
                    </a:lnTo>
                    <a:lnTo>
                      <a:pt x="172" y="2886"/>
                    </a:lnTo>
                    <a:lnTo>
                      <a:pt x="174" y="2888"/>
                    </a:lnTo>
                    <a:lnTo>
                      <a:pt x="176" y="2894"/>
                    </a:lnTo>
                    <a:lnTo>
                      <a:pt x="176" y="2896"/>
                    </a:lnTo>
                    <a:lnTo>
                      <a:pt x="178" y="2898"/>
                    </a:lnTo>
                    <a:lnTo>
                      <a:pt x="182" y="2898"/>
                    </a:lnTo>
                    <a:lnTo>
                      <a:pt x="188" y="2896"/>
                    </a:lnTo>
                    <a:lnTo>
                      <a:pt x="174" y="2986"/>
                    </a:lnTo>
                    <a:lnTo>
                      <a:pt x="174" y="3028"/>
                    </a:lnTo>
                    <a:lnTo>
                      <a:pt x="168" y="3124"/>
                    </a:lnTo>
                    <a:lnTo>
                      <a:pt x="174" y="3168"/>
                    </a:lnTo>
                    <a:lnTo>
                      <a:pt x="210" y="3264"/>
                    </a:lnTo>
                    <a:lnTo>
                      <a:pt x="248" y="3338"/>
                    </a:lnTo>
                    <a:lnTo>
                      <a:pt x="248" y="3362"/>
                    </a:lnTo>
                    <a:lnTo>
                      <a:pt x="254" y="3368"/>
                    </a:lnTo>
                    <a:lnTo>
                      <a:pt x="258" y="3372"/>
                    </a:lnTo>
                    <a:lnTo>
                      <a:pt x="262" y="3384"/>
                    </a:lnTo>
                    <a:lnTo>
                      <a:pt x="264" y="3394"/>
                    </a:lnTo>
                    <a:lnTo>
                      <a:pt x="268" y="3400"/>
                    </a:lnTo>
                    <a:lnTo>
                      <a:pt x="272" y="3406"/>
                    </a:lnTo>
                    <a:lnTo>
                      <a:pt x="276" y="3412"/>
                    </a:lnTo>
                    <a:lnTo>
                      <a:pt x="278" y="3416"/>
                    </a:lnTo>
                    <a:lnTo>
                      <a:pt x="278" y="3424"/>
                    </a:lnTo>
                    <a:lnTo>
                      <a:pt x="280" y="3432"/>
                    </a:lnTo>
                    <a:lnTo>
                      <a:pt x="282" y="3438"/>
                    </a:lnTo>
                    <a:lnTo>
                      <a:pt x="286" y="3444"/>
                    </a:lnTo>
                    <a:lnTo>
                      <a:pt x="294" y="3452"/>
                    </a:lnTo>
                    <a:lnTo>
                      <a:pt x="302" y="3456"/>
                    </a:lnTo>
                    <a:lnTo>
                      <a:pt x="320" y="3464"/>
                    </a:lnTo>
                    <a:lnTo>
                      <a:pt x="334" y="3470"/>
                    </a:lnTo>
                    <a:lnTo>
                      <a:pt x="338" y="3474"/>
                    </a:lnTo>
                    <a:lnTo>
                      <a:pt x="338" y="3478"/>
                    </a:lnTo>
                    <a:lnTo>
                      <a:pt x="338" y="3480"/>
                    </a:lnTo>
                    <a:lnTo>
                      <a:pt x="340" y="3484"/>
                    </a:lnTo>
                    <a:lnTo>
                      <a:pt x="350" y="3490"/>
                    </a:lnTo>
                    <a:lnTo>
                      <a:pt x="360" y="3496"/>
                    </a:lnTo>
                    <a:lnTo>
                      <a:pt x="366" y="3500"/>
                    </a:lnTo>
                    <a:lnTo>
                      <a:pt x="374" y="3508"/>
                    </a:lnTo>
                    <a:lnTo>
                      <a:pt x="382" y="3512"/>
                    </a:lnTo>
                    <a:lnTo>
                      <a:pt x="388" y="3514"/>
                    </a:lnTo>
                    <a:lnTo>
                      <a:pt x="394" y="3514"/>
                    </a:lnTo>
                    <a:lnTo>
                      <a:pt x="404" y="3516"/>
                    </a:lnTo>
                    <a:lnTo>
                      <a:pt x="410" y="3516"/>
                    </a:lnTo>
                    <a:lnTo>
                      <a:pt x="414" y="3522"/>
                    </a:lnTo>
                    <a:lnTo>
                      <a:pt x="420" y="3524"/>
                    </a:lnTo>
                    <a:lnTo>
                      <a:pt x="424" y="3526"/>
                    </a:lnTo>
                    <a:lnTo>
                      <a:pt x="428" y="3524"/>
                    </a:lnTo>
                    <a:lnTo>
                      <a:pt x="432" y="3522"/>
                    </a:lnTo>
                    <a:lnTo>
                      <a:pt x="442" y="3514"/>
                    </a:lnTo>
                    <a:lnTo>
                      <a:pt x="446" y="3512"/>
                    </a:lnTo>
                    <a:lnTo>
                      <a:pt x="450" y="3512"/>
                    </a:lnTo>
                    <a:lnTo>
                      <a:pt x="456" y="3510"/>
                    </a:lnTo>
                    <a:lnTo>
                      <a:pt x="458" y="3508"/>
                    </a:lnTo>
                    <a:lnTo>
                      <a:pt x="462" y="3504"/>
                    </a:lnTo>
                    <a:lnTo>
                      <a:pt x="464" y="3502"/>
                    </a:lnTo>
                    <a:lnTo>
                      <a:pt x="468" y="3502"/>
                    </a:lnTo>
                    <a:lnTo>
                      <a:pt x="472" y="3500"/>
                    </a:lnTo>
                    <a:lnTo>
                      <a:pt x="476" y="3498"/>
                    </a:lnTo>
                    <a:lnTo>
                      <a:pt x="480" y="3494"/>
                    </a:lnTo>
                    <a:lnTo>
                      <a:pt x="482" y="3492"/>
                    </a:lnTo>
                    <a:lnTo>
                      <a:pt x="488" y="3490"/>
                    </a:lnTo>
                    <a:lnTo>
                      <a:pt x="492" y="3490"/>
                    </a:lnTo>
                    <a:lnTo>
                      <a:pt x="500" y="3492"/>
                    </a:lnTo>
                    <a:lnTo>
                      <a:pt x="508" y="3496"/>
                    </a:lnTo>
                    <a:lnTo>
                      <a:pt x="514" y="3502"/>
                    </a:lnTo>
                    <a:lnTo>
                      <a:pt x="518" y="3512"/>
                    </a:lnTo>
                    <a:lnTo>
                      <a:pt x="520" y="3522"/>
                    </a:lnTo>
                    <a:lnTo>
                      <a:pt x="524" y="3542"/>
                    </a:lnTo>
                    <a:lnTo>
                      <a:pt x="526" y="3558"/>
                    </a:lnTo>
                    <a:lnTo>
                      <a:pt x="528" y="3562"/>
                    </a:lnTo>
                    <a:lnTo>
                      <a:pt x="532" y="3564"/>
                    </a:lnTo>
                    <a:lnTo>
                      <a:pt x="542" y="3566"/>
                    </a:lnTo>
                    <a:lnTo>
                      <a:pt x="550" y="3568"/>
                    </a:lnTo>
                    <a:lnTo>
                      <a:pt x="554" y="3570"/>
                    </a:lnTo>
                    <a:lnTo>
                      <a:pt x="558" y="3572"/>
                    </a:lnTo>
                    <a:lnTo>
                      <a:pt x="562" y="3576"/>
                    </a:lnTo>
                    <a:lnTo>
                      <a:pt x="566" y="3574"/>
                    </a:lnTo>
                    <a:lnTo>
                      <a:pt x="570" y="3574"/>
                    </a:lnTo>
                    <a:lnTo>
                      <a:pt x="580" y="3574"/>
                    </a:lnTo>
                    <a:lnTo>
                      <a:pt x="586" y="3574"/>
                    </a:lnTo>
                    <a:lnTo>
                      <a:pt x="590" y="3576"/>
                    </a:lnTo>
                    <a:lnTo>
                      <a:pt x="596" y="3580"/>
                    </a:lnTo>
                    <a:lnTo>
                      <a:pt x="600" y="3584"/>
                    </a:lnTo>
                    <a:lnTo>
                      <a:pt x="604" y="3584"/>
                    </a:lnTo>
                    <a:lnTo>
                      <a:pt x="608" y="3582"/>
                    </a:lnTo>
                    <a:lnTo>
                      <a:pt x="614" y="3580"/>
                    </a:lnTo>
                    <a:lnTo>
                      <a:pt x="620" y="3582"/>
                    </a:lnTo>
                    <a:lnTo>
                      <a:pt x="636" y="3584"/>
                    </a:lnTo>
                    <a:lnTo>
                      <a:pt x="650" y="3588"/>
                    </a:lnTo>
                    <a:lnTo>
                      <a:pt x="652" y="3588"/>
                    </a:lnTo>
                    <a:lnTo>
                      <a:pt x="654" y="3586"/>
                    </a:lnTo>
                    <a:lnTo>
                      <a:pt x="654" y="3582"/>
                    </a:lnTo>
                    <a:lnTo>
                      <a:pt x="656" y="3580"/>
                    </a:lnTo>
                    <a:lnTo>
                      <a:pt x="658" y="3582"/>
                    </a:lnTo>
                    <a:lnTo>
                      <a:pt x="662" y="3586"/>
                    </a:lnTo>
                    <a:lnTo>
                      <a:pt x="664" y="3590"/>
                    </a:lnTo>
                    <a:lnTo>
                      <a:pt x="670" y="3592"/>
                    </a:lnTo>
                    <a:lnTo>
                      <a:pt x="678" y="3594"/>
                    </a:lnTo>
                    <a:lnTo>
                      <a:pt x="688" y="3598"/>
                    </a:lnTo>
                    <a:lnTo>
                      <a:pt x="692" y="3600"/>
                    </a:lnTo>
                    <a:lnTo>
                      <a:pt x="696" y="3600"/>
                    </a:lnTo>
                    <a:lnTo>
                      <a:pt x="696" y="3596"/>
                    </a:lnTo>
                    <a:lnTo>
                      <a:pt x="698" y="3592"/>
                    </a:lnTo>
                    <a:lnTo>
                      <a:pt x="700" y="3592"/>
                    </a:lnTo>
                    <a:lnTo>
                      <a:pt x="702" y="3592"/>
                    </a:lnTo>
                    <a:lnTo>
                      <a:pt x="706" y="3598"/>
                    </a:lnTo>
                    <a:lnTo>
                      <a:pt x="710" y="3600"/>
                    </a:lnTo>
                    <a:lnTo>
                      <a:pt x="712" y="3600"/>
                    </a:lnTo>
                    <a:lnTo>
                      <a:pt x="716" y="3598"/>
                    </a:lnTo>
                    <a:lnTo>
                      <a:pt x="724" y="3594"/>
                    </a:lnTo>
                    <a:lnTo>
                      <a:pt x="726" y="3592"/>
                    </a:lnTo>
                    <a:lnTo>
                      <a:pt x="730" y="3594"/>
                    </a:lnTo>
                    <a:lnTo>
                      <a:pt x="732" y="3594"/>
                    </a:lnTo>
                    <a:lnTo>
                      <a:pt x="734" y="3594"/>
                    </a:lnTo>
                    <a:lnTo>
                      <a:pt x="738" y="3590"/>
                    </a:lnTo>
                    <a:lnTo>
                      <a:pt x="740" y="3588"/>
                    </a:lnTo>
                    <a:lnTo>
                      <a:pt x="746" y="3588"/>
                    </a:lnTo>
                    <a:lnTo>
                      <a:pt x="752" y="3588"/>
                    </a:lnTo>
                    <a:lnTo>
                      <a:pt x="762" y="3590"/>
                    </a:lnTo>
                    <a:lnTo>
                      <a:pt x="770" y="3594"/>
                    </a:lnTo>
                    <a:lnTo>
                      <a:pt x="774" y="3594"/>
                    </a:lnTo>
                    <a:lnTo>
                      <a:pt x="776" y="3592"/>
                    </a:lnTo>
                    <a:lnTo>
                      <a:pt x="778" y="3590"/>
                    </a:lnTo>
                    <a:lnTo>
                      <a:pt x="780" y="3588"/>
                    </a:lnTo>
                    <a:lnTo>
                      <a:pt x="782" y="3586"/>
                    </a:lnTo>
                    <a:lnTo>
                      <a:pt x="786" y="3586"/>
                    </a:lnTo>
                    <a:lnTo>
                      <a:pt x="794" y="3586"/>
                    </a:lnTo>
                    <a:lnTo>
                      <a:pt x="810" y="3590"/>
                    </a:lnTo>
                    <a:lnTo>
                      <a:pt x="820" y="3594"/>
                    </a:lnTo>
                    <a:lnTo>
                      <a:pt x="824" y="3594"/>
                    </a:lnTo>
                    <a:lnTo>
                      <a:pt x="828" y="3590"/>
                    </a:lnTo>
                    <a:lnTo>
                      <a:pt x="832" y="3588"/>
                    </a:lnTo>
                    <a:lnTo>
                      <a:pt x="840" y="3586"/>
                    </a:lnTo>
                    <a:lnTo>
                      <a:pt x="866" y="3582"/>
                    </a:lnTo>
                    <a:lnTo>
                      <a:pt x="892" y="3582"/>
                    </a:lnTo>
                    <a:lnTo>
                      <a:pt x="900" y="3584"/>
                    </a:lnTo>
                    <a:lnTo>
                      <a:pt x="904" y="3586"/>
                    </a:lnTo>
                    <a:lnTo>
                      <a:pt x="904" y="3588"/>
                    </a:lnTo>
                    <a:lnTo>
                      <a:pt x="904" y="3598"/>
                    </a:lnTo>
                    <a:lnTo>
                      <a:pt x="904" y="3606"/>
                    </a:lnTo>
                    <a:lnTo>
                      <a:pt x="904" y="3608"/>
                    </a:lnTo>
                    <a:lnTo>
                      <a:pt x="906" y="3610"/>
                    </a:lnTo>
                    <a:lnTo>
                      <a:pt x="916" y="3612"/>
                    </a:lnTo>
                    <a:lnTo>
                      <a:pt x="920" y="3612"/>
                    </a:lnTo>
                    <a:lnTo>
                      <a:pt x="924" y="3614"/>
                    </a:lnTo>
                    <a:lnTo>
                      <a:pt x="926" y="3616"/>
                    </a:lnTo>
                    <a:lnTo>
                      <a:pt x="926" y="3620"/>
                    </a:lnTo>
                    <a:lnTo>
                      <a:pt x="926" y="3626"/>
                    </a:lnTo>
                    <a:lnTo>
                      <a:pt x="926" y="3630"/>
                    </a:lnTo>
                    <a:lnTo>
                      <a:pt x="928" y="3634"/>
                    </a:lnTo>
                    <a:lnTo>
                      <a:pt x="932" y="3638"/>
                    </a:lnTo>
                    <a:lnTo>
                      <a:pt x="932" y="3642"/>
                    </a:lnTo>
                    <a:lnTo>
                      <a:pt x="932" y="3646"/>
                    </a:lnTo>
                    <a:lnTo>
                      <a:pt x="934" y="3652"/>
                    </a:lnTo>
                    <a:lnTo>
                      <a:pt x="938" y="3654"/>
                    </a:lnTo>
                    <a:lnTo>
                      <a:pt x="936" y="3656"/>
                    </a:lnTo>
                    <a:lnTo>
                      <a:pt x="936" y="3658"/>
                    </a:lnTo>
                    <a:lnTo>
                      <a:pt x="940" y="3662"/>
                    </a:lnTo>
                    <a:lnTo>
                      <a:pt x="944" y="3664"/>
                    </a:lnTo>
                    <a:lnTo>
                      <a:pt x="946" y="3664"/>
                    </a:lnTo>
                    <a:lnTo>
                      <a:pt x="950" y="3664"/>
                    </a:lnTo>
                    <a:lnTo>
                      <a:pt x="952" y="3662"/>
                    </a:lnTo>
                    <a:lnTo>
                      <a:pt x="956" y="3664"/>
                    </a:lnTo>
                    <a:lnTo>
                      <a:pt x="958" y="3666"/>
                    </a:lnTo>
                    <a:lnTo>
                      <a:pt x="962" y="3670"/>
                    </a:lnTo>
                    <a:lnTo>
                      <a:pt x="966" y="3674"/>
                    </a:lnTo>
                    <a:lnTo>
                      <a:pt x="972" y="3676"/>
                    </a:lnTo>
                    <a:lnTo>
                      <a:pt x="976" y="3680"/>
                    </a:lnTo>
                    <a:lnTo>
                      <a:pt x="982" y="3690"/>
                    </a:lnTo>
                    <a:lnTo>
                      <a:pt x="986" y="3696"/>
                    </a:lnTo>
                    <a:lnTo>
                      <a:pt x="992" y="3702"/>
                    </a:lnTo>
                    <a:lnTo>
                      <a:pt x="1000" y="3708"/>
                    </a:lnTo>
                    <a:lnTo>
                      <a:pt x="1008" y="3712"/>
                    </a:lnTo>
                    <a:lnTo>
                      <a:pt x="1016" y="3716"/>
                    </a:lnTo>
                    <a:lnTo>
                      <a:pt x="1024" y="3716"/>
                    </a:lnTo>
                    <a:lnTo>
                      <a:pt x="1032" y="3716"/>
                    </a:lnTo>
                    <a:lnTo>
                      <a:pt x="1038" y="3712"/>
                    </a:lnTo>
                    <a:lnTo>
                      <a:pt x="1044" y="3708"/>
                    </a:lnTo>
                    <a:lnTo>
                      <a:pt x="1048" y="3708"/>
                    </a:lnTo>
                    <a:lnTo>
                      <a:pt x="1052" y="3710"/>
                    </a:lnTo>
                    <a:lnTo>
                      <a:pt x="1052" y="3714"/>
                    </a:lnTo>
                    <a:lnTo>
                      <a:pt x="1050" y="3720"/>
                    </a:lnTo>
                    <a:lnTo>
                      <a:pt x="1046" y="3726"/>
                    </a:lnTo>
                    <a:lnTo>
                      <a:pt x="1040" y="3730"/>
                    </a:lnTo>
                    <a:lnTo>
                      <a:pt x="1028" y="3734"/>
                    </a:lnTo>
                    <a:lnTo>
                      <a:pt x="1016" y="3736"/>
                    </a:lnTo>
                    <a:lnTo>
                      <a:pt x="1006" y="3734"/>
                    </a:lnTo>
                    <a:lnTo>
                      <a:pt x="992" y="3732"/>
                    </a:lnTo>
                    <a:lnTo>
                      <a:pt x="992" y="3734"/>
                    </a:lnTo>
                    <a:lnTo>
                      <a:pt x="994" y="3740"/>
                    </a:lnTo>
                    <a:lnTo>
                      <a:pt x="1018" y="3770"/>
                    </a:lnTo>
                    <a:lnTo>
                      <a:pt x="1048" y="3804"/>
                    </a:lnTo>
                    <a:lnTo>
                      <a:pt x="1060" y="3814"/>
                    </a:lnTo>
                    <a:lnTo>
                      <a:pt x="1070" y="3820"/>
                    </a:lnTo>
                    <a:lnTo>
                      <a:pt x="1078" y="3822"/>
                    </a:lnTo>
                    <a:lnTo>
                      <a:pt x="1090" y="3818"/>
                    </a:lnTo>
                    <a:lnTo>
                      <a:pt x="1102" y="3810"/>
                    </a:lnTo>
                    <a:lnTo>
                      <a:pt x="1116" y="3798"/>
                    </a:lnTo>
                    <a:lnTo>
                      <a:pt x="1124" y="3790"/>
                    </a:lnTo>
                    <a:lnTo>
                      <a:pt x="1128" y="3782"/>
                    </a:lnTo>
                    <a:lnTo>
                      <a:pt x="1128" y="3772"/>
                    </a:lnTo>
                    <a:lnTo>
                      <a:pt x="1128" y="3764"/>
                    </a:lnTo>
                    <a:lnTo>
                      <a:pt x="1128" y="3756"/>
                    </a:lnTo>
                    <a:lnTo>
                      <a:pt x="1128" y="3750"/>
                    </a:lnTo>
                    <a:lnTo>
                      <a:pt x="1132" y="3744"/>
                    </a:lnTo>
                    <a:lnTo>
                      <a:pt x="1138" y="3742"/>
                    </a:lnTo>
                    <a:lnTo>
                      <a:pt x="1144" y="3740"/>
                    </a:lnTo>
                    <a:lnTo>
                      <a:pt x="1148" y="3740"/>
                    </a:lnTo>
                    <a:lnTo>
                      <a:pt x="1148" y="3742"/>
                    </a:lnTo>
                    <a:lnTo>
                      <a:pt x="1146" y="3746"/>
                    </a:lnTo>
                    <a:lnTo>
                      <a:pt x="1142" y="3754"/>
                    </a:lnTo>
                    <a:lnTo>
                      <a:pt x="1142" y="3760"/>
                    </a:lnTo>
                    <a:lnTo>
                      <a:pt x="1144" y="3764"/>
                    </a:lnTo>
                    <a:lnTo>
                      <a:pt x="1146" y="3770"/>
                    </a:lnTo>
                    <a:lnTo>
                      <a:pt x="1146" y="3774"/>
                    </a:lnTo>
                    <a:lnTo>
                      <a:pt x="1144" y="3778"/>
                    </a:lnTo>
                    <a:lnTo>
                      <a:pt x="1144" y="3782"/>
                    </a:lnTo>
                    <a:lnTo>
                      <a:pt x="1144" y="3788"/>
                    </a:lnTo>
                    <a:lnTo>
                      <a:pt x="1146" y="3794"/>
                    </a:lnTo>
                    <a:lnTo>
                      <a:pt x="1150" y="3804"/>
                    </a:lnTo>
                    <a:lnTo>
                      <a:pt x="1154" y="3814"/>
                    </a:lnTo>
                    <a:lnTo>
                      <a:pt x="1154" y="3822"/>
                    </a:lnTo>
                    <a:lnTo>
                      <a:pt x="1150" y="3838"/>
                    </a:lnTo>
                    <a:lnTo>
                      <a:pt x="1148" y="3848"/>
                    </a:lnTo>
                    <a:lnTo>
                      <a:pt x="1148" y="3864"/>
                    </a:lnTo>
                    <a:lnTo>
                      <a:pt x="1148" y="3884"/>
                    </a:lnTo>
                    <a:lnTo>
                      <a:pt x="1152" y="3912"/>
                    </a:lnTo>
                    <a:lnTo>
                      <a:pt x="1170" y="4010"/>
                    </a:lnTo>
                    <a:lnTo>
                      <a:pt x="1176" y="4042"/>
                    </a:lnTo>
                    <a:lnTo>
                      <a:pt x="1184" y="4060"/>
                    </a:lnTo>
                    <a:lnTo>
                      <a:pt x="1194" y="4084"/>
                    </a:lnTo>
                    <a:lnTo>
                      <a:pt x="1210" y="4122"/>
                    </a:lnTo>
                    <a:lnTo>
                      <a:pt x="1224" y="4164"/>
                    </a:lnTo>
                    <a:lnTo>
                      <a:pt x="1230" y="4184"/>
                    </a:lnTo>
                    <a:lnTo>
                      <a:pt x="1232" y="4204"/>
                    </a:lnTo>
                    <a:lnTo>
                      <a:pt x="1236" y="4220"/>
                    </a:lnTo>
                    <a:lnTo>
                      <a:pt x="1240" y="4232"/>
                    </a:lnTo>
                    <a:lnTo>
                      <a:pt x="1254" y="4256"/>
                    </a:lnTo>
                    <a:lnTo>
                      <a:pt x="1262" y="4268"/>
                    </a:lnTo>
                    <a:lnTo>
                      <a:pt x="1268" y="4284"/>
                    </a:lnTo>
                    <a:lnTo>
                      <a:pt x="1276" y="4304"/>
                    </a:lnTo>
                    <a:lnTo>
                      <a:pt x="1282" y="4330"/>
                    </a:lnTo>
                    <a:lnTo>
                      <a:pt x="1290" y="4358"/>
                    </a:lnTo>
                    <a:lnTo>
                      <a:pt x="1296" y="4384"/>
                    </a:lnTo>
                    <a:lnTo>
                      <a:pt x="1306" y="4406"/>
                    </a:lnTo>
                    <a:lnTo>
                      <a:pt x="1314" y="4424"/>
                    </a:lnTo>
                    <a:lnTo>
                      <a:pt x="1324" y="4436"/>
                    </a:lnTo>
                    <a:lnTo>
                      <a:pt x="1328" y="4442"/>
                    </a:lnTo>
                    <a:lnTo>
                      <a:pt x="1334" y="4444"/>
                    </a:lnTo>
                    <a:lnTo>
                      <a:pt x="1338" y="4446"/>
                    </a:lnTo>
                    <a:lnTo>
                      <a:pt x="1344" y="4446"/>
                    </a:lnTo>
                    <a:lnTo>
                      <a:pt x="1348" y="4444"/>
                    </a:lnTo>
                    <a:lnTo>
                      <a:pt x="1354" y="4440"/>
                    </a:lnTo>
                    <a:lnTo>
                      <a:pt x="1362" y="4432"/>
                    </a:lnTo>
                    <a:lnTo>
                      <a:pt x="1366" y="4424"/>
                    </a:lnTo>
                    <a:lnTo>
                      <a:pt x="1368" y="4416"/>
                    </a:lnTo>
                    <a:lnTo>
                      <a:pt x="1368" y="4410"/>
                    </a:lnTo>
                    <a:lnTo>
                      <a:pt x="1368" y="4406"/>
                    </a:lnTo>
                    <a:lnTo>
                      <a:pt x="1372" y="4400"/>
                    </a:lnTo>
                    <a:lnTo>
                      <a:pt x="1376" y="4396"/>
                    </a:lnTo>
                    <a:lnTo>
                      <a:pt x="1384" y="4394"/>
                    </a:lnTo>
                    <a:lnTo>
                      <a:pt x="1402" y="4390"/>
                    </a:lnTo>
                    <a:lnTo>
                      <a:pt x="1412" y="4390"/>
                    </a:lnTo>
                    <a:lnTo>
                      <a:pt x="1418" y="4390"/>
                    </a:lnTo>
                    <a:lnTo>
                      <a:pt x="1420" y="4390"/>
                    </a:lnTo>
                    <a:lnTo>
                      <a:pt x="1420" y="4388"/>
                    </a:lnTo>
                    <a:lnTo>
                      <a:pt x="1420" y="4386"/>
                    </a:lnTo>
                    <a:lnTo>
                      <a:pt x="1416" y="4384"/>
                    </a:lnTo>
                    <a:lnTo>
                      <a:pt x="1408" y="4382"/>
                    </a:lnTo>
                    <a:lnTo>
                      <a:pt x="1404" y="4380"/>
                    </a:lnTo>
                    <a:lnTo>
                      <a:pt x="1400" y="4376"/>
                    </a:lnTo>
                    <a:lnTo>
                      <a:pt x="1402" y="4370"/>
                    </a:lnTo>
                    <a:lnTo>
                      <a:pt x="1406" y="4362"/>
                    </a:lnTo>
                    <a:lnTo>
                      <a:pt x="1410" y="4354"/>
                    </a:lnTo>
                    <a:lnTo>
                      <a:pt x="1412" y="4348"/>
                    </a:lnTo>
                    <a:lnTo>
                      <a:pt x="1412" y="4342"/>
                    </a:lnTo>
                    <a:lnTo>
                      <a:pt x="1414" y="4340"/>
                    </a:lnTo>
                    <a:lnTo>
                      <a:pt x="1428" y="4338"/>
                    </a:lnTo>
                    <a:lnTo>
                      <a:pt x="1434" y="4336"/>
                    </a:lnTo>
                    <a:lnTo>
                      <a:pt x="1436" y="4334"/>
                    </a:lnTo>
                    <a:lnTo>
                      <a:pt x="1438" y="4332"/>
                    </a:lnTo>
                    <a:lnTo>
                      <a:pt x="1438" y="4322"/>
                    </a:lnTo>
                    <a:lnTo>
                      <a:pt x="1436" y="4312"/>
                    </a:lnTo>
                    <a:lnTo>
                      <a:pt x="1434" y="4298"/>
                    </a:lnTo>
                    <a:lnTo>
                      <a:pt x="1432" y="4284"/>
                    </a:lnTo>
                    <a:lnTo>
                      <a:pt x="1434" y="4266"/>
                    </a:lnTo>
                    <a:lnTo>
                      <a:pt x="1440" y="4246"/>
                    </a:lnTo>
                    <a:lnTo>
                      <a:pt x="1448" y="4226"/>
                    </a:lnTo>
                    <a:lnTo>
                      <a:pt x="1454" y="4206"/>
                    </a:lnTo>
                    <a:lnTo>
                      <a:pt x="1456" y="4196"/>
                    </a:lnTo>
                    <a:lnTo>
                      <a:pt x="1454" y="4186"/>
                    </a:lnTo>
                    <a:lnTo>
                      <a:pt x="1452" y="4172"/>
                    </a:lnTo>
                    <a:lnTo>
                      <a:pt x="1448" y="4154"/>
                    </a:lnTo>
                    <a:lnTo>
                      <a:pt x="1448" y="4144"/>
                    </a:lnTo>
                    <a:lnTo>
                      <a:pt x="1450" y="4138"/>
                    </a:lnTo>
                    <a:lnTo>
                      <a:pt x="1450" y="4128"/>
                    </a:lnTo>
                    <a:lnTo>
                      <a:pt x="1446" y="4108"/>
                    </a:lnTo>
                    <a:lnTo>
                      <a:pt x="1444" y="4098"/>
                    </a:lnTo>
                    <a:lnTo>
                      <a:pt x="1442" y="4088"/>
                    </a:lnTo>
                    <a:lnTo>
                      <a:pt x="1444" y="4082"/>
                    </a:lnTo>
                    <a:lnTo>
                      <a:pt x="1444" y="4076"/>
                    </a:lnTo>
                    <a:lnTo>
                      <a:pt x="1448" y="4074"/>
                    </a:lnTo>
                    <a:lnTo>
                      <a:pt x="1452" y="4070"/>
                    </a:lnTo>
                    <a:lnTo>
                      <a:pt x="1460" y="4068"/>
                    </a:lnTo>
                    <a:lnTo>
                      <a:pt x="1470" y="4066"/>
                    </a:lnTo>
                    <a:lnTo>
                      <a:pt x="1480" y="4064"/>
                    </a:lnTo>
                    <a:lnTo>
                      <a:pt x="1488" y="4058"/>
                    </a:lnTo>
                    <a:lnTo>
                      <a:pt x="1490" y="4054"/>
                    </a:lnTo>
                    <a:lnTo>
                      <a:pt x="1492" y="4050"/>
                    </a:lnTo>
                    <a:lnTo>
                      <a:pt x="1494" y="4040"/>
                    </a:lnTo>
                    <a:lnTo>
                      <a:pt x="1496" y="4038"/>
                    </a:lnTo>
                    <a:lnTo>
                      <a:pt x="1498" y="4038"/>
                    </a:lnTo>
                    <a:lnTo>
                      <a:pt x="1502" y="4040"/>
                    </a:lnTo>
                    <a:lnTo>
                      <a:pt x="1506" y="4042"/>
                    </a:lnTo>
                    <a:lnTo>
                      <a:pt x="1512" y="4042"/>
                    </a:lnTo>
                    <a:lnTo>
                      <a:pt x="1520" y="4040"/>
                    </a:lnTo>
                    <a:lnTo>
                      <a:pt x="1530" y="4032"/>
                    </a:lnTo>
                    <a:lnTo>
                      <a:pt x="1536" y="4024"/>
                    </a:lnTo>
                    <a:lnTo>
                      <a:pt x="1538" y="4020"/>
                    </a:lnTo>
                    <a:lnTo>
                      <a:pt x="1538" y="4016"/>
                    </a:lnTo>
                    <a:lnTo>
                      <a:pt x="1538" y="4014"/>
                    </a:lnTo>
                    <a:lnTo>
                      <a:pt x="1538" y="4010"/>
                    </a:lnTo>
                    <a:lnTo>
                      <a:pt x="1542" y="4004"/>
                    </a:lnTo>
                    <a:lnTo>
                      <a:pt x="1550" y="3996"/>
                    </a:lnTo>
                    <a:lnTo>
                      <a:pt x="1566" y="3982"/>
                    </a:lnTo>
                    <a:lnTo>
                      <a:pt x="1584" y="3966"/>
                    </a:lnTo>
                    <a:lnTo>
                      <a:pt x="1600" y="3950"/>
                    </a:lnTo>
                    <a:lnTo>
                      <a:pt x="1624" y="3918"/>
                    </a:lnTo>
                    <a:lnTo>
                      <a:pt x="1644" y="3892"/>
                    </a:lnTo>
                    <a:lnTo>
                      <a:pt x="1654" y="3880"/>
                    </a:lnTo>
                    <a:lnTo>
                      <a:pt x="1666" y="3870"/>
                    </a:lnTo>
                    <a:lnTo>
                      <a:pt x="1674" y="3866"/>
                    </a:lnTo>
                    <a:lnTo>
                      <a:pt x="1680" y="3864"/>
                    </a:lnTo>
                    <a:lnTo>
                      <a:pt x="1688" y="3864"/>
                    </a:lnTo>
                    <a:lnTo>
                      <a:pt x="1692" y="3864"/>
                    </a:lnTo>
                    <a:lnTo>
                      <a:pt x="1696" y="3860"/>
                    </a:lnTo>
                    <a:lnTo>
                      <a:pt x="1704" y="3852"/>
                    </a:lnTo>
                    <a:lnTo>
                      <a:pt x="1714" y="3840"/>
                    </a:lnTo>
                    <a:lnTo>
                      <a:pt x="1722" y="3828"/>
                    </a:lnTo>
                    <a:lnTo>
                      <a:pt x="1724" y="3816"/>
                    </a:lnTo>
                    <a:lnTo>
                      <a:pt x="1724" y="3808"/>
                    </a:lnTo>
                    <a:lnTo>
                      <a:pt x="1722" y="3802"/>
                    </a:lnTo>
                    <a:lnTo>
                      <a:pt x="1720" y="3796"/>
                    </a:lnTo>
                    <a:lnTo>
                      <a:pt x="1720" y="3790"/>
                    </a:lnTo>
                    <a:lnTo>
                      <a:pt x="1724" y="3784"/>
                    </a:lnTo>
                    <a:lnTo>
                      <a:pt x="1736" y="3778"/>
                    </a:lnTo>
                    <a:lnTo>
                      <a:pt x="1748" y="3772"/>
                    </a:lnTo>
                    <a:lnTo>
                      <a:pt x="1756" y="3766"/>
                    </a:lnTo>
                    <a:lnTo>
                      <a:pt x="1768" y="3758"/>
                    </a:lnTo>
                    <a:lnTo>
                      <a:pt x="1770" y="3756"/>
                    </a:lnTo>
                    <a:lnTo>
                      <a:pt x="1772" y="3756"/>
                    </a:lnTo>
                    <a:lnTo>
                      <a:pt x="1774" y="3766"/>
                    </a:lnTo>
                    <a:lnTo>
                      <a:pt x="1774" y="3772"/>
                    </a:lnTo>
                    <a:lnTo>
                      <a:pt x="1778" y="3776"/>
                    </a:lnTo>
                    <a:lnTo>
                      <a:pt x="1780" y="3778"/>
                    </a:lnTo>
                    <a:lnTo>
                      <a:pt x="1784" y="3778"/>
                    </a:lnTo>
                    <a:lnTo>
                      <a:pt x="1790" y="3774"/>
                    </a:lnTo>
                    <a:lnTo>
                      <a:pt x="1794" y="3774"/>
                    </a:lnTo>
                    <a:lnTo>
                      <a:pt x="1798" y="3774"/>
                    </a:lnTo>
                    <a:lnTo>
                      <a:pt x="1804" y="3776"/>
                    </a:lnTo>
                    <a:lnTo>
                      <a:pt x="1808" y="3776"/>
                    </a:lnTo>
                    <a:lnTo>
                      <a:pt x="1810" y="3774"/>
                    </a:lnTo>
                    <a:lnTo>
                      <a:pt x="1808" y="3768"/>
                    </a:lnTo>
                    <a:lnTo>
                      <a:pt x="1806" y="3760"/>
                    </a:lnTo>
                    <a:lnTo>
                      <a:pt x="1806" y="3758"/>
                    </a:lnTo>
                    <a:lnTo>
                      <a:pt x="1810" y="3756"/>
                    </a:lnTo>
                    <a:lnTo>
                      <a:pt x="1812" y="3762"/>
                    </a:lnTo>
                    <a:lnTo>
                      <a:pt x="1816" y="3766"/>
                    </a:lnTo>
                    <a:lnTo>
                      <a:pt x="1818" y="3766"/>
                    </a:lnTo>
                    <a:lnTo>
                      <a:pt x="1820" y="3766"/>
                    </a:lnTo>
                    <a:lnTo>
                      <a:pt x="1824" y="3766"/>
                    </a:lnTo>
                    <a:lnTo>
                      <a:pt x="1826" y="3766"/>
                    </a:lnTo>
                    <a:lnTo>
                      <a:pt x="1828" y="3768"/>
                    </a:lnTo>
                    <a:lnTo>
                      <a:pt x="1830" y="3770"/>
                    </a:lnTo>
                    <a:lnTo>
                      <a:pt x="1832" y="3770"/>
                    </a:lnTo>
                    <a:lnTo>
                      <a:pt x="1836" y="3764"/>
                    </a:lnTo>
                    <a:lnTo>
                      <a:pt x="1842" y="3760"/>
                    </a:lnTo>
                    <a:lnTo>
                      <a:pt x="1844" y="3760"/>
                    </a:lnTo>
                    <a:lnTo>
                      <a:pt x="1848" y="3762"/>
                    </a:lnTo>
                    <a:lnTo>
                      <a:pt x="1852" y="3766"/>
                    </a:lnTo>
                    <a:lnTo>
                      <a:pt x="1856" y="3764"/>
                    </a:lnTo>
                    <a:lnTo>
                      <a:pt x="1860" y="3762"/>
                    </a:lnTo>
                    <a:lnTo>
                      <a:pt x="1864" y="3756"/>
                    </a:lnTo>
                    <a:lnTo>
                      <a:pt x="1866" y="3748"/>
                    </a:lnTo>
                    <a:lnTo>
                      <a:pt x="1868" y="3740"/>
                    </a:lnTo>
                    <a:lnTo>
                      <a:pt x="1868" y="3734"/>
                    </a:lnTo>
                    <a:lnTo>
                      <a:pt x="1866" y="3726"/>
                    </a:lnTo>
                    <a:lnTo>
                      <a:pt x="1864" y="3716"/>
                    </a:lnTo>
                    <a:lnTo>
                      <a:pt x="1866" y="3706"/>
                    </a:lnTo>
                    <a:lnTo>
                      <a:pt x="1866" y="3698"/>
                    </a:lnTo>
                    <a:lnTo>
                      <a:pt x="1866" y="3690"/>
                    </a:lnTo>
                    <a:lnTo>
                      <a:pt x="1864" y="3686"/>
                    </a:lnTo>
                    <a:lnTo>
                      <a:pt x="1866" y="3684"/>
                    </a:lnTo>
                    <a:lnTo>
                      <a:pt x="1868" y="3680"/>
                    </a:lnTo>
                    <a:lnTo>
                      <a:pt x="1870" y="3676"/>
                    </a:lnTo>
                    <a:lnTo>
                      <a:pt x="1872" y="3678"/>
                    </a:lnTo>
                    <a:lnTo>
                      <a:pt x="1872" y="3684"/>
                    </a:lnTo>
                    <a:lnTo>
                      <a:pt x="1876" y="3710"/>
                    </a:lnTo>
                    <a:lnTo>
                      <a:pt x="1880" y="3720"/>
                    </a:lnTo>
                    <a:lnTo>
                      <a:pt x="1882" y="3724"/>
                    </a:lnTo>
                    <a:lnTo>
                      <a:pt x="1884" y="3726"/>
                    </a:lnTo>
                    <a:lnTo>
                      <a:pt x="1888" y="3726"/>
                    </a:lnTo>
                    <a:lnTo>
                      <a:pt x="1890" y="3726"/>
                    </a:lnTo>
                    <a:lnTo>
                      <a:pt x="1898" y="3722"/>
                    </a:lnTo>
                    <a:lnTo>
                      <a:pt x="1900" y="3720"/>
                    </a:lnTo>
                    <a:lnTo>
                      <a:pt x="1904" y="3720"/>
                    </a:lnTo>
                    <a:lnTo>
                      <a:pt x="1906" y="3722"/>
                    </a:lnTo>
                    <a:lnTo>
                      <a:pt x="1910" y="3726"/>
                    </a:lnTo>
                    <a:lnTo>
                      <a:pt x="1916" y="3738"/>
                    </a:lnTo>
                    <a:lnTo>
                      <a:pt x="1922" y="3760"/>
                    </a:lnTo>
                    <a:lnTo>
                      <a:pt x="1926" y="3768"/>
                    </a:lnTo>
                    <a:lnTo>
                      <a:pt x="1928" y="3772"/>
                    </a:lnTo>
                    <a:lnTo>
                      <a:pt x="1928" y="3774"/>
                    </a:lnTo>
                    <a:lnTo>
                      <a:pt x="1928" y="3780"/>
                    </a:lnTo>
                    <a:lnTo>
                      <a:pt x="1926" y="3786"/>
                    </a:lnTo>
                    <a:lnTo>
                      <a:pt x="1926" y="3792"/>
                    </a:lnTo>
                    <a:lnTo>
                      <a:pt x="1930" y="3804"/>
                    </a:lnTo>
                    <a:lnTo>
                      <a:pt x="1934" y="3814"/>
                    </a:lnTo>
                    <a:lnTo>
                      <a:pt x="1936" y="3810"/>
                    </a:lnTo>
                    <a:lnTo>
                      <a:pt x="1936" y="3800"/>
                    </a:lnTo>
                    <a:lnTo>
                      <a:pt x="1938" y="3806"/>
                    </a:lnTo>
                    <a:lnTo>
                      <a:pt x="1942" y="3816"/>
                    </a:lnTo>
                    <a:lnTo>
                      <a:pt x="1946" y="3828"/>
                    </a:lnTo>
                    <a:lnTo>
                      <a:pt x="1952" y="3838"/>
                    </a:lnTo>
                    <a:lnTo>
                      <a:pt x="1968" y="3862"/>
                    </a:lnTo>
                    <a:lnTo>
                      <a:pt x="1972" y="3864"/>
                    </a:lnTo>
                    <a:lnTo>
                      <a:pt x="1974" y="3860"/>
                    </a:lnTo>
                    <a:lnTo>
                      <a:pt x="1976" y="3856"/>
                    </a:lnTo>
                    <a:lnTo>
                      <a:pt x="1978" y="3854"/>
                    </a:lnTo>
                    <a:lnTo>
                      <a:pt x="1980" y="3854"/>
                    </a:lnTo>
                    <a:lnTo>
                      <a:pt x="1982" y="3854"/>
                    </a:lnTo>
                    <a:lnTo>
                      <a:pt x="1990" y="3862"/>
                    </a:lnTo>
                    <a:lnTo>
                      <a:pt x="1994" y="3870"/>
                    </a:lnTo>
                    <a:lnTo>
                      <a:pt x="1998" y="3876"/>
                    </a:lnTo>
                    <a:lnTo>
                      <a:pt x="2004" y="3882"/>
                    </a:lnTo>
                    <a:lnTo>
                      <a:pt x="2008" y="3886"/>
                    </a:lnTo>
                    <a:lnTo>
                      <a:pt x="2008" y="3888"/>
                    </a:lnTo>
                    <a:lnTo>
                      <a:pt x="2006" y="3890"/>
                    </a:lnTo>
                    <a:lnTo>
                      <a:pt x="2002" y="3892"/>
                    </a:lnTo>
                    <a:lnTo>
                      <a:pt x="2000" y="3892"/>
                    </a:lnTo>
                    <a:lnTo>
                      <a:pt x="1996" y="3890"/>
                    </a:lnTo>
                    <a:lnTo>
                      <a:pt x="1992" y="3886"/>
                    </a:lnTo>
                    <a:lnTo>
                      <a:pt x="1990" y="3886"/>
                    </a:lnTo>
                    <a:lnTo>
                      <a:pt x="1988" y="3888"/>
                    </a:lnTo>
                    <a:lnTo>
                      <a:pt x="1986" y="3890"/>
                    </a:lnTo>
                    <a:lnTo>
                      <a:pt x="1986" y="3894"/>
                    </a:lnTo>
                    <a:lnTo>
                      <a:pt x="1992" y="3904"/>
                    </a:lnTo>
                    <a:lnTo>
                      <a:pt x="1998" y="3910"/>
                    </a:lnTo>
                    <a:lnTo>
                      <a:pt x="2000" y="3912"/>
                    </a:lnTo>
                    <a:lnTo>
                      <a:pt x="2000" y="3910"/>
                    </a:lnTo>
                    <a:lnTo>
                      <a:pt x="2002" y="3904"/>
                    </a:lnTo>
                    <a:lnTo>
                      <a:pt x="2004" y="3900"/>
                    </a:lnTo>
                    <a:lnTo>
                      <a:pt x="2006" y="3900"/>
                    </a:lnTo>
                    <a:lnTo>
                      <a:pt x="2010" y="3912"/>
                    </a:lnTo>
                    <a:lnTo>
                      <a:pt x="2016" y="3930"/>
                    </a:lnTo>
                    <a:lnTo>
                      <a:pt x="2024" y="3950"/>
                    </a:lnTo>
                    <a:lnTo>
                      <a:pt x="2028" y="3960"/>
                    </a:lnTo>
                    <a:lnTo>
                      <a:pt x="2032" y="3972"/>
                    </a:lnTo>
                    <a:lnTo>
                      <a:pt x="2032" y="3982"/>
                    </a:lnTo>
                    <a:lnTo>
                      <a:pt x="2030" y="3992"/>
                    </a:lnTo>
                    <a:lnTo>
                      <a:pt x="2016" y="4034"/>
                    </a:lnTo>
                    <a:lnTo>
                      <a:pt x="2014" y="4050"/>
                    </a:lnTo>
                    <a:lnTo>
                      <a:pt x="2014" y="4056"/>
                    </a:lnTo>
                    <a:lnTo>
                      <a:pt x="2016" y="4058"/>
                    </a:lnTo>
                    <a:lnTo>
                      <a:pt x="2020" y="4058"/>
                    </a:lnTo>
                    <a:lnTo>
                      <a:pt x="2022" y="4056"/>
                    </a:lnTo>
                    <a:lnTo>
                      <a:pt x="2026" y="4050"/>
                    </a:lnTo>
                    <a:lnTo>
                      <a:pt x="2028" y="4044"/>
                    </a:lnTo>
                    <a:lnTo>
                      <a:pt x="2030" y="4042"/>
                    </a:lnTo>
                    <a:lnTo>
                      <a:pt x="2034" y="4042"/>
                    </a:lnTo>
                    <a:lnTo>
                      <a:pt x="2036" y="4042"/>
                    </a:lnTo>
                    <a:lnTo>
                      <a:pt x="2036" y="4044"/>
                    </a:lnTo>
                    <a:lnTo>
                      <a:pt x="2032" y="4048"/>
                    </a:lnTo>
                    <a:lnTo>
                      <a:pt x="2032" y="4054"/>
                    </a:lnTo>
                    <a:lnTo>
                      <a:pt x="2032" y="4056"/>
                    </a:lnTo>
                    <a:lnTo>
                      <a:pt x="2036" y="4060"/>
                    </a:lnTo>
                    <a:lnTo>
                      <a:pt x="2040" y="4064"/>
                    </a:lnTo>
                    <a:lnTo>
                      <a:pt x="2042" y="4064"/>
                    </a:lnTo>
                    <a:lnTo>
                      <a:pt x="2046" y="4062"/>
                    </a:lnTo>
                    <a:lnTo>
                      <a:pt x="2048" y="4060"/>
                    </a:lnTo>
                    <a:lnTo>
                      <a:pt x="2050" y="4060"/>
                    </a:lnTo>
                    <a:lnTo>
                      <a:pt x="2052" y="4062"/>
                    </a:lnTo>
                    <a:lnTo>
                      <a:pt x="2056" y="4066"/>
                    </a:lnTo>
                    <a:lnTo>
                      <a:pt x="2062" y="4070"/>
                    </a:lnTo>
                    <a:lnTo>
                      <a:pt x="2066" y="4068"/>
                    </a:lnTo>
                    <a:lnTo>
                      <a:pt x="2068" y="4066"/>
                    </a:lnTo>
                    <a:lnTo>
                      <a:pt x="2072" y="4060"/>
                    </a:lnTo>
                    <a:lnTo>
                      <a:pt x="2080" y="4048"/>
                    </a:lnTo>
                    <a:lnTo>
                      <a:pt x="2086" y="4042"/>
                    </a:lnTo>
                    <a:lnTo>
                      <a:pt x="2092" y="4038"/>
                    </a:lnTo>
                    <a:lnTo>
                      <a:pt x="2106" y="4032"/>
                    </a:lnTo>
                    <a:lnTo>
                      <a:pt x="2112" y="4028"/>
                    </a:lnTo>
                    <a:lnTo>
                      <a:pt x="2118" y="4024"/>
                    </a:lnTo>
                    <a:lnTo>
                      <a:pt x="2122" y="4016"/>
                    </a:lnTo>
                    <a:lnTo>
                      <a:pt x="2124" y="4008"/>
                    </a:lnTo>
                    <a:lnTo>
                      <a:pt x="2126" y="3998"/>
                    </a:lnTo>
                    <a:lnTo>
                      <a:pt x="2122" y="3986"/>
                    </a:lnTo>
                    <a:lnTo>
                      <a:pt x="2128" y="3990"/>
                    </a:lnTo>
                    <a:lnTo>
                      <a:pt x="2130" y="3992"/>
                    </a:lnTo>
                    <a:lnTo>
                      <a:pt x="2132" y="3998"/>
                    </a:lnTo>
                    <a:lnTo>
                      <a:pt x="2132" y="4002"/>
                    </a:lnTo>
                    <a:lnTo>
                      <a:pt x="2136" y="4004"/>
                    </a:lnTo>
                    <a:lnTo>
                      <a:pt x="2138" y="4008"/>
                    </a:lnTo>
                    <a:lnTo>
                      <a:pt x="2140" y="4020"/>
                    </a:lnTo>
                    <a:lnTo>
                      <a:pt x="2144" y="4028"/>
                    </a:lnTo>
                    <a:lnTo>
                      <a:pt x="2146" y="4030"/>
                    </a:lnTo>
                    <a:lnTo>
                      <a:pt x="2148" y="4032"/>
                    </a:lnTo>
                    <a:lnTo>
                      <a:pt x="2152" y="4030"/>
                    </a:lnTo>
                    <a:lnTo>
                      <a:pt x="2156" y="4028"/>
                    </a:lnTo>
                    <a:lnTo>
                      <a:pt x="2158" y="4028"/>
                    </a:lnTo>
                    <a:lnTo>
                      <a:pt x="2156" y="4032"/>
                    </a:lnTo>
                    <a:lnTo>
                      <a:pt x="2152" y="4040"/>
                    </a:lnTo>
                    <a:lnTo>
                      <a:pt x="2150" y="4046"/>
                    </a:lnTo>
                    <a:lnTo>
                      <a:pt x="2150" y="4052"/>
                    </a:lnTo>
                    <a:lnTo>
                      <a:pt x="2154" y="4060"/>
                    </a:lnTo>
                    <a:lnTo>
                      <a:pt x="2156" y="4070"/>
                    </a:lnTo>
                    <a:lnTo>
                      <a:pt x="2158" y="4092"/>
                    </a:lnTo>
                    <a:lnTo>
                      <a:pt x="2160" y="4114"/>
                    </a:lnTo>
                    <a:lnTo>
                      <a:pt x="2164" y="4128"/>
                    </a:lnTo>
                    <a:lnTo>
                      <a:pt x="2168" y="4140"/>
                    </a:lnTo>
                    <a:lnTo>
                      <a:pt x="2172" y="4154"/>
                    </a:lnTo>
                    <a:lnTo>
                      <a:pt x="2172" y="4172"/>
                    </a:lnTo>
                    <a:lnTo>
                      <a:pt x="2174" y="4172"/>
                    </a:lnTo>
                    <a:lnTo>
                      <a:pt x="2176" y="4166"/>
                    </a:lnTo>
                    <a:lnTo>
                      <a:pt x="2178" y="4168"/>
                    </a:lnTo>
                    <a:lnTo>
                      <a:pt x="2180" y="4172"/>
                    </a:lnTo>
                    <a:lnTo>
                      <a:pt x="2184" y="4186"/>
                    </a:lnTo>
                    <a:lnTo>
                      <a:pt x="2188" y="4198"/>
                    </a:lnTo>
                    <a:lnTo>
                      <a:pt x="2190" y="4208"/>
                    </a:lnTo>
                    <a:lnTo>
                      <a:pt x="2192" y="4216"/>
                    </a:lnTo>
                    <a:lnTo>
                      <a:pt x="2194" y="4224"/>
                    </a:lnTo>
                    <a:lnTo>
                      <a:pt x="2192" y="4232"/>
                    </a:lnTo>
                    <a:lnTo>
                      <a:pt x="2192" y="4240"/>
                    </a:lnTo>
                    <a:lnTo>
                      <a:pt x="2192" y="4242"/>
                    </a:lnTo>
                    <a:lnTo>
                      <a:pt x="2194" y="4246"/>
                    </a:lnTo>
                    <a:lnTo>
                      <a:pt x="2194" y="4248"/>
                    </a:lnTo>
                    <a:lnTo>
                      <a:pt x="2194" y="4250"/>
                    </a:lnTo>
                    <a:lnTo>
                      <a:pt x="2192" y="4258"/>
                    </a:lnTo>
                    <a:lnTo>
                      <a:pt x="2190" y="4266"/>
                    </a:lnTo>
                    <a:lnTo>
                      <a:pt x="2192" y="4268"/>
                    </a:lnTo>
                    <a:lnTo>
                      <a:pt x="2196" y="4268"/>
                    </a:lnTo>
                    <a:lnTo>
                      <a:pt x="2198" y="4268"/>
                    </a:lnTo>
                    <a:lnTo>
                      <a:pt x="2200" y="4270"/>
                    </a:lnTo>
                    <a:lnTo>
                      <a:pt x="2200" y="4276"/>
                    </a:lnTo>
                    <a:lnTo>
                      <a:pt x="2196" y="4286"/>
                    </a:lnTo>
                    <a:lnTo>
                      <a:pt x="2196" y="4298"/>
                    </a:lnTo>
                    <a:lnTo>
                      <a:pt x="2194" y="4306"/>
                    </a:lnTo>
                    <a:lnTo>
                      <a:pt x="2192" y="4310"/>
                    </a:lnTo>
                    <a:lnTo>
                      <a:pt x="2190" y="4320"/>
                    </a:lnTo>
                    <a:lnTo>
                      <a:pt x="2188" y="4344"/>
                    </a:lnTo>
                    <a:lnTo>
                      <a:pt x="2188" y="4352"/>
                    </a:lnTo>
                    <a:lnTo>
                      <a:pt x="2190" y="4352"/>
                    </a:lnTo>
                    <a:lnTo>
                      <a:pt x="2198" y="4336"/>
                    </a:lnTo>
                    <a:lnTo>
                      <a:pt x="2198" y="4340"/>
                    </a:lnTo>
                    <a:lnTo>
                      <a:pt x="2198" y="4346"/>
                    </a:lnTo>
                    <a:lnTo>
                      <a:pt x="2190" y="4360"/>
                    </a:lnTo>
                    <a:lnTo>
                      <a:pt x="2186" y="4368"/>
                    </a:lnTo>
                    <a:lnTo>
                      <a:pt x="2188" y="4372"/>
                    </a:lnTo>
                    <a:lnTo>
                      <a:pt x="2188" y="4374"/>
                    </a:lnTo>
                    <a:lnTo>
                      <a:pt x="2186" y="4380"/>
                    </a:lnTo>
                    <a:lnTo>
                      <a:pt x="2182" y="4390"/>
                    </a:lnTo>
                    <a:lnTo>
                      <a:pt x="2182" y="4396"/>
                    </a:lnTo>
                    <a:lnTo>
                      <a:pt x="2182" y="4400"/>
                    </a:lnTo>
                    <a:lnTo>
                      <a:pt x="2180" y="4406"/>
                    </a:lnTo>
                    <a:lnTo>
                      <a:pt x="2178" y="4416"/>
                    </a:lnTo>
                    <a:lnTo>
                      <a:pt x="2176" y="4426"/>
                    </a:lnTo>
                    <a:lnTo>
                      <a:pt x="2178" y="4434"/>
                    </a:lnTo>
                    <a:lnTo>
                      <a:pt x="2180" y="4440"/>
                    </a:lnTo>
                    <a:lnTo>
                      <a:pt x="2182" y="4442"/>
                    </a:lnTo>
                    <a:lnTo>
                      <a:pt x="2184" y="4442"/>
                    </a:lnTo>
                    <a:lnTo>
                      <a:pt x="2186" y="4438"/>
                    </a:lnTo>
                    <a:lnTo>
                      <a:pt x="2190" y="4432"/>
                    </a:lnTo>
                    <a:lnTo>
                      <a:pt x="2190" y="4430"/>
                    </a:lnTo>
                    <a:lnTo>
                      <a:pt x="2192" y="4430"/>
                    </a:lnTo>
                    <a:lnTo>
                      <a:pt x="2198" y="4438"/>
                    </a:lnTo>
                    <a:lnTo>
                      <a:pt x="2204" y="4450"/>
                    </a:lnTo>
                    <a:lnTo>
                      <a:pt x="2210" y="4464"/>
                    </a:lnTo>
                    <a:lnTo>
                      <a:pt x="2220" y="4480"/>
                    </a:lnTo>
                    <a:lnTo>
                      <a:pt x="2224" y="4484"/>
                    </a:lnTo>
                    <a:lnTo>
                      <a:pt x="2228" y="4484"/>
                    </a:lnTo>
                    <a:lnTo>
                      <a:pt x="2232" y="4486"/>
                    </a:lnTo>
                    <a:lnTo>
                      <a:pt x="2234" y="4488"/>
                    </a:lnTo>
                    <a:lnTo>
                      <a:pt x="2234" y="4494"/>
                    </a:lnTo>
                    <a:lnTo>
                      <a:pt x="2234" y="4498"/>
                    </a:lnTo>
                    <a:lnTo>
                      <a:pt x="2236" y="4502"/>
                    </a:lnTo>
                    <a:lnTo>
                      <a:pt x="2238" y="4508"/>
                    </a:lnTo>
                    <a:lnTo>
                      <a:pt x="2248" y="4516"/>
                    </a:lnTo>
                    <a:lnTo>
                      <a:pt x="2254" y="4526"/>
                    </a:lnTo>
                    <a:lnTo>
                      <a:pt x="2258" y="4536"/>
                    </a:lnTo>
                    <a:lnTo>
                      <a:pt x="2262" y="4544"/>
                    </a:lnTo>
                    <a:lnTo>
                      <a:pt x="2266" y="4562"/>
                    </a:lnTo>
                    <a:lnTo>
                      <a:pt x="2266" y="4578"/>
                    </a:lnTo>
                    <a:lnTo>
                      <a:pt x="2266" y="4588"/>
                    </a:lnTo>
                    <a:lnTo>
                      <a:pt x="2264" y="4592"/>
                    </a:lnTo>
                    <a:lnTo>
                      <a:pt x="2264" y="4596"/>
                    </a:lnTo>
                    <a:lnTo>
                      <a:pt x="2268" y="4600"/>
                    </a:lnTo>
                    <a:lnTo>
                      <a:pt x="2270" y="4602"/>
                    </a:lnTo>
                    <a:lnTo>
                      <a:pt x="2272" y="4606"/>
                    </a:lnTo>
                    <a:lnTo>
                      <a:pt x="2274" y="4612"/>
                    </a:lnTo>
                    <a:lnTo>
                      <a:pt x="2272" y="4622"/>
                    </a:lnTo>
                    <a:lnTo>
                      <a:pt x="2272" y="4634"/>
                    </a:lnTo>
                    <a:lnTo>
                      <a:pt x="2276" y="4638"/>
                    </a:lnTo>
                    <a:lnTo>
                      <a:pt x="2278" y="4640"/>
                    </a:lnTo>
                    <a:lnTo>
                      <a:pt x="2278" y="4644"/>
                    </a:lnTo>
                    <a:lnTo>
                      <a:pt x="2278" y="4648"/>
                    </a:lnTo>
                    <a:lnTo>
                      <a:pt x="2282" y="4654"/>
                    </a:lnTo>
                    <a:lnTo>
                      <a:pt x="2292" y="4666"/>
                    </a:lnTo>
                    <a:lnTo>
                      <a:pt x="2296" y="4672"/>
                    </a:lnTo>
                    <a:lnTo>
                      <a:pt x="2300" y="4680"/>
                    </a:lnTo>
                    <a:lnTo>
                      <a:pt x="2302" y="4688"/>
                    </a:lnTo>
                    <a:lnTo>
                      <a:pt x="2302" y="4696"/>
                    </a:lnTo>
                    <a:lnTo>
                      <a:pt x="2302" y="4700"/>
                    </a:lnTo>
                    <a:lnTo>
                      <a:pt x="2302" y="4702"/>
                    </a:lnTo>
                    <a:lnTo>
                      <a:pt x="2308" y="4708"/>
                    </a:lnTo>
                    <a:lnTo>
                      <a:pt x="2320" y="4716"/>
                    </a:lnTo>
                    <a:lnTo>
                      <a:pt x="2330" y="4724"/>
                    </a:lnTo>
                    <a:lnTo>
                      <a:pt x="2344" y="4736"/>
                    </a:lnTo>
                    <a:lnTo>
                      <a:pt x="2354" y="4746"/>
                    </a:lnTo>
                    <a:lnTo>
                      <a:pt x="2364" y="4754"/>
                    </a:lnTo>
                    <a:lnTo>
                      <a:pt x="2376" y="4760"/>
                    </a:lnTo>
                    <a:lnTo>
                      <a:pt x="2382" y="4764"/>
                    </a:lnTo>
                    <a:lnTo>
                      <a:pt x="2384" y="4766"/>
                    </a:lnTo>
                    <a:lnTo>
                      <a:pt x="2386" y="4770"/>
                    </a:lnTo>
                    <a:lnTo>
                      <a:pt x="2390" y="4776"/>
                    </a:lnTo>
                    <a:lnTo>
                      <a:pt x="2392" y="4774"/>
                    </a:lnTo>
                    <a:lnTo>
                      <a:pt x="2396" y="4770"/>
                    </a:lnTo>
                    <a:lnTo>
                      <a:pt x="2400" y="4770"/>
                    </a:lnTo>
                    <a:lnTo>
                      <a:pt x="2404" y="4770"/>
                    </a:lnTo>
                    <a:lnTo>
                      <a:pt x="2408" y="4770"/>
                    </a:lnTo>
                    <a:lnTo>
                      <a:pt x="2410" y="4768"/>
                    </a:lnTo>
                    <a:lnTo>
                      <a:pt x="2410" y="4764"/>
                    </a:lnTo>
                    <a:lnTo>
                      <a:pt x="2414" y="4764"/>
                    </a:lnTo>
                    <a:lnTo>
                      <a:pt x="2416" y="4766"/>
                    </a:lnTo>
                    <a:lnTo>
                      <a:pt x="2414" y="4770"/>
                    </a:lnTo>
                    <a:lnTo>
                      <a:pt x="2414" y="4772"/>
                    </a:lnTo>
                    <a:lnTo>
                      <a:pt x="2418" y="4774"/>
                    </a:lnTo>
                    <a:lnTo>
                      <a:pt x="2420" y="4774"/>
                    </a:lnTo>
                    <a:lnTo>
                      <a:pt x="2422" y="4772"/>
                    </a:lnTo>
                    <a:lnTo>
                      <a:pt x="2422" y="4766"/>
                    </a:lnTo>
                    <a:lnTo>
                      <a:pt x="2420" y="4756"/>
                    </a:lnTo>
                    <a:lnTo>
                      <a:pt x="2416" y="4750"/>
                    </a:lnTo>
                    <a:lnTo>
                      <a:pt x="2414" y="4744"/>
                    </a:lnTo>
                    <a:lnTo>
                      <a:pt x="2412" y="4740"/>
                    </a:lnTo>
                    <a:lnTo>
                      <a:pt x="2410" y="4730"/>
                    </a:lnTo>
                    <a:lnTo>
                      <a:pt x="2406" y="4718"/>
                    </a:lnTo>
                    <a:lnTo>
                      <a:pt x="2402" y="4714"/>
                    </a:lnTo>
                    <a:lnTo>
                      <a:pt x="2398" y="4708"/>
                    </a:lnTo>
                    <a:lnTo>
                      <a:pt x="2392" y="4704"/>
                    </a:lnTo>
                    <a:lnTo>
                      <a:pt x="2388" y="4698"/>
                    </a:lnTo>
                    <a:lnTo>
                      <a:pt x="2388" y="4690"/>
                    </a:lnTo>
                    <a:lnTo>
                      <a:pt x="2388" y="4684"/>
                    </a:lnTo>
                    <a:lnTo>
                      <a:pt x="2390" y="4672"/>
                    </a:lnTo>
                    <a:lnTo>
                      <a:pt x="2390" y="4668"/>
                    </a:lnTo>
                    <a:lnTo>
                      <a:pt x="2386" y="4664"/>
                    </a:lnTo>
                    <a:lnTo>
                      <a:pt x="2384" y="4658"/>
                    </a:lnTo>
                    <a:lnTo>
                      <a:pt x="2386" y="4654"/>
                    </a:lnTo>
                    <a:lnTo>
                      <a:pt x="2386" y="4648"/>
                    </a:lnTo>
                    <a:lnTo>
                      <a:pt x="2388" y="4642"/>
                    </a:lnTo>
                    <a:lnTo>
                      <a:pt x="2388" y="4636"/>
                    </a:lnTo>
                    <a:lnTo>
                      <a:pt x="2388" y="4628"/>
                    </a:lnTo>
                    <a:lnTo>
                      <a:pt x="2390" y="4616"/>
                    </a:lnTo>
                    <a:lnTo>
                      <a:pt x="2386" y="4600"/>
                    </a:lnTo>
                    <a:lnTo>
                      <a:pt x="2384" y="4592"/>
                    </a:lnTo>
                    <a:lnTo>
                      <a:pt x="2378" y="4584"/>
                    </a:lnTo>
                    <a:lnTo>
                      <a:pt x="2366" y="4570"/>
                    </a:lnTo>
                    <a:lnTo>
                      <a:pt x="2354" y="4558"/>
                    </a:lnTo>
                    <a:lnTo>
                      <a:pt x="2350" y="4552"/>
                    </a:lnTo>
                    <a:lnTo>
                      <a:pt x="2348" y="4546"/>
                    </a:lnTo>
                    <a:lnTo>
                      <a:pt x="2344" y="4540"/>
                    </a:lnTo>
                    <a:lnTo>
                      <a:pt x="2342" y="4538"/>
                    </a:lnTo>
                    <a:lnTo>
                      <a:pt x="2334" y="4536"/>
                    </a:lnTo>
                    <a:lnTo>
                      <a:pt x="2324" y="4526"/>
                    </a:lnTo>
                    <a:lnTo>
                      <a:pt x="2310" y="4508"/>
                    </a:lnTo>
                    <a:lnTo>
                      <a:pt x="2306" y="4502"/>
                    </a:lnTo>
                    <a:lnTo>
                      <a:pt x="2304" y="4502"/>
                    </a:lnTo>
                    <a:lnTo>
                      <a:pt x="2300" y="4504"/>
                    </a:lnTo>
                    <a:lnTo>
                      <a:pt x="2296" y="4504"/>
                    </a:lnTo>
                    <a:lnTo>
                      <a:pt x="2292" y="4504"/>
                    </a:lnTo>
                    <a:lnTo>
                      <a:pt x="2286" y="4500"/>
                    </a:lnTo>
                    <a:lnTo>
                      <a:pt x="2276" y="4494"/>
                    </a:lnTo>
                    <a:lnTo>
                      <a:pt x="2272" y="4486"/>
                    </a:lnTo>
                    <a:lnTo>
                      <a:pt x="2270" y="4476"/>
                    </a:lnTo>
                    <a:lnTo>
                      <a:pt x="2264" y="4454"/>
                    </a:lnTo>
                    <a:lnTo>
                      <a:pt x="2262" y="4434"/>
                    </a:lnTo>
                    <a:lnTo>
                      <a:pt x="2260" y="4428"/>
                    </a:lnTo>
                    <a:lnTo>
                      <a:pt x="2258" y="4426"/>
                    </a:lnTo>
                    <a:lnTo>
                      <a:pt x="2254" y="4426"/>
                    </a:lnTo>
                    <a:lnTo>
                      <a:pt x="2252" y="4424"/>
                    </a:lnTo>
                    <a:lnTo>
                      <a:pt x="2248" y="4416"/>
                    </a:lnTo>
                    <a:lnTo>
                      <a:pt x="2244" y="4402"/>
                    </a:lnTo>
                    <a:lnTo>
                      <a:pt x="2244" y="4388"/>
                    </a:lnTo>
                    <a:lnTo>
                      <a:pt x="2242" y="4386"/>
                    </a:lnTo>
                    <a:lnTo>
                      <a:pt x="2240" y="4384"/>
                    </a:lnTo>
                    <a:lnTo>
                      <a:pt x="2230" y="4388"/>
                    </a:lnTo>
                    <a:lnTo>
                      <a:pt x="2226" y="4390"/>
                    </a:lnTo>
                    <a:lnTo>
                      <a:pt x="2222" y="4390"/>
                    </a:lnTo>
                    <a:lnTo>
                      <a:pt x="2220" y="4388"/>
                    </a:lnTo>
                    <a:lnTo>
                      <a:pt x="2220" y="4382"/>
                    </a:lnTo>
                    <a:lnTo>
                      <a:pt x="2218" y="4352"/>
                    </a:lnTo>
                    <a:lnTo>
                      <a:pt x="2218" y="4330"/>
                    </a:lnTo>
                    <a:lnTo>
                      <a:pt x="2220" y="4320"/>
                    </a:lnTo>
                    <a:lnTo>
                      <a:pt x="2224" y="4316"/>
                    </a:lnTo>
                    <a:lnTo>
                      <a:pt x="2226" y="4310"/>
                    </a:lnTo>
                    <a:lnTo>
                      <a:pt x="2228" y="4306"/>
                    </a:lnTo>
                    <a:lnTo>
                      <a:pt x="2232" y="4296"/>
                    </a:lnTo>
                    <a:lnTo>
                      <a:pt x="2234" y="4284"/>
                    </a:lnTo>
                    <a:lnTo>
                      <a:pt x="2236" y="4274"/>
                    </a:lnTo>
                    <a:lnTo>
                      <a:pt x="2242" y="4258"/>
                    </a:lnTo>
                    <a:lnTo>
                      <a:pt x="2248" y="4232"/>
                    </a:lnTo>
                    <a:lnTo>
                      <a:pt x="2252" y="4208"/>
                    </a:lnTo>
                    <a:lnTo>
                      <a:pt x="2252" y="4200"/>
                    </a:lnTo>
                    <a:lnTo>
                      <a:pt x="2252" y="4196"/>
                    </a:lnTo>
                    <a:lnTo>
                      <a:pt x="2248" y="4192"/>
                    </a:lnTo>
                    <a:lnTo>
                      <a:pt x="2248" y="4190"/>
                    </a:lnTo>
                    <a:lnTo>
                      <a:pt x="2248" y="4186"/>
                    </a:lnTo>
                    <a:lnTo>
                      <a:pt x="2250" y="4184"/>
                    </a:lnTo>
                    <a:lnTo>
                      <a:pt x="2252" y="4180"/>
                    </a:lnTo>
                    <a:lnTo>
                      <a:pt x="2256" y="4178"/>
                    </a:lnTo>
                    <a:lnTo>
                      <a:pt x="2272" y="4176"/>
                    </a:lnTo>
                    <a:lnTo>
                      <a:pt x="2278" y="4178"/>
                    </a:lnTo>
                    <a:lnTo>
                      <a:pt x="2282" y="4180"/>
                    </a:lnTo>
                    <a:lnTo>
                      <a:pt x="2286" y="4182"/>
                    </a:lnTo>
                    <a:lnTo>
                      <a:pt x="2286" y="4184"/>
                    </a:lnTo>
                    <a:lnTo>
                      <a:pt x="2284" y="4194"/>
                    </a:lnTo>
                    <a:lnTo>
                      <a:pt x="2282" y="4210"/>
                    </a:lnTo>
                    <a:lnTo>
                      <a:pt x="2282" y="4220"/>
                    </a:lnTo>
                    <a:lnTo>
                      <a:pt x="2284" y="4222"/>
                    </a:lnTo>
                    <a:lnTo>
                      <a:pt x="2286" y="4222"/>
                    </a:lnTo>
                    <a:lnTo>
                      <a:pt x="2292" y="4222"/>
                    </a:lnTo>
                    <a:lnTo>
                      <a:pt x="2296" y="4222"/>
                    </a:lnTo>
                    <a:lnTo>
                      <a:pt x="2300" y="4222"/>
                    </a:lnTo>
                    <a:lnTo>
                      <a:pt x="2304" y="4224"/>
                    </a:lnTo>
                    <a:lnTo>
                      <a:pt x="2306" y="4224"/>
                    </a:lnTo>
                    <a:lnTo>
                      <a:pt x="2310" y="4220"/>
                    </a:lnTo>
                    <a:lnTo>
                      <a:pt x="2316" y="4218"/>
                    </a:lnTo>
                    <a:lnTo>
                      <a:pt x="2318" y="4218"/>
                    </a:lnTo>
                    <a:lnTo>
                      <a:pt x="2322" y="4220"/>
                    </a:lnTo>
                    <a:lnTo>
                      <a:pt x="2330" y="4228"/>
                    </a:lnTo>
                    <a:lnTo>
                      <a:pt x="2336" y="4236"/>
                    </a:lnTo>
                    <a:lnTo>
                      <a:pt x="2342" y="4244"/>
                    </a:lnTo>
                    <a:lnTo>
                      <a:pt x="2346" y="4246"/>
                    </a:lnTo>
                    <a:lnTo>
                      <a:pt x="2350" y="4248"/>
                    </a:lnTo>
                    <a:lnTo>
                      <a:pt x="2354" y="4250"/>
                    </a:lnTo>
                    <a:lnTo>
                      <a:pt x="2356" y="4252"/>
                    </a:lnTo>
                    <a:lnTo>
                      <a:pt x="2360" y="4258"/>
                    </a:lnTo>
                    <a:lnTo>
                      <a:pt x="2362" y="4266"/>
                    </a:lnTo>
                    <a:lnTo>
                      <a:pt x="2364" y="4268"/>
                    </a:lnTo>
                    <a:lnTo>
                      <a:pt x="2368" y="4268"/>
                    </a:lnTo>
                    <a:lnTo>
                      <a:pt x="2362" y="4256"/>
                    </a:lnTo>
                    <a:lnTo>
                      <a:pt x="2362" y="4246"/>
                    </a:lnTo>
                    <a:lnTo>
                      <a:pt x="2362" y="4256"/>
                    </a:lnTo>
                    <a:lnTo>
                      <a:pt x="2368" y="4268"/>
                    </a:lnTo>
                    <a:lnTo>
                      <a:pt x="2374" y="4280"/>
                    </a:lnTo>
                    <a:lnTo>
                      <a:pt x="2376" y="4286"/>
                    </a:lnTo>
                    <a:lnTo>
                      <a:pt x="2374" y="4292"/>
                    </a:lnTo>
                    <a:lnTo>
                      <a:pt x="2374" y="4300"/>
                    </a:lnTo>
                    <a:lnTo>
                      <a:pt x="2376" y="4310"/>
                    </a:lnTo>
                    <a:lnTo>
                      <a:pt x="2378" y="4310"/>
                    </a:lnTo>
                    <a:lnTo>
                      <a:pt x="2380" y="4308"/>
                    </a:lnTo>
                    <a:lnTo>
                      <a:pt x="2386" y="4308"/>
                    </a:lnTo>
                    <a:lnTo>
                      <a:pt x="2388" y="4308"/>
                    </a:lnTo>
                    <a:lnTo>
                      <a:pt x="2388" y="4304"/>
                    </a:lnTo>
                    <a:lnTo>
                      <a:pt x="2388" y="4298"/>
                    </a:lnTo>
                    <a:lnTo>
                      <a:pt x="2388" y="4296"/>
                    </a:lnTo>
                    <a:lnTo>
                      <a:pt x="2390" y="4294"/>
                    </a:lnTo>
                    <a:lnTo>
                      <a:pt x="2392" y="4296"/>
                    </a:lnTo>
                    <a:lnTo>
                      <a:pt x="2396" y="4300"/>
                    </a:lnTo>
                    <a:lnTo>
                      <a:pt x="2398" y="4304"/>
                    </a:lnTo>
                    <a:lnTo>
                      <a:pt x="2398" y="4308"/>
                    </a:lnTo>
                    <a:lnTo>
                      <a:pt x="2394" y="4314"/>
                    </a:lnTo>
                    <a:lnTo>
                      <a:pt x="2390" y="4320"/>
                    </a:lnTo>
                    <a:lnTo>
                      <a:pt x="2390" y="4322"/>
                    </a:lnTo>
                    <a:lnTo>
                      <a:pt x="2392" y="4324"/>
                    </a:lnTo>
                    <a:lnTo>
                      <a:pt x="2396" y="4326"/>
                    </a:lnTo>
                    <a:lnTo>
                      <a:pt x="2398" y="4326"/>
                    </a:lnTo>
                    <a:lnTo>
                      <a:pt x="2402" y="4324"/>
                    </a:lnTo>
                    <a:lnTo>
                      <a:pt x="2404" y="4322"/>
                    </a:lnTo>
                    <a:lnTo>
                      <a:pt x="2406" y="4320"/>
                    </a:lnTo>
                    <a:lnTo>
                      <a:pt x="2406" y="4322"/>
                    </a:lnTo>
                    <a:lnTo>
                      <a:pt x="2412" y="4324"/>
                    </a:lnTo>
                    <a:lnTo>
                      <a:pt x="2416" y="4324"/>
                    </a:lnTo>
                    <a:lnTo>
                      <a:pt x="2422" y="4326"/>
                    </a:lnTo>
                    <a:lnTo>
                      <a:pt x="2424" y="4328"/>
                    </a:lnTo>
                    <a:lnTo>
                      <a:pt x="2428" y="4334"/>
                    </a:lnTo>
                    <a:lnTo>
                      <a:pt x="2430" y="4340"/>
                    </a:lnTo>
                    <a:lnTo>
                      <a:pt x="2434" y="4344"/>
                    </a:lnTo>
                    <a:lnTo>
                      <a:pt x="2436" y="4344"/>
                    </a:lnTo>
                    <a:lnTo>
                      <a:pt x="2438" y="4344"/>
                    </a:lnTo>
                    <a:lnTo>
                      <a:pt x="2444" y="4342"/>
                    </a:lnTo>
                    <a:lnTo>
                      <a:pt x="2446" y="4342"/>
                    </a:lnTo>
                    <a:lnTo>
                      <a:pt x="2450" y="4346"/>
                    </a:lnTo>
                    <a:lnTo>
                      <a:pt x="2452" y="4350"/>
                    </a:lnTo>
                    <a:lnTo>
                      <a:pt x="2452" y="4352"/>
                    </a:lnTo>
                    <a:lnTo>
                      <a:pt x="2448" y="4360"/>
                    </a:lnTo>
                    <a:lnTo>
                      <a:pt x="2444" y="4370"/>
                    </a:lnTo>
                    <a:lnTo>
                      <a:pt x="2442" y="4378"/>
                    </a:lnTo>
                    <a:lnTo>
                      <a:pt x="2440" y="4388"/>
                    </a:lnTo>
                    <a:lnTo>
                      <a:pt x="2440" y="4410"/>
                    </a:lnTo>
                    <a:lnTo>
                      <a:pt x="2442" y="4422"/>
                    </a:lnTo>
                    <a:lnTo>
                      <a:pt x="2444" y="4424"/>
                    </a:lnTo>
                    <a:lnTo>
                      <a:pt x="2446" y="4424"/>
                    </a:lnTo>
                    <a:lnTo>
                      <a:pt x="2450" y="4422"/>
                    </a:lnTo>
                    <a:lnTo>
                      <a:pt x="2456" y="4416"/>
                    </a:lnTo>
                    <a:lnTo>
                      <a:pt x="2478" y="4396"/>
                    </a:lnTo>
                    <a:lnTo>
                      <a:pt x="2488" y="4388"/>
                    </a:lnTo>
                    <a:lnTo>
                      <a:pt x="2496" y="4384"/>
                    </a:lnTo>
                    <a:lnTo>
                      <a:pt x="2500" y="4382"/>
                    </a:lnTo>
                    <a:lnTo>
                      <a:pt x="2502" y="4380"/>
                    </a:lnTo>
                    <a:lnTo>
                      <a:pt x="2502" y="4376"/>
                    </a:lnTo>
                    <a:lnTo>
                      <a:pt x="2502" y="4374"/>
                    </a:lnTo>
                    <a:lnTo>
                      <a:pt x="2508" y="4372"/>
                    </a:lnTo>
                    <a:lnTo>
                      <a:pt x="2512" y="4370"/>
                    </a:lnTo>
                    <a:lnTo>
                      <a:pt x="2516" y="4364"/>
                    </a:lnTo>
                    <a:lnTo>
                      <a:pt x="2520" y="4346"/>
                    </a:lnTo>
                    <a:lnTo>
                      <a:pt x="2524" y="4328"/>
                    </a:lnTo>
                    <a:lnTo>
                      <a:pt x="2526" y="4324"/>
                    </a:lnTo>
                    <a:lnTo>
                      <a:pt x="2526" y="4322"/>
                    </a:lnTo>
                    <a:lnTo>
                      <a:pt x="2528" y="4324"/>
                    </a:lnTo>
                    <a:lnTo>
                      <a:pt x="2534" y="4328"/>
                    </a:lnTo>
                    <a:lnTo>
                      <a:pt x="2536" y="4330"/>
                    </a:lnTo>
                    <a:lnTo>
                      <a:pt x="2538" y="4332"/>
                    </a:lnTo>
                    <a:lnTo>
                      <a:pt x="2544" y="4332"/>
                    </a:lnTo>
                    <a:lnTo>
                      <a:pt x="2548" y="4330"/>
                    </a:lnTo>
                    <a:lnTo>
                      <a:pt x="2556" y="4326"/>
                    </a:lnTo>
                    <a:lnTo>
                      <a:pt x="2566" y="4318"/>
                    </a:lnTo>
                    <a:lnTo>
                      <a:pt x="2576" y="4310"/>
                    </a:lnTo>
                    <a:lnTo>
                      <a:pt x="2584" y="4304"/>
                    </a:lnTo>
                    <a:lnTo>
                      <a:pt x="2598" y="4296"/>
                    </a:lnTo>
                    <a:lnTo>
                      <a:pt x="2604" y="4292"/>
                    </a:lnTo>
                    <a:lnTo>
                      <a:pt x="2610" y="4286"/>
                    </a:lnTo>
                    <a:lnTo>
                      <a:pt x="2614" y="4280"/>
                    </a:lnTo>
                    <a:lnTo>
                      <a:pt x="2618" y="4272"/>
                    </a:lnTo>
                    <a:lnTo>
                      <a:pt x="2622" y="4252"/>
                    </a:lnTo>
                    <a:lnTo>
                      <a:pt x="2622" y="4238"/>
                    </a:lnTo>
                    <a:lnTo>
                      <a:pt x="2624" y="4228"/>
                    </a:lnTo>
                    <a:lnTo>
                      <a:pt x="2624" y="4224"/>
                    </a:lnTo>
                    <a:lnTo>
                      <a:pt x="2626" y="4222"/>
                    </a:lnTo>
                    <a:lnTo>
                      <a:pt x="2628" y="4222"/>
                    </a:lnTo>
                    <a:lnTo>
                      <a:pt x="2630" y="4220"/>
                    </a:lnTo>
                    <a:lnTo>
                      <a:pt x="2630" y="4214"/>
                    </a:lnTo>
                    <a:lnTo>
                      <a:pt x="2628" y="4206"/>
                    </a:lnTo>
                    <a:lnTo>
                      <a:pt x="2624" y="4198"/>
                    </a:lnTo>
                    <a:lnTo>
                      <a:pt x="2622" y="4194"/>
                    </a:lnTo>
                    <a:lnTo>
                      <a:pt x="2622" y="4190"/>
                    </a:lnTo>
                    <a:lnTo>
                      <a:pt x="2624" y="4174"/>
                    </a:lnTo>
                    <a:lnTo>
                      <a:pt x="2624" y="4152"/>
                    </a:lnTo>
                    <a:lnTo>
                      <a:pt x="2622" y="4138"/>
                    </a:lnTo>
                    <a:lnTo>
                      <a:pt x="2616" y="4122"/>
                    </a:lnTo>
                    <a:lnTo>
                      <a:pt x="2606" y="4096"/>
                    </a:lnTo>
                    <a:lnTo>
                      <a:pt x="2598" y="4080"/>
                    </a:lnTo>
                    <a:lnTo>
                      <a:pt x="2590" y="4068"/>
                    </a:lnTo>
                    <a:lnTo>
                      <a:pt x="2584" y="4056"/>
                    </a:lnTo>
                    <a:lnTo>
                      <a:pt x="2580" y="4046"/>
                    </a:lnTo>
                    <a:lnTo>
                      <a:pt x="2572" y="4042"/>
                    </a:lnTo>
                    <a:lnTo>
                      <a:pt x="2562" y="4034"/>
                    </a:lnTo>
                    <a:lnTo>
                      <a:pt x="2548" y="4020"/>
                    </a:lnTo>
                    <a:lnTo>
                      <a:pt x="2534" y="4002"/>
                    </a:lnTo>
                    <a:lnTo>
                      <a:pt x="2522" y="3986"/>
                    </a:lnTo>
                    <a:lnTo>
                      <a:pt x="2514" y="3972"/>
                    </a:lnTo>
                    <a:lnTo>
                      <a:pt x="2510" y="3966"/>
                    </a:lnTo>
                    <a:lnTo>
                      <a:pt x="2510" y="3960"/>
                    </a:lnTo>
                    <a:lnTo>
                      <a:pt x="2508" y="3954"/>
                    </a:lnTo>
                    <a:lnTo>
                      <a:pt x="2506" y="3950"/>
                    </a:lnTo>
                    <a:lnTo>
                      <a:pt x="2500" y="3946"/>
                    </a:lnTo>
                    <a:lnTo>
                      <a:pt x="2492" y="3940"/>
                    </a:lnTo>
                    <a:lnTo>
                      <a:pt x="2486" y="3934"/>
                    </a:lnTo>
                    <a:lnTo>
                      <a:pt x="2482" y="3926"/>
                    </a:lnTo>
                    <a:lnTo>
                      <a:pt x="2478" y="3916"/>
                    </a:lnTo>
                    <a:lnTo>
                      <a:pt x="2478" y="3904"/>
                    </a:lnTo>
                    <a:lnTo>
                      <a:pt x="2480" y="3894"/>
                    </a:lnTo>
                    <a:lnTo>
                      <a:pt x="2482" y="3884"/>
                    </a:lnTo>
                    <a:lnTo>
                      <a:pt x="2486" y="3874"/>
                    </a:lnTo>
                    <a:lnTo>
                      <a:pt x="2492" y="3864"/>
                    </a:lnTo>
                    <a:lnTo>
                      <a:pt x="2498" y="3856"/>
                    </a:lnTo>
                    <a:lnTo>
                      <a:pt x="2506" y="3848"/>
                    </a:lnTo>
                    <a:lnTo>
                      <a:pt x="2512" y="3842"/>
                    </a:lnTo>
                    <a:lnTo>
                      <a:pt x="2516" y="3836"/>
                    </a:lnTo>
                    <a:lnTo>
                      <a:pt x="2518" y="3826"/>
                    </a:lnTo>
                    <a:lnTo>
                      <a:pt x="2520" y="3816"/>
                    </a:lnTo>
                    <a:lnTo>
                      <a:pt x="2522" y="3812"/>
                    </a:lnTo>
                    <a:lnTo>
                      <a:pt x="2526" y="3808"/>
                    </a:lnTo>
                    <a:lnTo>
                      <a:pt x="2532" y="3806"/>
                    </a:lnTo>
                    <a:lnTo>
                      <a:pt x="2534" y="3806"/>
                    </a:lnTo>
                    <a:lnTo>
                      <a:pt x="2536" y="3808"/>
                    </a:lnTo>
                    <a:lnTo>
                      <a:pt x="2540" y="3808"/>
                    </a:lnTo>
                    <a:lnTo>
                      <a:pt x="2544" y="3804"/>
                    </a:lnTo>
                    <a:lnTo>
                      <a:pt x="2546" y="3800"/>
                    </a:lnTo>
                    <a:lnTo>
                      <a:pt x="2548" y="3794"/>
                    </a:lnTo>
                    <a:lnTo>
                      <a:pt x="2554" y="3790"/>
                    </a:lnTo>
                    <a:lnTo>
                      <a:pt x="2562" y="3784"/>
                    </a:lnTo>
                    <a:lnTo>
                      <a:pt x="2568" y="3782"/>
                    </a:lnTo>
                    <a:lnTo>
                      <a:pt x="2572" y="3782"/>
                    </a:lnTo>
                    <a:lnTo>
                      <a:pt x="2574" y="3778"/>
                    </a:lnTo>
                    <a:lnTo>
                      <a:pt x="2576" y="3780"/>
                    </a:lnTo>
                    <a:lnTo>
                      <a:pt x="2578" y="3780"/>
                    </a:lnTo>
                    <a:lnTo>
                      <a:pt x="2582" y="3780"/>
                    </a:lnTo>
                    <a:lnTo>
                      <a:pt x="2584" y="3776"/>
                    </a:lnTo>
                    <a:lnTo>
                      <a:pt x="2584" y="3774"/>
                    </a:lnTo>
                    <a:lnTo>
                      <a:pt x="2586" y="3776"/>
                    </a:lnTo>
                    <a:lnTo>
                      <a:pt x="2590" y="3778"/>
                    </a:lnTo>
                    <a:lnTo>
                      <a:pt x="2592" y="3778"/>
                    </a:lnTo>
                    <a:lnTo>
                      <a:pt x="2594" y="3774"/>
                    </a:lnTo>
                    <a:lnTo>
                      <a:pt x="2592" y="3772"/>
                    </a:lnTo>
                    <a:lnTo>
                      <a:pt x="2592" y="3768"/>
                    </a:lnTo>
                    <a:lnTo>
                      <a:pt x="2592" y="3762"/>
                    </a:lnTo>
                    <a:lnTo>
                      <a:pt x="2592" y="3760"/>
                    </a:lnTo>
                    <a:lnTo>
                      <a:pt x="2594" y="3762"/>
                    </a:lnTo>
                    <a:lnTo>
                      <a:pt x="2596" y="3766"/>
                    </a:lnTo>
                    <a:lnTo>
                      <a:pt x="2602" y="3772"/>
                    </a:lnTo>
                    <a:lnTo>
                      <a:pt x="2604" y="3774"/>
                    </a:lnTo>
                    <a:lnTo>
                      <a:pt x="2610" y="3776"/>
                    </a:lnTo>
                    <a:lnTo>
                      <a:pt x="2614" y="3776"/>
                    </a:lnTo>
                    <a:lnTo>
                      <a:pt x="2616" y="3778"/>
                    </a:lnTo>
                    <a:lnTo>
                      <a:pt x="2614" y="3782"/>
                    </a:lnTo>
                    <a:lnTo>
                      <a:pt x="2614" y="3784"/>
                    </a:lnTo>
                    <a:lnTo>
                      <a:pt x="2616" y="3786"/>
                    </a:lnTo>
                    <a:lnTo>
                      <a:pt x="2620" y="3786"/>
                    </a:lnTo>
                    <a:lnTo>
                      <a:pt x="2630" y="3784"/>
                    </a:lnTo>
                    <a:lnTo>
                      <a:pt x="2632" y="3782"/>
                    </a:lnTo>
                    <a:lnTo>
                      <a:pt x="2634" y="3778"/>
                    </a:lnTo>
                    <a:lnTo>
                      <a:pt x="2632" y="3772"/>
                    </a:lnTo>
                    <a:lnTo>
                      <a:pt x="2634" y="3772"/>
                    </a:lnTo>
                    <a:lnTo>
                      <a:pt x="2636" y="3778"/>
                    </a:lnTo>
                    <a:lnTo>
                      <a:pt x="2640" y="3782"/>
                    </a:lnTo>
                    <a:lnTo>
                      <a:pt x="2642" y="3782"/>
                    </a:lnTo>
                    <a:lnTo>
                      <a:pt x="2644" y="3782"/>
                    </a:lnTo>
                    <a:lnTo>
                      <a:pt x="2648" y="3784"/>
                    </a:lnTo>
                    <a:lnTo>
                      <a:pt x="2648" y="3786"/>
                    </a:lnTo>
                    <a:lnTo>
                      <a:pt x="2646" y="3788"/>
                    </a:lnTo>
                    <a:lnTo>
                      <a:pt x="2642" y="3794"/>
                    </a:lnTo>
                    <a:lnTo>
                      <a:pt x="2640" y="3802"/>
                    </a:lnTo>
                    <a:lnTo>
                      <a:pt x="2638" y="3810"/>
                    </a:lnTo>
                    <a:lnTo>
                      <a:pt x="2640" y="3816"/>
                    </a:lnTo>
                    <a:lnTo>
                      <a:pt x="2642" y="3818"/>
                    </a:lnTo>
                    <a:lnTo>
                      <a:pt x="2642" y="3820"/>
                    </a:lnTo>
                    <a:lnTo>
                      <a:pt x="2642" y="3824"/>
                    </a:lnTo>
                    <a:lnTo>
                      <a:pt x="2644" y="3828"/>
                    </a:lnTo>
                    <a:lnTo>
                      <a:pt x="2646" y="3832"/>
                    </a:lnTo>
                    <a:lnTo>
                      <a:pt x="2648" y="3836"/>
                    </a:lnTo>
                    <a:lnTo>
                      <a:pt x="2648" y="3840"/>
                    </a:lnTo>
                    <a:lnTo>
                      <a:pt x="2648" y="3842"/>
                    </a:lnTo>
                    <a:lnTo>
                      <a:pt x="2652" y="3844"/>
                    </a:lnTo>
                    <a:lnTo>
                      <a:pt x="2664" y="3842"/>
                    </a:lnTo>
                    <a:lnTo>
                      <a:pt x="2672" y="3838"/>
                    </a:lnTo>
                    <a:lnTo>
                      <a:pt x="2674" y="3836"/>
                    </a:lnTo>
                    <a:lnTo>
                      <a:pt x="2674" y="3834"/>
                    </a:lnTo>
                    <a:lnTo>
                      <a:pt x="2670" y="3828"/>
                    </a:lnTo>
                    <a:lnTo>
                      <a:pt x="2668" y="3820"/>
                    </a:lnTo>
                    <a:lnTo>
                      <a:pt x="2666" y="3814"/>
                    </a:lnTo>
                    <a:lnTo>
                      <a:pt x="2662" y="3812"/>
                    </a:lnTo>
                    <a:lnTo>
                      <a:pt x="2660" y="3812"/>
                    </a:lnTo>
                    <a:lnTo>
                      <a:pt x="2658" y="3810"/>
                    </a:lnTo>
                    <a:lnTo>
                      <a:pt x="2660" y="3804"/>
                    </a:lnTo>
                    <a:lnTo>
                      <a:pt x="2666" y="3800"/>
                    </a:lnTo>
                    <a:lnTo>
                      <a:pt x="2684" y="3788"/>
                    </a:lnTo>
                    <a:lnTo>
                      <a:pt x="2692" y="3784"/>
                    </a:lnTo>
                    <a:lnTo>
                      <a:pt x="2698" y="3782"/>
                    </a:lnTo>
                    <a:lnTo>
                      <a:pt x="2704" y="3784"/>
                    </a:lnTo>
                    <a:lnTo>
                      <a:pt x="2716" y="3780"/>
                    </a:lnTo>
                    <a:lnTo>
                      <a:pt x="2722" y="3778"/>
                    </a:lnTo>
                    <a:lnTo>
                      <a:pt x="2726" y="3774"/>
                    </a:lnTo>
                    <a:lnTo>
                      <a:pt x="2730" y="3768"/>
                    </a:lnTo>
                    <a:lnTo>
                      <a:pt x="2730" y="3764"/>
                    </a:lnTo>
                    <a:lnTo>
                      <a:pt x="2736" y="3766"/>
                    </a:lnTo>
                    <a:lnTo>
                      <a:pt x="2740" y="3768"/>
                    </a:lnTo>
                    <a:lnTo>
                      <a:pt x="2742" y="3772"/>
                    </a:lnTo>
                    <a:lnTo>
                      <a:pt x="2746" y="3768"/>
                    </a:lnTo>
                    <a:lnTo>
                      <a:pt x="2750" y="3764"/>
                    </a:lnTo>
                    <a:lnTo>
                      <a:pt x="2752" y="3766"/>
                    </a:lnTo>
                    <a:lnTo>
                      <a:pt x="2754" y="3768"/>
                    </a:lnTo>
                    <a:lnTo>
                      <a:pt x="2758" y="3764"/>
                    </a:lnTo>
                    <a:lnTo>
                      <a:pt x="2762" y="3760"/>
                    </a:lnTo>
                    <a:lnTo>
                      <a:pt x="2764" y="3760"/>
                    </a:lnTo>
                    <a:lnTo>
                      <a:pt x="2768" y="3760"/>
                    </a:lnTo>
                    <a:lnTo>
                      <a:pt x="2772" y="3762"/>
                    </a:lnTo>
                    <a:lnTo>
                      <a:pt x="2774" y="3760"/>
                    </a:lnTo>
                    <a:lnTo>
                      <a:pt x="2774" y="3756"/>
                    </a:lnTo>
                    <a:lnTo>
                      <a:pt x="2776" y="3750"/>
                    </a:lnTo>
                    <a:lnTo>
                      <a:pt x="2778" y="3752"/>
                    </a:lnTo>
                    <a:lnTo>
                      <a:pt x="2780" y="3754"/>
                    </a:lnTo>
                    <a:lnTo>
                      <a:pt x="2782" y="3754"/>
                    </a:lnTo>
                    <a:lnTo>
                      <a:pt x="2784" y="3752"/>
                    </a:lnTo>
                    <a:lnTo>
                      <a:pt x="2788" y="3748"/>
                    </a:lnTo>
                    <a:lnTo>
                      <a:pt x="2790" y="3748"/>
                    </a:lnTo>
                    <a:lnTo>
                      <a:pt x="2792" y="3748"/>
                    </a:lnTo>
                    <a:lnTo>
                      <a:pt x="2796" y="3744"/>
                    </a:lnTo>
                    <a:lnTo>
                      <a:pt x="2798" y="3740"/>
                    </a:lnTo>
                    <a:lnTo>
                      <a:pt x="2798" y="3736"/>
                    </a:lnTo>
                    <a:lnTo>
                      <a:pt x="2794" y="3724"/>
                    </a:lnTo>
                    <a:lnTo>
                      <a:pt x="2792" y="3714"/>
                    </a:lnTo>
                    <a:lnTo>
                      <a:pt x="2790" y="3712"/>
                    </a:lnTo>
                    <a:lnTo>
                      <a:pt x="2792" y="3708"/>
                    </a:lnTo>
                    <a:lnTo>
                      <a:pt x="2794" y="3708"/>
                    </a:lnTo>
                    <a:lnTo>
                      <a:pt x="2796" y="3710"/>
                    </a:lnTo>
                    <a:lnTo>
                      <a:pt x="2804" y="3720"/>
                    </a:lnTo>
                    <a:lnTo>
                      <a:pt x="2808" y="3726"/>
                    </a:lnTo>
                    <a:lnTo>
                      <a:pt x="2812" y="3730"/>
                    </a:lnTo>
                    <a:lnTo>
                      <a:pt x="2810" y="3734"/>
                    </a:lnTo>
                    <a:lnTo>
                      <a:pt x="2810" y="3738"/>
                    </a:lnTo>
                    <a:lnTo>
                      <a:pt x="2812" y="3738"/>
                    </a:lnTo>
                    <a:lnTo>
                      <a:pt x="2818" y="3740"/>
                    </a:lnTo>
                    <a:lnTo>
                      <a:pt x="2820" y="3742"/>
                    </a:lnTo>
                    <a:lnTo>
                      <a:pt x="2824" y="3742"/>
                    </a:lnTo>
                    <a:lnTo>
                      <a:pt x="2826" y="3740"/>
                    </a:lnTo>
                    <a:lnTo>
                      <a:pt x="2828" y="3736"/>
                    </a:lnTo>
                    <a:lnTo>
                      <a:pt x="2828" y="3734"/>
                    </a:lnTo>
                    <a:lnTo>
                      <a:pt x="2826" y="3730"/>
                    </a:lnTo>
                    <a:lnTo>
                      <a:pt x="2826" y="3726"/>
                    </a:lnTo>
                    <a:lnTo>
                      <a:pt x="2826" y="3724"/>
                    </a:lnTo>
                    <a:lnTo>
                      <a:pt x="2828" y="3724"/>
                    </a:lnTo>
                    <a:lnTo>
                      <a:pt x="2830" y="3728"/>
                    </a:lnTo>
                    <a:lnTo>
                      <a:pt x="2834" y="3730"/>
                    </a:lnTo>
                    <a:lnTo>
                      <a:pt x="2836" y="3732"/>
                    </a:lnTo>
                    <a:lnTo>
                      <a:pt x="2838" y="3730"/>
                    </a:lnTo>
                    <a:lnTo>
                      <a:pt x="2840" y="3728"/>
                    </a:lnTo>
                    <a:lnTo>
                      <a:pt x="2838" y="3724"/>
                    </a:lnTo>
                    <a:lnTo>
                      <a:pt x="2836" y="3720"/>
                    </a:lnTo>
                    <a:lnTo>
                      <a:pt x="2838" y="3718"/>
                    </a:lnTo>
                    <a:lnTo>
                      <a:pt x="2840" y="3716"/>
                    </a:lnTo>
                    <a:lnTo>
                      <a:pt x="2842" y="3716"/>
                    </a:lnTo>
                    <a:lnTo>
                      <a:pt x="2844" y="3718"/>
                    </a:lnTo>
                    <a:lnTo>
                      <a:pt x="2846" y="3724"/>
                    </a:lnTo>
                    <a:lnTo>
                      <a:pt x="2846" y="3726"/>
                    </a:lnTo>
                    <a:lnTo>
                      <a:pt x="2848" y="3728"/>
                    </a:lnTo>
                    <a:lnTo>
                      <a:pt x="2850" y="3728"/>
                    </a:lnTo>
                    <a:lnTo>
                      <a:pt x="2854" y="3724"/>
                    </a:lnTo>
                    <a:lnTo>
                      <a:pt x="2860" y="3718"/>
                    </a:lnTo>
                    <a:lnTo>
                      <a:pt x="2864" y="3716"/>
                    </a:lnTo>
                    <a:lnTo>
                      <a:pt x="2874" y="3722"/>
                    </a:lnTo>
                    <a:lnTo>
                      <a:pt x="2876" y="3722"/>
                    </a:lnTo>
                    <a:lnTo>
                      <a:pt x="2878" y="3722"/>
                    </a:lnTo>
                    <a:lnTo>
                      <a:pt x="2878" y="3718"/>
                    </a:lnTo>
                    <a:lnTo>
                      <a:pt x="2878" y="3714"/>
                    </a:lnTo>
                    <a:lnTo>
                      <a:pt x="2878" y="3712"/>
                    </a:lnTo>
                    <a:lnTo>
                      <a:pt x="2880" y="3712"/>
                    </a:lnTo>
                    <a:lnTo>
                      <a:pt x="2882" y="3712"/>
                    </a:lnTo>
                    <a:lnTo>
                      <a:pt x="2884" y="3716"/>
                    </a:lnTo>
                    <a:lnTo>
                      <a:pt x="2886" y="3718"/>
                    </a:lnTo>
                    <a:lnTo>
                      <a:pt x="2894" y="3716"/>
                    </a:lnTo>
                    <a:lnTo>
                      <a:pt x="2902" y="3712"/>
                    </a:lnTo>
                    <a:lnTo>
                      <a:pt x="2910" y="3710"/>
                    </a:lnTo>
                    <a:lnTo>
                      <a:pt x="2914" y="3706"/>
                    </a:lnTo>
                    <a:lnTo>
                      <a:pt x="2916" y="3702"/>
                    </a:lnTo>
                    <a:lnTo>
                      <a:pt x="2918" y="3698"/>
                    </a:lnTo>
                    <a:lnTo>
                      <a:pt x="2918" y="3696"/>
                    </a:lnTo>
                    <a:lnTo>
                      <a:pt x="2922" y="3694"/>
                    </a:lnTo>
                    <a:lnTo>
                      <a:pt x="2926" y="3692"/>
                    </a:lnTo>
                    <a:lnTo>
                      <a:pt x="2924" y="3690"/>
                    </a:lnTo>
                    <a:lnTo>
                      <a:pt x="2922" y="3688"/>
                    </a:lnTo>
                    <a:lnTo>
                      <a:pt x="2924" y="3686"/>
                    </a:lnTo>
                    <a:lnTo>
                      <a:pt x="2926" y="3684"/>
                    </a:lnTo>
                    <a:lnTo>
                      <a:pt x="2930" y="3678"/>
                    </a:lnTo>
                    <a:lnTo>
                      <a:pt x="2932" y="3674"/>
                    </a:lnTo>
                    <a:lnTo>
                      <a:pt x="2936" y="3674"/>
                    </a:lnTo>
                    <a:lnTo>
                      <a:pt x="2940" y="3674"/>
                    </a:lnTo>
                    <a:lnTo>
                      <a:pt x="2944" y="3672"/>
                    </a:lnTo>
                    <a:lnTo>
                      <a:pt x="2948" y="3668"/>
                    </a:lnTo>
                    <a:lnTo>
                      <a:pt x="2954" y="3662"/>
                    </a:lnTo>
                    <a:lnTo>
                      <a:pt x="2956" y="3662"/>
                    </a:lnTo>
                    <a:lnTo>
                      <a:pt x="2956" y="3664"/>
                    </a:lnTo>
                    <a:lnTo>
                      <a:pt x="2958" y="3666"/>
                    </a:lnTo>
                    <a:lnTo>
                      <a:pt x="2960" y="3662"/>
                    </a:lnTo>
                    <a:lnTo>
                      <a:pt x="2974" y="3648"/>
                    </a:lnTo>
                    <a:lnTo>
                      <a:pt x="2980" y="3642"/>
                    </a:lnTo>
                    <a:lnTo>
                      <a:pt x="2980" y="3638"/>
                    </a:lnTo>
                    <a:lnTo>
                      <a:pt x="2978" y="3636"/>
                    </a:lnTo>
                    <a:lnTo>
                      <a:pt x="2976" y="3632"/>
                    </a:lnTo>
                    <a:lnTo>
                      <a:pt x="2978" y="3626"/>
                    </a:lnTo>
                    <a:lnTo>
                      <a:pt x="2980" y="3624"/>
                    </a:lnTo>
                    <a:lnTo>
                      <a:pt x="2982" y="3624"/>
                    </a:lnTo>
                    <a:lnTo>
                      <a:pt x="2984" y="3626"/>
                    </a:lnTo>
                    <a:lnTo>
                      <a:pt x="2986" y="3628"/>
                    </a:lnTo>
                    <a:lnTo>
                      <a:pt x="2988" y="3626"/>
                    </a:lnTo>
                    <a:lnTo>
                      <a:pt x="2990" y="3626"/>
                    </a:lnTo>
                    <a:lnTo>
                      <a:pt x="2994" y="3628"/>
                    </a:lnTo>
                    <a:lnTo>
                      <a:pt x="2998" y="3630"/>
                    </a:lnTo>
                    <a:lnTo>
                      <a:pt x="3000" y="3624"/>
                    </a:lnTo>
                    <a:lnTo>
                      <a:pt x="3004" y="3616"/>
                    </a:lnTo>
                    <a:lnTo>
                      <a:pt x="3008" y="3614"/>
                    </a:lnTo>
                    <a:lnTo>
                      <a:pt x="3012" y="3610"/>
                    </a:lnTo>
                    <a:lnTo>
                      <a:pt x="3016" y="3608"/>
                    </a:lnTo>
                    <a:lnTo>
                      <a:pt x="3016" y="3606"/>
                    </a:lnTo>
                    <a:lnTo>
                      <a:pt x="3012" y="3602"/>
                    </a:lnTo>
                    <a:lnTo>
                      <a:pt x="3010" y="3598"/>
                    </a:lnTo>
                    <a:lnTo>
                      <a:pt x="3010" y="3594"/>
                    </a:lnTo>
                    <a:lnTo>
                      <a:pt x="3012" y="3590"/>
                    </a:lnTo>
                    <a:lnTo>
                      <a:pt x="3014" y="3594"/>
                    </a:lnTo>
                    <a:lnTo>
                      <a:pt x="3018" y="3596"/>
                    </a:lnTo>
                    <a:lnTo>
                      <a:pt x="3022" y="3596"/>
                    </a:lnTo>
                    <a:lnTo>
                      <a:pt x="3026" y="3594"/>
                    </a:lnTo>
                    <a:lnTo>
                      <a:pt x="3030" y="3590"/>
                    </a:lnTo>
                    <a:lnTo>
                      <a:pt x="3030" y="3588"/>
                    </a:lnTo>
                    <a:lnTo>
                      <a:pt x="3028" y="3588"/>
                    </a:lnTo>
                    <a:lnTo>
                      <a:pt x="3024" y="3588"/>
                    </a:lnTo>
                    <a:lnTo>
                      <a:pt x="3020" y="3586"/>
                    </a:lnTo>
                    <a:lnTo>
                      <a:pt x="3020" y="3582"/>
                    </a:lnTo>
                    <a:lnTo>
                      <a:pt x="3022" y="3578"/>
                    </a:lnTo>
                    <a:lnTo>
                      <a:pt x="3024" y="3576"/>
                    </a:lnTo>
                    <a:lnTo>
                      <a:pt x="3026" y="3576"/>
                    </a:lnTo>
                    <a:lnTo>
                      <a:pt x="3030" y="3578"/>
                    </a:lnTo>
                    <a:lnTo>
                      <a:pt x="3032" y="3580"/>
                    </a:lnTo>
                    <a:lnTo>
                      <a:pt x="3038" y="3586"/>
                    </a:lnTo>
                    <a:lnTo>
                      <a:pt x="3040" y="3586"/>
                    </a:lnTo>
                    <a:lnTo>
                      <a:pt x="3042" y="3582"/>
                    </a:lnTo>
                    <a:lnTo>
                      <a:pt x="3038" y="3576"/>
                    </a:lnTo>
                    <a:lnTo>
                      <a:pt x="3036" y="3572"/>
                    </a:lnTo>
                    <a:lnTo>
                      <a:pt x="3038" y="3568"/>
                    </a:lnTo>
                    <a:lnTo>
                      <a:pt x="3042" y="3558"/>
                    </a:lnTo>
                    <a:lnTo>
                      <a:pt x="3044" y="3552"/>
                    </a:lnTo>
                    <a:lnTo>
                      <a:pt x="3040" y="3552"/>
                    </a:lnTo>
                    <a:lnTo>
                      <a:pt x="3038" y="3552"/>
                    </a:lnTo>
                    <a:lnTo>
                      <a:pt x="3036" y="3550"/>
                    </a:lnTo>
                    <a:lnTo>
                      <a:pt x="3038" y="3546"/>
                    </a:lnTo>
                    <a:lnTo>
                      <a:pt x="3042" y="3540"/>
                    </a:lnTo>
                    <a:lnTo>
                      <a:pt x="3048" y="3536"/>
                    </a:lnTo>
                    <a:lnTo>
                      <a:pt x="3052" y="3534"/>
                    </a:lnTo>
                    <a:lnTo>
                      <a:pt x="3052" y="3532"/>
                    </a:lnTo>
                    <a:lnTo>
                      <a:pt x="3050" y="3532"/>
                    </a:lnTo>
                    <a:lnTo>
                      <a:pt x="3046" y="3526"/>
                    </a:lnTo>
                    <a:lnTo>
                      <a:pt x="3042" y="3522"/>
                    </a:lnTo>
                    <a:lnTo>
                      <a:pt x="3040" y="3518"/>
                    </a:lnTo>
                    <a:lnTo>
                      <a:pt x="3038" y="3518"/>
                    </a:lnTo>
                    <a:lnTo>
                      <a:pt x="3042" y="3516"/>
                    </a:lnTo>
                    <a:lnTo>
                      <a:pt x="3046" y="3514"/>
                    </a:lnTo>
                    <a:lnTo>
                      <a:pt x="3046" y="3516"/>
                    </a:lnTo>
                    <a:lnTo>
                      <a:pt x="3048" y="3520"/>
                    </a:lnTo>
                    <a:lnTo>
                      <a:pt x="3050" y="3524"/>
                    </a:lnTo>
                    <a:lnTo>
                      <a:pt x="3054" y="3524"/>
                    </a:lnTo>
                    <a:lnTo>
                      <a:pt x="3058" y="3522"/>
                    </a:lnTo>
                    <a:lnTo>
                      <a:pt x="3060" y="3520"/>
                    </a:lnTo>
                    <a:lnTo>
                      <a:pt x="3062" y="3518"/>
                    </a:lnTo>
                    <a:lnTo>
                      <a:pt x="3062" y="3512"/>
                    </a:lnTo>
                    <a:lnTo>
                      <a:pt x="3060" y="3510"/>
                    </a:lnTo>
                    <a:lnTo>
                      <a:pt x="3060" y="3508"/>
                    </a:lnTo>
                    <a:lnTo>
                      <a:pt x="3062" y="3506"/>
                    </a:lnTo>
                    <a:lnTo>
                      <a:pt x="3068" y="3502"/>
                    </a:lnTo>
                    <a:lnTo>
                      <a:pt x="3074" y="3492"/>
                    </a:lnTo>
                    <a:lnTo>
                      <a:pt x="3080" y="3482"/>
                    </a:lnTo>
                    <a:lnTo>
                      <a:pt x="3080" y="3478"/>
                    </a:lnTo>
                    <a:lnTo>
                      <a:pt x="3080" y="3474"/>
                    </a:lnTo>
                    <a:lnTo>
                      <a:pt x="3080" y="3470"/>
                    </a:lnTo>
                    <a:lnTo>
                      <a:pt x="3080" y="3468"/>
                    </a:lnTo>
                    <a:lnTo>
                      <a:pt x="3084" y="3462"/>
                    </a:lnTo>
                    <a:lnTo>
                      <a:pt x="3090" y="3454"/>
                    </a:lnTo>
                    <a:lnTo>
                      <a:pt x="3098" y="3440"/>
                    </a:lnTo>
                    <a:lnTo>
                      <a:pt x="3100" y="3436"/>
                    </a:lnTo>
                    <a:lnTo>
                      <a:pt x="3102" y="3432"/>
                    </a:lnTo>
                    <a:lnTo>
                      <a:pt x="3104" y="3434"/>
                    </a:lnTo>
                    <a:lnTo>
                      <a:pt x="3106" y="3436"/>
                    </a:lnTo>
                    <a:lnTo>
                      <a:pt x="3108" y="3440"/>
                    </a:lnTo>
                    <a:lnTo>
                      <a:pt x="3110" y="3440"/>
                    </a:lnTo>
                    <a:lnTo>
                      <a:pt x="3112" y="3440"/>
                    </a:lnTo>
                    <a:lnTo>
                      <a:pt x="3116" y="3436"/>
                    </a:lnTo>
                    <a:lnTo>
                      <a:pt x="3120" y="3434"/>
                    </a:lnTo>
                    <a:lnTo>
                      <a:pt x="3122" y="3432"/>
                    </a:lnTo>
                    <a:lnTo>
                      <a:pt x="3118" y="3424"/>
                    </a:lnTo>
                    <a:lnTo>
                      <a:pt x="3116" y="3420"/>
                    </a:lnTo>
                    <a:lnTo>
                      <a:pt x="3116" y="3416"/>
                    </a:lnTo>
                    <a:lnTo>
                      <a:pt x="3118" y="3414"/>
                    </a:lnTo>
                    <a:lnTo>
                      <a:pt x="3122" y="3412"/>
                    </a:lnTo>
                    <a:lnTo>
                      <a:pt x="3122" y="3410"/>
                    </a:lnTo>
                    <a:lnTo>
                      <a:pt x="3122" y="3408"/>
                    </a:lnTo>
                    <a:lnTo>
                      <a:pt x="3122" y="3402"/>
                    </a:lnTo>
                    <a:lnTo>
                      <a:pt x="3122" y="3400"/>
                    </a:lnTo>
                    <a:lnTo>
                      <a:pt x="3124" y="3398"/>
                    </a:lnTo>
                    <a:lnTo>
                      <a:pt x="3120" y="3392"/>
                    </a:lnTo>
                    <a:lnTo>
                      <a:pt x="3118" y="3390"/>
                    </a:lnTo>
                    <a:lnTo>
                      <a:pt x="3124" y="3390"/>
                    </a:lnTo>
                    <a:lnTo>
                      <a:pt x="3128" y="3390"/>
                    </a:lnTo>
                    <a:lnTo>
                      <a:pt x="3132" y="3388"/>
                    </a:lnTo>
                    <a:lnTo>
                      <a:pt x="3134" y="3384"/>
                    </a:lnTo>
                    <a:lnTo>
                      <a:pt x="3134" y="3376"/>
                    </a:lnTo>
                    <a:lnTo>
                      <a:pt x="3134" y="3370"/>
                    </a:lnTo>
                    <a:lnTo>
                      <a:pt x="3132" y="3366"/>
                    </a:lnTo>
                    <a:lnTo>
                      <a:pt x="3128" y="3362"/>
                    </a:lnTo>
                    <a:lnTo>
                      <a:pt x="3136" y="3356"/>
                    </a:lnTo>
                    <a:lnTo>
                      <a:pt x="3140" y="3352"/>
                    </a:lnTo>
                    <a:lnTo>
                      <a:pt x="3136" y="3350"/>
                    </a:lnTo>
                    <a:lnTo>
                      <a:pt x="3128" y="3348"/>
                    </a:lnTo>
                    <a:lnTo>
                      <a:pt x="3122" y="3344"/>
                    </a:lnTo>
                    <a:lnTo>
                      <a:pt x="3118" y="3338"/>
                    </a:lnTo>
                    <a:lnTo>
                      <a:pt x="3112" y="3332"/>
                    </a:lnTo>
                    <a:lnTo>
                      <a:pt x="3108" y="3330"/>
                    </a:lnTo>
                    <a:lnTo>
                      <a:pt x="3102" y="3330"/>
                    </a:lnTo>
                    <a:lnTo>
                      <a:pt x="3096" y="3334"/>
                    </a:lnTo>
                    <a:lnTo>
                      <a:pt x="3086" y="3338"/>
                    </a:lnTo>
                    <a:lnTo>
                      <a:pt x="3082" y="3338"/>
                    </a:lnTo>
                    <a:lnTo>
                      <a:pt x="3078" y="3334"/>
                    </a:lnTo>
                    <a:lnTo>
                      <a:pt x="3076" y="3332"/>
                    </a:lnTo>
                    <a:lnTo>
                      <a:pt x="3074" y="3330"/>
                    </a:lnTo>
                    <a:lnTo>
                      <a:pt x="3070" y="3332"/>
                    </a:lnTo>
                    <a:lnTo>
                      <a:pt x="3070" y="3328"/>
                    </a:lnTo>
                    <a:lnTo>
                      <a:pt x="3072" y="3326"/>
                    </a:lnTo>
                    <a:lnTo>
                      <a:pt x="3074" y="3324"/>
                    </a:lnTo>
                    <a:lnTo>
                      <a:pt x="3082" y="3326"/>
                    </a:lnTo>
                    <a:lnTo>
                      <a:pt x="3088" y="3326"/>
                    </a:lnTo>
                    <a:lnTo>
                      <a:pt x="3090" y="3326"/>
                    </a:lnTo>
                    <a:lnTo>
                      <a:pt x="3092" y="3324"/>
                    </a:lnTo>
                    <a:lnTo>
                      <a:pt x="3098" y="3316"/>
                    </a:lnTo>
                    <a:lnTo>
                      <a:pt x="3106" y="3310"/>
                    </a:lnTo>
                    <a:lnTo>
                      <a:pt x="3116" y="3304"/>
                    </a:lnTo>
                    <a:lnTo>
                      <a:pt x="3124" y="3302"/>
                    </a:lnTo>
                    <a:lnTo>
                      <a:pt x="3128" y="3300"/>
                    </a:lnTo>
                    <a:lnTo>
                      <a:pt x="3132" y="3298"/>
                    </a:lnTo>
                    <a:lnTo>
                      <a:pt x="3132" y="3294"/>
                    </a:lnTo>
                    <a:lnTo>
                      <a:pt x="3130" y="3290"/>
                    </a:lnTo>
                    <a:lnTo>
                      <a:pt x="3122" y="3278"/>
                    </a:lnTo>
                    <a:lnTo>
                      <a:pt x="3110" y="3268"/>
                    </a:lnTo>
                    <a:lnTo>
                      <a:pt x="3100" y="3258"/>
                    </a:lnTo>
                    <a:lnTo>
                      <a:pt x="3090" y="3254"/>
                    </a:lnTo>
                    <a:lnTo>
                      <a:pt x="3086" y="3252"/>
                    </a:lnTo>
                    <a:lnTo>
                      <a:pt x="3086" y="3250"/>
                    </a:lnTo>
                    <a:lnTo>
                      <a:pt x="3086" y="3248"/>
                    </a:lnTo>
                    <a:lnTo>
                      <a:pt x="3086" y="3246"/>
                    </a:lnTo>
                    <a:lnTo>
                      <a:pt x="3086" y="3244"/>
                    </a:lnTo>
                    <a:lnTo>
                      <a:pt x="3082" y="3242"/>
                    </a:lnTo>
                    <a:lnTo>
                      <a:pt x="3078" y="3240"/>
                    </a:lnTo>
                    <a:lnTo>
                      <a:pt x="3074" y="3242"/>
                    </a:lnTo>
                    <a:lnTo>
                      <a:pt x="3068" y="3246"/>
                    </a:lnTo>
                    <a:lnTo>
                      <a:pt x="3062" y="3246"/>
                    </a:lnTo>
                    <a:lnTo>
                      <a:pt x="3056" y="3244"/>
                    </a:lnTo>
                    <a:lnTo>
                      <a:pt x="3050" y="3242"/>
                    </a:lnTo>
                    <a:lnTo>
                      <a:pt x="3046" y="3236"/>
                    </a:lnTo>
                    <a:lnTo>
                      <a:pt x="3044" y="3232"/>
                    </a:lnTo>
                    <a:lnTo>
                      <a:pt x="3042" y="3228"/>
                    </a:lnTo>
                    <a:lnTo>
                      <a:pt x="3044" y="3224"/>
                    </a:lnTo>
                    <a:lnTo>
                      <a:pt x="3046" y="3224"/>
                    </a:lnTo>
                    <a:lnTo>
                      <a:pt x="3048" y="3224"/>
                    </a:lnTo>
                    <a:lnTo>
                      <a:pt x="3052" y="3230"/>
                    </a:lnTo>
                    <a:lnTo>
                      <a:pt x="3056" y="3238"/>
                    </a:lnTo>
                    <a:lnTo>
                      <a:pt x="3060" y="3242"/>
                    </a:lnTo>
                    <a:lnTo>
                      <a:pt x="3062" y="3244"/>
                    </a:lnTo>
                    <a:lnTo>
                      <a:pt x="3066" y="3242"/>
                    </a:lnTo>
                    <a:lnTo>
                      <a:pt x="3072" y="3240"/>
                    </a:lnTo>
                    <a:lnTo>
                      <a:pt x="3078" y="3236"/>
                    </a:lnTo>
                    <a:lnTo>
                      <a:pt x="3080" y="3236"/>
                    </a:lnTo>
                    <a:lnTo>
                      <a:pt x="3084" y="3236"/>
                    </a:lnTo>
                    <a:lnTo>
                      <a:pt x="3088" y="3240"/>
                    </a:lnTo>
                    <a:lnTo>
                      <a:pt x="3090" y="3242"/>
                    </a:lnTo>
                    <a:lnTo>
                      <a:pt x="3092" y="3246"/>
                    </a:lnTo>
                    <a:lnTo>
                      <a:pt x="3094" y="3248"/>
                    </a:lnTo>
                    <a:lnTo>
                      <a:pt x="3098" y="3248"/>
                    </a:lnTo>
                    <a:lnTo>
                      <a:pt x="3104" y="3248"/>
                    </a:lnTo>
                    <a:lnTo>
                      <a:pt x="3110" y="3250"/>
                    </a:lnTo>
                    <a:lnTo>
                      <a:pt x="3122" y="3256"/>
                    </a:lnTo>
                    <a:lnTo>
                      <a:pt x="3128" y="3258"/>
                    </a:lnTo>
                    <a:lnTo>
                      <a:pt x="3130" y="3258"/>
                    </a:lnTo>
                    <a:lnTo>
                      <a:pt x="3132" y="3256"/>
                    </a:lnTo>
                    <a:lnTo>
                      <a:pt x="3132" y="3254"/>
                    </a:lnTo>
                    <a:lnTo>
                      <a:pt x="3128" y="3244"/>
                    </a:lnTo>
                    <a:lnTo>
                      <a:pt x="3120" y="3236"/>
                    </a:lnTo>
                    <a:lnTo>
                      <a:pt x="3114" y="3230"/>
                    </a:lnTo>
                    <a:lnTo>
                      <a:pt x="3112" y="3226"/>
                    </a:lnTo>
                    <a:lnTo>
                      <a:pt x="3108" y="3220"/>
                    </a:lnTo>
                    <a:lnTo>
                      <a:pt x="3100" y="3212"/>
                    </a:lnTo>
                    <a:lnTo>
                      <a:pt x="3092" y="3206"/>
                    </a:lnTo>
                    <a:lnTo>
                      <a:pt x="3090" y="3200"/>
                    </a:lnTo>
                    <a:lnTo>
                      <a:pt x="3090" y="3192"/>
                    </a:lnTo>
                    <a:lnTo>
                      <a:pt x="3088" y="3186"/>
                    </a:lnTo>
                    <a:lnTo>
                      <a:pt x="3086" y="3178"/>
                    </a:lnTo>
                    <a:lnTo>
                      <a:pt x="3082" y="3168"/>
                    </a:lnTo>
                    <a:lnTo>
                      <a:pt x="3078" y="3158"/>
                    </a:lnTo>
                    <a:lnTo>
                      <a:pt x="3072" y="3138"/>
                    </a:lnTo>
                    <a:lnTo>
                      <a:pt x="3070" y="3130"/>
                    </a:lnTo>
                    <a:lnTo>
                      <a:pt x="3066" y="3122"/>
                    </a:lnTo>
                    <a:lnTo>
                      <a:pt x="3060" y="3116"/>
                    </a:lnTo>
                    <a:lnTo>
                      <a:pt x="3052" y="3112"/>
                    </a:lnTo>
                    <a:lnTo>
                      <a:pt x="3044" y="3108"/>
                    </a:lnTo>
                    <a:lnTo>
                      <a:pt x="3040" y="3104"/>
                    </a:lnTo>
                    <a:lnTo>
                      <a:pt x="3036" y="3098"/>
                    </a:lnTo>
                    <a:lnTo>
                      <a:pt x="3034" y="3094"/>
                    </a:lnTo>
                    <a:lnTo>
                      <a:pt x="3032" y="3094"/>
                    </a:lnTo>
                    <a:lnTo>
                      <a:pt x="3026" y="3096"/>
                    </a:lnTo>
                    <a:lnTo>
                      <a:pt x="3022" y="3096"/>
                    </a:lnTo>
                    <a:lnTo>
                      <a:pt x="3022" y="3092"/>
                    </a:lnTo>
                    <a:lnTo>
                      <a:pt x="3024" y="3084"/>
                    </a:lnTo>
                    <a:lnTo>
                      <a:pt x="3026" y="3076"/>
                    </a:lnTo>
                    <a:lnTo>
                      <a:pt x="3038" y="3058"/>
                    </a:lnTo>
                    <a:lnTo>
                      <a:pt x="3044" y="3052"/>
                    </a:lnTo>
                    <a:lnTo>
                      <a:pt x="3048" y="3048"/>
                    </a:lnTo>
                    <a:lnTo>
                      <a:pt x="3054" y="3044"/>
                    </a:lnTo>
                    <a:lnTo>
                      <a:pt x="3056" y="3042"/>
                    </a:lnTo>
                    <a:lnTo>
                      <a:pt x="3058" y="3038"/>
                    </a:lnTo>
                    <a:lnTo>
                      <a:pt x="3062" y="3034"/>
                    </a:lnTo>
                    <a:lnTo>
                      <a:pt x="3064" y="3032"/>
                    </a:lnTo>
                    <a:lnTo>
                      <a:pt x="3064" y="3028"/>
                    </a:lnTo>
                    <a:lnTo>
                      <a:pt x="3062" y="3024"/>
                    </a:lnTo>
                    <a:lnTo>
                      <a:pt x="3060" y="3020"/>
                    </a:lnTo>
                    <a:lnTo>
                      <a:pt x="3060" y="3018"/>
                    </a:lnTo>
                    <a:lnTo>
                      <a:pt x="3062" y="3018"/>
                    </a:lnTo>
                    <a:lnTo>
                      <a:pt x="3064" y="3016"/>
                    </a:lnTo>
                    <a:lnTo>
                      <a:pt x="3066" y="3016"/>
                    </a:lnTo>
                    <a:lnTo>
                      <a:pt x="3066" y="3020"/>
                    </a:lnTo>
                    <a:lnTo>
                      <a:pt x="3068" y="3022"/>
                    </a:lnTo>
                    <a:lnTo>
                      <a:pt x="3070" y="3024"/>
                    </a:lnTo>
                    <a:lnTo>
                      <a:pt x="3072" y="3024"/>
                    </a:lnTo>
                    <a:lnTo>
                      <a:pt x="3076" y="3022"/>
                    </a:lnTo>
                    <a:lnTo>
                      <a:pt x="3080" y="3020"/>
                    </a:lnTo>
                    <a:lnTo>
                      <a:pt x="3082" y="3018"/>
                    </a:lnTo>
                    <a:lnTo>
                      <a:pt x="3084" y="3012"/>
                    </a:lnTo>
                    <a:lnTo>
                      <a:pt x="3086" y="3008"/>
                    </a:lnTo>
                    <a:lnTo>
                      <a:pt x="3088" y="3006"/>
                    </a:lnTo>
                    <a:lnTo>
                      <a:pt x="3090" y="3008"/>
                    </a:lnTo>
                    <a:lnTo>
                      <a:pt x="3092" y="3008"/>
                    </a:lnTo>
                    <a:lnTo>
                      <a:pt x="3094" y="3006"/>
                    </a:lnTo>
                    <a:lnTo>
                      <a:pt x="3096" y="3002"/>
                    </a:lnTo>
                    <a:lnTo>
                      <a:pt x="3100" y="2996"/>
                    </a:lnTo>
                    <a:lnTo>
                      <a:pt x="3106" y="2990"/>
                    </a:lnTo>
                    <a:lnTo>
                      <a:pt x="3114" y="2988"/>
                    </a:lnTo>
                    <a:lnTo>
                      <a:pt x="3118" y="2988"/>
                    </a:lnTo>
                    <a:lnTo>
                      <a:pt x="3122" y="2986"/>
                    </a:lnTo>
                    <a:lnTo>
                      <a:pt x="3128" y="2982"/>
                    </a:lnTo>
                    <a:lnTo>
                      <a:pt x="3134" y="2976"/>
                    </a:lnTo>
                    <a:lnTo>
                      <a:pt x="3136" y="2976"/>
                    </a:lnTo>
                    <a:lnTo>
                      <a:pt x="3138" y="2978"/>
                    </a:lnTo>
                    <a:lnTo>
                      <a:pt x="3140" y="2978"/>
                    </a:lnTo>
                    <a:lnTo>
                      <a:pt x="3142" y="2976"/>
                    </a:lnTo>
                    <a:lnTo>
                      <a:pt x="3142" y="2978"/>
                    </a:lnTo>
                    <a:lnTo>
                      <a:pt x="3144" y="2980"/>
                    </a:lnTo>
                    <a:lnTo>
                      <a:pt x="3144" y="2982"/>
                    </a:lnTo>
                    <a:lnTo>
                      <a:pt x="3148" y="2984"/>
                    </a:lnTo>
                    <a:lnTo>
                      <a:pt x="3152" y="2982"/>
                    </a:lnTo>
                    <a:lnTo>
                      <a:pt x="3156" y="2980"/>
                    </a:lnTo>
                    <a:lnTo>
                      <a:pt x="3158" y="2978"/>
                    </a:lnTo>
                    <a:lnTo>
                      <a:pt x="3156" y="2974"/>
                    </a:lnTo>
                    <a:lnTo>
                      <a:pt x="3156" y="2972"/>
                    </a:lnTo>
                    <a:lnTo>
                      <a:pt x="3156" y="2970"/>
                    </a:lnTo>
                    <a:lnTo>
                      <a:pt x="3158" y="2966"/>
                    </a:lnTo>
                    <a:lnTo>
                      <a:pt x="3162" y="2960"/>
                    </a:lnTo>
                    <a:lnTo>
                      <a:pt x="3164" y="2958"/>
                    </a:lnTo>
                    <a:lnTo>
                      <a:pt x="3164" y="2956"/>
                    </a:lnTo>
                    <a:lnTo>
                      <a:pt x="3158" y="2952"/>
                    </a:lnTo>
                    <a:lnTo>
                      <a:pt x="3150" y="2950"/>
                    </a:lnTo>
                    <a:lnTo>
                      <a:pt x="3144" y="2946"/>
                    </a:lnTo>
                    <a:lnTo>
                      <a:pt x="3140" y="2942"/>
                    </a:lnTo>
                    <a:lnTo>
                      <a:pt x="3138" y="2944"/>
                    </a:lnTo>
                    <a:lnTo>
                      <a:pt x="3134" y="2948"/>
                    </a:lnTo>
                    <a:lnTo>
                      <a:pt x="3132" y="2948"/>
                    </a:lnTo>
                    <a:lnTo>
                      <a:pt x="3126" y="2950"/>
                    </a:lnTo>
                    <a:lnTo>
                      <a:pt x="3116" y="2948"/>
                    </a:lnTo>
                    <a:lnTo>
                      <a:pt x="3114" y="2944"/>
                    </a:lnTo>
                    <a:lnTo>
                      <a:pt x="3112" y="2942"/>
                    </a:lnTo>
                    <a:lnTo>
                      <a:pt x="3108" y="2942"/>
                    </a:lnTo>
                    <a:lnTo>
                      <a:pt x="3102" y="2942"/>
                    </a:lnTo>
                    <a:lnTo>
                      <a:pt x="3100" y="2938"/>
                    </a:lnTo>
                    <a:lnTo>
                      <a:pt x="3096" y="2934"/>
                    </a:lnTo>
                    <a:lnTo>
                      <a:pt x="3094" y="2930"/>
                    </a:lnTo>
                    <a:lnTo>
                      <a:pt x="3090" y="2930"/>
                    </a:lnTo>
                    <a:lnTo>
                      <a:pt x="3080" y="2930"/>
                    </a:lnTo>
                    <a:lnTo>
                      <a:pt x="3072" y="2934"/>
                    </a:lnTo>
                    <a:lnTo>
                      <a:pt x="3066" y="2940"/>
                    </a:lnTo>
                    <a:lnTo>
                      <a:pt x="3062" y="2946"/>
                    </a:lnTo>
                    <a:lnTo>
                      <a:pt x="3056" y="2950"/>
                    </a:lnTo>
                    <a:lnTo>
                      <a:pt x="3052" y="2952"/>
                    </a:lnTo>
                    <a:lnTo>
                      <a:pt x="3050" y="2954"/>
                    </a:lnTo>
                    <a:lnTo>
                      <a:pt x="3050" y="2958"/>
                    </a:lnTo>
                    <a:lnTo>
                      <a:pt x="3052" y="2962"/>
                    </a:lnTo>
                    <a:lnTo>
                      <a:pt x="3050" y="2964"/>
                    </a:lnTo>
                    <a:lnTo>
                      <a:pt x="3044" y="2966"/>
                    </a:lnTo>
                    <a:lnTo>
                      <a:pt x="3032" y="2968"/>
                    </a:lnTo>
                    <a:lnTo>
                      <a:pt x="3026" y="2968"/>
                    </a:lnTo>
                    <a:lnTo>
                      <a:pt x="3020" y="2964"/>
                    </a:lnTo>
                    <a:lnTo>
                      <a:pt x="3018" y="2960"/>
                    </a:lnTo>
                    <a:lnTo>
                      <a:pt x="3014" y="2956"/>
                    </a:lnTo>
                    <a:lnTo>
                      <a:pt x="3014" y="2946"/>
                    </a:lnTo>
                    <a:lnTo>
                      <a:pt x="3014" y="2940"/>
                    </a:lnTo>
                    <a:lnTo>
                      <a:pt x="3016" y="2938"/>
                    </a:lnTo>
                    <a:lnTo>
                      <a:pt x="3018" y="2934"/>
                    </a:lnTo>
                    <a:lnTo>
                      <a:pt x="3018" y="2930"/>
                    </a:lnTo>
                    <a:lnTo>
                      <a:pt x="3014" y="2922"/>
                    </a:lnTo>
                    <a:lnTo>
                      <a:pt x="3008" y="2914"/>
                    </a:lnTo>
                    <a:lnTo>
                      <a:pt x="3004" y="2912"/>
                    </a:lnTo>
                    <a:lnTo>
                      <a:pt x="3002" y="2912"/>
                    </a:lnTo>
                    <a:lnTo>
                      <a:pt x="2996" y="2914"/>
                    </a:lnTo>
                    <a:lnTo>
                      <a:pt x="2988" y="2914"/>
                    </a:lnTo>
                    <a:lnTo>
                      <a:pt x="2980" y="2914"/>
                    </a:lnTo>
                    <a:lnTo>
                      <a:pt x="2976" y="2912"/>
                    </a:lnTo>
                    <a:lnTo>
                      <a:pt x="2974" y="2910"/>
                    </a:lnTo>
                    <a:lnTo>
                      <a:pt x="2970" y="2906"/>
                    </a:lnTo>
                    <a:lnTo>
                      <a:pt x="2966" y="2904"/>
                    </a:lnTo>
                    <a:lnTo>
                      <a:pt x="2962" y="2900"/>
                    </a:lnTo>
                    <a:lnTo>
                      <a:pt x="2958" y="2890"/>
                    </a:lnTo>
                    <a:lnTo>
                      <a:pt x="2958" y="2880"/>
                    </a:lnTo>
                    <a:lnTo>
                      <a:pt x="2960" y="2872"/>
                    </a:lnTo>
                    <a:lnTo>
                      <a:pt x="2962" y="2868"/>
                    </a:lnTo>
                    <a:lnTo>
                      <a:pt x="2964" y="2862"/>
                    </a:lnTo>
                    <a:lnTo>
                      <a:pt x="2966" y="2856"/>
                    </a:lnTo>
                    <a:lnTo>
                      <a:pt x="2970" y="2854"/>
                    </a:lnTo>
                    <a:lnTo>
                      <a:pt x="2976" y="2854"/>
                    </a:lnTo>
                    <a:lnTo>
                      <a:pt x="2982" y="2860"/>
                    </a:lnTo>
                    <a:lnTo>
                      <a:pt x="2986" y="2864"/>
                    </a:lnTo>
                    <a:lnTo>
                      <a:pt x="2988" y="2864"/>
                    </a:lnTo>
                    <a:lnTo>
                      <a:pt x="2992" y="2862"/>
                    </a:lnTo>
                    <a:lnTo>
                      <a:pt x="2996" y="2856"/>
                    </a:lnTo>
                    <a:lnTo>
                      <a:pt x="3000" y="2856"/>
                    </a:lnTo>
                    <a:lnTo>
                      <a:pt x="3002" y="2856"/>
                    </a:lnTo>
                    <a:lnTo>
                      <a:pt x="3010" y="2856"/>
                    </a:lnTo>
                    <a:lnTo>
                      <a:pt x="3018" y="2854"/>
                    </a:lnTo>
                    <a:lnTo>
                      <a:pt x="3024" y="2846"/>
                    </a:lnTo>
                    <a:lnTo>
                      <a:pt x="3026" y="2836"/>
                    </a:lnTo>
                    <a:lnTo>
                      <a:pt x="3026" y="2830"/>
                    </a:lnTo>
                    <a:lnTo>
                      <a:pt x="3032" y="2824"/>
                    </a:lnTo>
                    <a:lnTo>
                      <a:pt x="3044" y="2814"/>
                    </a:lnTo>
                    <a:lnTo>
                      <a:pt x="3058" y="2806"/>
                    </a:lnTo>
                    <a:lnTo>
                      <a:pt x="3070" y="2802"/>
                    </a:lnTo>
                    <a:lnTo>
                      <a:pt x="3076" y="2798"/>
                    </a:lnTo>
                    <a:lnTo>
                      <a:pt x="3078" y="2794"/>
                    </a:lnTo>
                    <a:lnTo>
                      <a:pt x="3080" y="2786"/>
                    </a:lnTo>
                    <a:lnTo>
                      <a:pt x="3088" y="2778"/>
                    </a:lnTo>
                    <a:lnTo>
                      <a:pt x="3094" y="2770"/>
                    </a:lnTo>
                    <a:lnTo>
                      <a:pt x="3094" y="2768"/>
                    </a:lnTo>
                    <a:lnTo>
                      <a:pt x="3096" y="2766"/>
                    </a:lnTo>
                    <a:lnTo>
                      <a:pt x="3100" y="2762"/>
                    </a:lnTo>
                    <a:lnTo>
                      <a:pt x="3104" y="2760"/>
                    </a:lnTo>
                    <a:lnTo>
                      <a:pt x="3108" y="2760"/>
                    </a:lnTo>
                    <a:lnTo>
                      <a:pt x="3114" y="2760"/>
                    </a:lnTo>
                    <a:lnTo>
                      <a:pt x="3120" y="2762"/>
                    </a:lnTo>
                    <a:lnTo>
                      <a:pt x="3122" y="2762"/>
                    </a:lnTo>
                    <a:lnTo>
                      <a:pt x="3124" y="2762"/>
                    </a:lnTo>
                    <a:lnTo>
                      <a:pt x="3128" y="2760"/>
                    </a:lnTo>
                    <a:lnTo>
                      <a:pt x="3130" y="2760"/>
                    </a:lnTo>
                    <a:lnTo>
                      <a:pt x="3132" y="2764"/>
                    </a:lnTo>
                    <a:lnTo>
                      <a:pt x="3138" y="2770"/>
                    </a:lnTo>
                    <a:lnTo>
                      <a:pt x="3144" y="2778"/>
                    </a:lnTo>
                    <a:lnTo>
                      <a:pt x="3146" y="2782"/>
                    </a:lnTo>
                    <a:lnTo>
                      <a:pt x="3144" y="2790"/>
                    </a:lnTo>
                    <a:lnTo>
                      <a:pt x="3138" y="2800"/>
                    </a:lnTo>
                    <a:lnTo>
                      <a:pt x="3132" y="2806"/>
                    </a:lnTo>
                    <a:lnTo>
                      <a:pt x="3128" y="2810"/>
                    </a:lnTo>
                    <a:lnTo>
                      <a:pt x="3120" y="2816"/>
                    </a:lnTo>
                    <a:lnTo>
                      <a:pt x="3114" y="2820"/>
                    </a:lnTo>
                    <a:lnTo>
                      <a:pt x="3114" y="2822"/>
                    </a:lnTo>
                    <a:lnTo>
                      <a:pt x="3114" y="2824"/>
                    </a:lnTo>
                    <a:lnTo>
                      <a:pt x="3116" y="2826"/>
                    </a:lnTo>
                    <a:lnTo>
                      <a:pt x="3114" y="2828"/>
                    </a:lnTo>
                    <a:lnTo>
                      <a:pt x="3110" y="2832"/>
                    </a:lnTo>
                    <a:lnTo>
                      <a:pt x="3104" y="2834"/>
                    </a:lnTo>
                    <a:lnTo>
                      <a:pt x="3104" y="2836"/>
                    </a:lnTo>
                    <a:lnTo>
                      <a:pt x="3106" y="2836"/>
                    </a:lnTo>
                    <a:lnTo>
                      <a:pt x="3110" y="2840"/>
                    </a:lnTo>
                    <a:lnTo>
                      <a:pt x="3116" y="2844"/>
                    </a:lnTo>
                    <a:lnTo>
                      <a:pt x="3120" y="2850"/>
                    </a:lnTo>
                    <a:lnTo>
                      <a:pt x="3122" y="2854"/>
                    </a:lnTo>
                    <a:lnTo>
                      <a:pt x="3122" y="2858"/>
                    </a:lnTo>
                    <a:lnTo>
                      <a:pt x="3120" y="2862"/>
                    </a:lnTo>
                    <a:lnTo>
                      <a:pt x="3118" y="2864"/>
                    </a:lnTo>
                    <a:lnTo>
                      <a:pt x="3116" y="2862"/>
                    </a:lnTo>
                    <a:lnTo>
                      <a:pt x="3112" y="2860"/>
                    </a:lnTo>
                    <a:lnTo>
                      <a:pt x="3110" y="2862"/>
                    </a:lnTo>
                    <a:lnTo>
                      <a:pt x="3108" y="2864"/>
                    </a:lnTo>
                    <a:lnTo>
                      <a:pt x="3106" y="2868"/>
                    </a:lnTo>
                    <a:lnTo>
                      <a:pt x="3102" y="2868"/>
                    </a:lnTo>
                    <a:lnTo>
                      <a:pt x="3100" y="2876"/>
                    </a:lnTo>
                    <a:lnTo>
                      <a:pt x="3100" y="2880"/>
                    </a:lnTo>
                    <a:lnTo>
                      <a:pt x="3102" y="2882"/>
                    </a:lnTo>
                    <a:lnTo>
                      <a:pt x="3104" y="2882"/>
                    </a:lnTo>
                    <a:lnTo>
                      <a:pt x="3106" y="2880"/>
                    </a:lnTo>
                    <a:lnTo>
                      <a:pt x="3112" y="2878"/>
                    </a:lnTo>
                    <a:lnTo>
                      <a:pt x="3120" y="2874"/>
                    </a:lnTo>
                    <a:lnTo>
                      <a:pt x="3124" y="2874"/>
                    </a:lnTo>
                    <a:lnTo>
                      <a:pt x="3124" y="2872"/>
                    </a:lnTo>
                    <a:lnTo>
                      <a:pt x="3124" y="2868"/>
                    </a:lnTo>
                    <a:lnTo>
                      <a:pt x="3124" y="2866"/>
                    </a:lnTo>
                    <a:lnTo>
                      <a:pt x="3128" y="2866"/>
                    </a:lnTo>
                    <a:lnTo>
                      <a:pt x="3132" y="2866"/>
                    </a:lnTo>
                    <a:lnTo>
                      <a:pt x="3136" y="2864"/>
                    </a:lnTo>
                    <a:lnTo>
                      <a:pt x="3142" y="2856"/>
                    </a:lnTo>
                    <a:lnTo>
                      <a:pt x="3148" y="2848"/>
                    </a:lnTo>
                    <a:lnTo>
                      <a:pt x="3152" y="2844"/>
                    </a:lnTo>
                    <a:lnTo>
                      <a:pt x="3156" y="2840"/>
                    </a:lnTo>
                    <a:lnTo>
                      <a:pt x="3162" y="2836"/>
                    </a:lnTo>
                    <a:lnTo>
                      <a:pt x="3164" y="2834"/>
                    </a:lnTo>
                    <a:lnTo>
                      <a:pt x="3168" y="2832"/>
                    </a:lnTo>
                    <a:lnTo>
                      <a:pt x="3176" y="2830"/>
                    </a:lnTo>
                    <a:lnTo>
                      <a:pt x="3182" y="2830"/>
                    </a:lnTo>
                    <a:lnTo>
                      <a:pt x="3186" y="2828"/>
                    </a:lnTo>
                    <a:lnTo>
                      <a:pt x="3188" y="2826"/>
                    </a:lnTo>
                    <a:lnTo>
                      <a:pt x="3190" y="2822"/>
                    </a:lnTo>
                    <a:lnTo>
                      <a:pt x="3194" y="2822"/>
                    </a:lnTo>
                    <a:lnTo>
                      <a:pt x="3196" y="2824"/>
                    </a:lnTo>
                    <a:lnTo>
                      <a:pt x="3200" y="2822"/>
                    </a:lnTo>
                    <a:lnTo>
                      <a:pt x="3202" y="2820"/>
                    </a:lnTo>
                    <a:lnTo>
                      <a:pt x="3206" y="2820"/>
                    </a:lnTo>
                    <a:lnTo>
                      <a:pt x="3212" y="2820"/>
                    </a:lnTo>
                    <a:lnTo>
                      <a:pt x="3220" y="2818"/>
                    </a:lnTo>
                    <a:lnTo>
                      <a:pt x="3226" y="2816"/>
                    </a:lnTo>
                    <a:lnTo>
                      <a:pt x="3230" y="2812"/>
                    </a:lnTo>
                    <a:lnTo>
                      <a:pt x="3232" y="2808"/>
                    </a:lnTo>
                    <a:lnTo>
                      <a:pt x="3230" y="2812"/>
                    </a:lnTo>
                    <a:lnTo>
                      <a:pt x="3232" y="2818"/>
                    </a:lnTo>
                    <a:lnTo>
                      <a:pt x="3236" y="2824"/>
                    </a:lnTo>
                    <a:lnTo>
                      <a:pt x="3242" y="2828"/>
                    </a:lnTo>
                    <a:lnTo>
                      <a:pt x="3244" y="2830"/>
                    </a:lnTo>
                    <a:lnTo>
                      <a:pt x="3246" y="2828"/>
                    </a:lnTo>
                    <a:lnTo>
                      <a:pt x="3250" y="2828"/>
                    </a:lnTo>
                    <a:lnTo>
                      <a:pt x="3254" y="2828"/>
                    </a:lnTo>
                    <a:lnTo>
                      <a:pt x="3264" y="2832"/>
                    </a:lnTo>
                    <a:lnTo>
                      <a:pt x="3268" y="2836"/>
                    </a:lnTo>
                    <a:lnTo>
                      <a:pt x="3272" y="2840"/>
                    </a:lnTo>
                    <a:lnTo>
                      <a:pt x="3274" y="2846"/>
                    </a:lnTo>
                    <a:lnTo>
                      <a:pt x="3272" y="2850"/>
                    </a:lnTo>
                    <a:lnTo>
                      <a:pt x="3264" y="2868"/>
                    </a:lnTo>
                    <a:lnTo>
                      <a:pt x="3262" y="2876"/>
                    </a:lnTo>
                    <a:lnTo>
                      <a:pt x="3262" y="2878"/>
                    </a:lnTo>
                    <a:lnTo>
                      <a:pt x="3264" y="2880"/>
                    </a:lnTo>
                    <a:lnTo>
                      <a:pt x="3266" y="2884"/>
                    </a:lnTo>
                    <a:lnTo>
                      <a:pt x="3262" y="2886"/>
                    </a:lnTo>
                    <a:lnTo>
                      <a:pt x="3258" y="2892"/>
                    </a:lnTo>
                    <a:lnTo>
                      <a:pt x="3254" y="2900"/>
                    </a:lnTo>
                    <a:lnTo>
                      <a:pt x="3250" y="2906"/>
                    </a:lnTo>
                    <a:lnTo>
                      <a:pt x="3248" y="2910"/>
                    </a:lnTo>
                    <a:lnTo>
                      <a:pt x="3244" y="2914"/>
                    </a:lnTo>
                    <a:lnTo>
                      <a:pt x="3242" y="2914"/>
                    </a:lnTo>
                    <a:lnTo>
                      <a:pt x="3252" y="2916"/>
                    </a:lnTo>
                    <a:lnTo>
                      <a:pt x="3258" y="2918"/>
                    </a:lnTo>
                    <a:lnTo>
                      <a:pt x="3260" y="2918"/>
                    </a:lnTo>
                    <a:lnTo>
                      <a:pt x="3258" y="2920"/>
                    </a:lnTo>
                    <a:lnTo>
                      <a:pt x="3258" y="2922"/>
                    </a:lnTo>
                    <a:lnTo>
                      <a:pt x="3254" y="2924"/>
                    </a:lnTo>
                    <a:lnTo>
                      <a:pt x="3256" y="2926"/>
                    </a:lnTo>
                    <a:lnTo>
                      <a:pt x="3262" y="2928"/>
                    </a:lnTo>
                    <a:lnTo>
                      <a:pt x="3268" y="2928"/>
                    </a:lnTo>
                    <a:lnTo>
                      <a:pt x="3270" y="2930"/>
                    </a:lnTo>
                    <a:lnTo>
                      <a:pt x="3270" y="2932"/>
                    </a:lnTo>
                    <a:lnTo>
                      <a:pt x="3270" y="2934"/>
                    </a:lnTo>
                    <a:lnTo>
                      <a:pt x="3270" y="2938"/>
                    </a:lnTo>
                    <a:lnTo>
                      <a:pt x="3274" y="2936"/>
                    </a:lnTo>
                    <a:lnTo>
                      <a:pt x="3278" y="2934"/>
                    </a:lnTo>
                    <a:lnTo>
                      <a:pt x="3280" y="2930"/>
                    </a:lnTo>
                    <a:lnTo>
                      <a:pt x="3282" y="2924"/>
                    </a:lnTo>
                    <a:lnTo>
                      <a:pt x="3284" y="2922"/>
                    </a:lnTo>
                    <a:lnTo>
                      <a:pt x="3292" y="2926"/>
                    </a:lnTo>
                    <a:lnTo>
                      <a:pt x="3300" y="2934"/>
                    </a:lnTo>
                    <a:lnTo>
                      <a:pt x="3302" y="2934"/>
                    </a:lnTo>
                    <a:lnTo>
                      <a:pt x="3304" y="2930"/>
                    </a:lnTo>
                    <a:lnTo>
                      <a:pt x="3304" y="2928"/>
                    </a:lnTo>
                    <a:lnTo>
                      <a:pt x="3306" y="2926"/>
                    </a:lnTo>
                    <a:lnTo>
                      <a:pt x="3312" y="2928"/>
                    </a:lnTo>
                    <a:lnTo>
                      <a:pt x="3318" y="2930"/>
                    </a:lnTo>
                    <a:lnTo>
                      <a:pt x="3324" y="2930"/>
                    </a:lnTo>
                    <a:lnTo>
                      <a:pt x="3324" y="2934"/>
                    </a:lnTo>
                    <a:lnTo>
                      <a:pt x="3322" y="2934"/>
                    </a:lnTo>
                    <a:lnTo>
                      <a:pt x="3320" y="2938"/>
                    </a:lnTo>
                    <a:lnTo>
                      <a:pt x="3320" y="2942"/>
                    </a:lnTo>
                    <a:lnTo>
                      <a:pt x="3324" y="2948"/>
                    </a:lnTo>
                    <a:lnTo>
                      <a:pt x="3326" y="2954"/>
                    </a:lnTo>
                    <a:lnTo>
                      <a:pt x="3326" y="2958"/>
                    </a:lnTo>
                    <a:lnTo>
                      <a:pt x="3324" y="2960"/>
                    </a:lnTo>
                    <a:lnTo>
                      <a:pt x="3324" y="2962"/>
                    </a:lnTo>
                    <a:lnTo>
                      <a:pt x="3324" y="2966"/>
                    </a:lnTo>
                    <a:lnTo>
                      <a:pt x="3328" y="2970"/>
                    </a:lnTo>
                    <a:lnTo>
                      <a:pt x="3332" y="2974"/>
                    </a:lnTo>
                    <a:lnTo>
                      <a:pt x="3334" y="2976"/>
                    </a:lnTo>
                    <a:lnTo>
                      <a:pt x="3334" y="2980"/>
                    </a:lnTo>
                    <a:lnTo>
                      <a:pt x="3332" y="2982"/>
                    </a:lnTo>
                    <a:lnTo>
                      <a:pt x="3330" y="2980"/>
                    </a:lnTo>
                    <a:lnTo>
                      <a:pt x="3328" y="2976"/>
                    </a:lnTo>
                    <a:lnTo>
                      <a:pt x="3326" y="2974"/>
                    </a:lnTo>
                    <a:lnTo>
                      <a:pt x="3322" y="2974"/>
                    </a:lnTo>
                    <a:lnTo>
                      <a:pt x="3312" y="2974"/>
                    </a:lnTo>
                    <a:lnTo>
                      <a:pt x="3310" y="2974"/>
                    </a:lnTo>
                    <a:lnTo>
                      <a:pt x="3312" y="2978"/>
                    </a:lnTo>
                    <a:lnTo>
                      <a:pt x="3312" y="2980"/>
                    </a:lnTo>
                    <a:lnTo>
                      <a:pt x="3312" y="2982"/>
                    </a:lnTo>
                    <a:lnTo>
                      <a:pt x="3310" y="2982"/>
                    </a:lnTo>
                    <a:lnTo>
                      <a:pt x="3308" y="2980"/>
                    </a:lnTo>
                    <a:lnTo>
                      <a:pt x="3306" y="2980"/>
                    </a:lnTo>
                    <a:lnTo>
                      <a:pt x="3302" y="2984"/>
                    </a:lnTo>
                    <a:lnTo>
                      <a:pt x="3302" y="2988"/>
                    </a:lnTo>
                    <a:lnTo>
                      <a:pt x="3304" y="2992"/>
                    </a:lnTo>
                    <a:lnTo>
                      <a:pt x="3308" y="2994"/>
                    </a:lnTo>
                    <a:lnTo>
                      <a:pt x="3312" y="2992"/>
                    </a:lnTo>
                    <a:lnTo>
                      <a:pt x="3314" y="2992"/>
                    </a:lnTo>
                    <a:lnTo>
                      <a:pt x="3316" y="2998"/>
                    </a:lnTo>
                    <a:lnTo>
                      <a:pt x="3318" y="3014"/>
                    </a:lnTo>
                    <a:lnTo>
                      <a:pt x="3318" y="3020"/>
                    </a:lnTo>
                    <a:lnTo>
                      <a:pt x="3320" y="3022"/>
                    </a:lnTo>
                    <a:lnTo>
                      <a:pt x="3324" y="3026"/>
                    </a:lnTo>
                    <a:lnTo>
                      <a:pt x="3324" y="3028"/>
                    </a:lnTo>
                    <a:lnTo>
                      <a:pt x="3322" y="3030"/>
                    </a:lnTo>
                    <a:lnTo>
                      <a:pt x="3324" y="3034"/>
                    </a:lnTo>
                    <a:lnTo>
                      <a:pt x="3326" y="3038"/>
                    </a:lnTo>
                    <a:lnTo>
                      <a:pt x="3324" y="3042"/>
                    </a:lnTo>
                    <a:lnTo>
                      <a:pt x="3320" y="3046"/>
                    </a:lnTo>
                    <a:lnTo>
                      <a:pt x="3316" y="3054"/>
                    </a:lnTo>
                    <a:lnTo>
                      <a:pt x="3308" y="3070"/>
                    </a:lnTo>
                    <a:lnTo>
                      <a:pt x="3308" y="3076"/>
                    </a:lnTo>
                    <a:lnTo>
                      <a:pt x="3308" y="3078"/>
                    </a:lnTo>
                    <a:lnTo>
                      <a:pt x="3310" y="3082"/>
                    </a:lnTo>
                    <a:lnTo>
                      <a:pt x="3310" y="3084"/>
                    </a:lnTo>
                    <a:lnTo>
                      <a:pt x="3312" y="3088"/>
                    </a:lnTo>
                    <a:lnTo>
                      <a:pt x="3312" y="3092"/>
                    </a:lnTo>
                    <a:lnTo>
                      <a:pt x="3314" y="3096"/>
                    </a:lnTo>
                    <a:lnTo>
                      <a:pt x="3312" y="3096"/>
                    </a:lnTo>
                    <a:lnTo>
                      <a:pt x="3308" y="3096"/>
                    </a:lnTo>
                    <a:lnTo>
                      <a:pt x="3308" y="3100"/>
                    </a:lnTo>
                    <a:lnTo>
                      <a:pt x="3310" y="3104"/>
                    </a:lnTo>
                    <a:lnTo>
                      <a:pt x="3312" y="3104"/>
                    </a:lnTo>
                    <a:lnTo>
                      <a:pt x="3316" y="3104"/>
                    </a:lnTo>
                    <a:lnTo>
                      <a:pt x="3316" y="3110"/>
                    </a:lnTo>
                    <a:lnTo>
                      <a:pt x="3316" y="3116"/>
                    </a:lnTo>
                    <a:lnTo>
                      <a:pt x="3318" y="3118"/>
                    </a:lnTo>
                    <a:lnTo>
                      <a:pt x="3322" y="3116"/>
                    </a:lnTo>
                    <a:lnTo>
                      <a:pt x="3326" y="3110"/>
                    </a:lnTo>
                    <a:lnTo>
                      <a:pt x="3330" y="3104"/>
                    </a:lnTo>
                    <a:lnTo>
                      <a:pt x="3330" y="3106"/>
                    </a:lnTo>
                    <a:lnTo>
                      <a:pt x="3330" y="3110"/>
                    </a:lnTo>
                    <a:lnTo>
                      <a:pt x="3330" y="3112"/>
                    </a:lnTo>
                    <a:lnTo>
                      <a:pt x="3334" y="3110"/>
                    </a:lnTo>
                    <a:lnTo>
                      <a:pt x="3334" y="3108"/>
                    </a:lnTo>
                    <a:lnTo>
                      <a:pt x="3338" y="3102"/>
                    </a:lnTo>
                    <a:lnTo>
                      <a:pt x="3342" y="3098"/>
                    </a:lnTo>
                    <a:lnTo>
                      <a:pt x="3346" y="3094"/>
                    </a:lnTo>
                    <a:lnTo>
                      <a:pt x="3348" y="3094"/>
                    </a:lnTo>
                    <a:lnTo>
                      <a:pt x="3348" y="3096"/>
                    </a:lnTo>
                    <a:lnTo>
                      <a:pt x="3346" y="3100"/>
                    </a:lnTo>
                    <a:lnTo>
                      <a:pt x="3344" y="3106"/>
                    </a:lnTo>
                    <a:lnTo>
                      <a:pt x="3346" y="3108"/>
                    </a:lnTo>
                    <a:lnTo>
                      <a:pt x="3350" y="3110"/>
                    </a:lnTo>
                    <a:lnTo>
                      <a:pt x="3354" y="3108"/>
                    </a:lnTo>
                    <a:lnTo>
                      <a:pt x="3356" y="3106"/>
                    </a:lnTo>
                    <a:lnTo>
                      <a:pt x="3356" y="3104"/>
                    </a:lnTo>
                    <a:lnTo>
                      <a:pt x="3354" y="3096"/>
                    </a:lnTo>
                    <a:lnTo>
                      <a:pt x="3354" y="3094"/>
                    </a:lnTo>
                    <a:lnTo>
                      <a:pt x="3356" y="3092"/>
                    </a:lnTo>
                    <a:lnTo>
                      <a:pt x="3358" y="3092"/>
                    </a:lnTo>
                    <a:lnTo>
                      <a:pt x="3358" y="3094"/>
                    </a:lnTo>
                    <a:lnTo>
                      <a:pt x="3360" y="3102"/>
                    </a:lnTo>
                    <a:lnTo>
                      <a:pt x="3362" y="3100"/>
                    </a:lnTo>
                    <a:lnTo>
                      <a:pt x="3366" y="3096"/>
                    </a:lnTo>
                    <a:lnTo>
                      <a:pt x="3368" y="3094"/>
                    </a:lnTo>
                    <a:lnTo>
                      <a:pt x="3368" y="3092"/>
                    </a:lnTo>
                    <a:lnTo>
                      <a:pt x="3364" y="3088"/>
                    </a:lnTo>
                    <a:lnTo>
                      <a:pt x="3362" y="3086"/>
                    </a:lnTo>
                    <a:lnTo>
                      <a:pt x="3366" y="3084"/>
                    </a:lnTo>
                    <a:lnTo>
                      <a:pt x="3376" y="3084"/>
                    </a:lnTo>
                    <a:lnTo>
                      <a:pt x="3384" y="3086"/>
                    </a:lnTo>
                    <a:lnTo>
                      <a:pt x="3390" y="3090"/>
                    </a:lnTo>
                    <a:lnTo>
                      <a:pt x="3394" y="3090"/>
                    </a:lnTo>
                    <a:lnTo>
                      <a:pt x="3396" y="3088"/>
                    </a:lnTo>
                    <a:lnTo>
                      <a:pt x="3396" y="3084"/>
                    </a:lnTo>
                    <a:lnTo>
                      <a:pt x="3396" y="3082"/>
                    </a:lnTo>
                    <a:lnTo>
                      <a:pt x="3400" y="3078"/>
                    </a:lnTo>
                    <a:lnTo>
                      <a:pt x="3406" y="3076"/>
                    </a:lnTo>
                    <a:lnTo>
                      <a:pt x="3412" y="3078"/>
                    </a:lnTo>
                    <a:lnTo>
                      <a:pt x="3418" y="3078"/>
                    </a:lnTo>
                    <a:lnTo>
                      <a:pt x="3422" y="3076"/>
                    </a:lnTo>
                    <a:lnTo>
                      <a:pt x="3428" y="3070"/>
                    </a:lnTo>
                    <a:lnTo>
                      <a:pt x="3434" y="3058"/>
                    </a:lnTo>
                    <a:lnTo>
                      <a:pt x="3438" y="3044"/>
                    </a:lnTo>
                    <a:lnTo>
                      <a:pt x="3440" y="3032"/>
                    </a:lnTo>
                    <a:lnTo>
                      <a:pt x="3440" y="3026"/>
                    </a:lnTo>
                    <a:lnTo>
                      <a:pt x="3436" y="3026"/>
                    </a:lnTo>
                    <a:lnTo>
                      <a:pt x="3434" y="3026"/>
                    </a:lnTo>
                    <a:lnTo>
                      <a:pt x="3432" y="3018"/>
                    </a:lnTo>
                    <a:lnTo>
                      <a:pt x="3434" y="3008"/>
                    </a:lnTo>
                    <a:lnTo>
                      <a:pt x="3436" y="3002"/>
                    </a:lnTo>
                    <a:lnTo>
                      <a:pt x="3436" y="2994"/>
                    </a:lnTo>
                    <a:lnTo>
                      <a:pt x="3436" y="2980"/>
                    </a:lnTo>
                    <a:lnTo>
                      <a:pt x="3432" y="2964"/>
                    </a:lnTo>
                    <a:lnTo>
                      <a:pt x="3426" y="2948"/>
                    </a:lnTo>
                    <a:lnTo>
                      <a:pt x="3418" y="2934"/>
                    </a:lnTo>
                    <a:lnTo>
                      <a:pt x="3410" y="2922"/>
                    </a:lnTo>
                    <a:lnTo>
                      <a:pt x="3402" y="2910"/>
                    </a:lnTo>
                    <a:lnTo>
                      <a:pt x="3398" y="2902"/>
                    </a:lnTo>
                    <a:lnTo>
                      <a:pt x="3392" y="2886"/>
                    </a:lnTo>
                    <a:lnTo>
                      <a:pt x="3388" y="2882"/>
                    </a:lnTo>
                    <a:lnTo>
                      <a:pt x="3386" y="2880"/>
                    </a:lnTo>
                    <a:lnTo>
                      <a:pt x="3380" y="2876"/>
                    </a:lnTo>
                    <a:lnTo>
                      <a:pt x="3374" y="2866"/>
                    </a:lnTo>
                    <a:lnTo>
                      <a:pt x="3370" y="2862"/>
                    </a:lnTo>
                    <a:lnTo>
                      <a:pt x="3366" y="2858"/>
                    </a:lnTo>
                    <a:lnTo>
                      <a:pt x="3360" y="2856"/>
                    </a:lnTo>
                    <a:lnTo>
                      <a:pt x="3354" y="2856"/>
                    </a:lnTo>
                    <a:lnTo>
                      <a:pt x="3352" y="2852"/>
                    </a:lnTo>
                    <a:lnTo>
                      <a:pt x="3352" y="2850"/>
                    </a:lnTo>
                    <a:lnTo>
                      <a:pt x="3354" y="2848"/>
                    </a:lnTo>
                    <a:lnTo>
                      <a:pt x="3356" y="2848"/>
                    </a:lnTo>
                    <a:lnTo>
                      <a:pt x="3358" y="2848"/>
                    </a:lnTo>
                    <a:lnTo>
                      <a:pt x="3360" y="2848"/>
                    </a:lnTo>
                    <a:lnTo>
                      <a:pt x="3360" y="2838"/>
                    </a:lnTo>
                    <a:lnTo>
                      <a:pt x="3358" y="2830"/>
                    </a:lnTo>
                    <a:lnTo>
                      <a:pt x="3358" y="2826"/>
                    </a:lnTo>
                    <a:lnTo>
                      <a:pt x="3360" y="2822"/>
                    </a:lnTo>
                    <a:lnTo>
                      <a:pt x="3362" y="2822"/>
                    </a:lnTo>
                    <a:lnTo>
                      <a:pt x="3368" y="2820"/>
                    </a:lnTo>
                    <a:lnTo>
                      <a:pt x="3372" y="2818"/>
                    </a:lnTo>
                    <a:lnTo>
                      <a:pt x="3374" y="2814"/>
                    </a:lnTo>
                    <a:lnTo>
                      <a:pt x="3376" y="2810"/>
                    </a:lnTo>
                    <a:lnTo>
                      <a:pt x="3378" y="2808"/>
                    </a:lnTo>
                    <a:lnTo>
                      <a:pt x="3384" y="2810"/>
                    </a:lnTo>
                    <a:lnTo>
                      <a:pt x="3386" y="2810"/>
                    </a:lnTo>
                    <a:lnTo>
                      <a:pt x="3390" y="2810"/>
                    </a:lnTo>
                    <a:lnTo>
                      <a:pt x="3396" y="2806"/>
                    </a:lnTo>
                    <a:lnTo>
                      <a:pt x="3402" y="2800"/>
                    </a:lnTo>
                    <a:lnTo>
                      <a:pt x="3426" y="2776"/>
                    </a:lnTo>
                    <a:lnTo>
                      <a:pt x="3434" y="2768"/>
                    </a:lnTo>
                    <a:lnTo>
                      <a:pt x="3442" y="2766"/>
                    </a:lnTo>
                    <a:lnTo>
                      <a:pt x="3444" y="2764"/>
                    </a:lnTo>
                    <a:lnTo>
                      <a:pt x="3446" y="2762"/>
                    </a:lnTo>
                    <a:lnTo>
                      <a:pt x="3448" y="2754"/>
                    </a:lnTo>
                    <a:lnTo>
                      <a:pt x="3448" y="2746"/>
                    </a:lnTo>
                    <a:lnTo>
                      <a:pt x="3448" y="2738"/>
                    </a:lnTo>
                    <a:lnTo>
                      <a:pt x="3448" y="2734"/>
                    </a:lnTo>
                    <a:lnTo>
                      <a:pt x="3448" y="2732"/>
                    </a:lnTo>
                    <a:lnTo>
                      <a:pt x="3446" y="2730"/>
                    </a:lnTo>
                    <a:lnTo>
                      <a:pt x="3444" y="2728"/>
                    </a:lnTo>
                    <a:lnTo>
                      <a:pt x="3444" y="2724"/>
                    </a:lnTo>
                    <a:lnTo>
                      <a:pt x="3450" y="2714"/>
                    </a:lnTo>
                    <a:lnTo>
                      <a:pt x="3464" y="2694"/>
                    </a:lnTo>
                    <a:lnTo>
                      <a:pt x="3474" y="2684"/>
                    </a:lnTo>
                    <a:lnTo>
                      <a:pt x="3478" y="2682"/>
                    </a:lnTo>
                    <a:lnTo>
                      <a:pt x="3480" y="2684"/>
                    </a:lnTo>
                    <a:lnTo>
                      <a:pt x="3482" y="2684"/>
                    </a:lnTo>
                    <a:lnTo>
                      <a:pt x="3488" y="2682"/>
                    </a:lnTo>
                    <a:lnTo>
                      <a:pt x="3492" y="2678"/>
                    </a:lnTo>
                    <a:lnTo>
                      <a:pt x="3492" y="2674"/>
                    </a:lnTo>
                    <a:lnTo>
                      <a:pt x="3492" y="2666"/>
                    </a:lnTo>
                    <a:lnTo>
                      <a:pt x="3492" y="2664"/>
                    </a:lnTo>
                    <a:lnTo>
                      <a:pt x="3498" y="2664"/>
                    </a:lnTo>
                    <a:lnTo>
                      <a:pt x="3506" y="2666"/>
                    </a:lnTo>
                    <a:lnTo>
                      <a:pt x="3510" y="2664"/>
                    </a:lnTo>
                    <a:lnTo>
                      <a:pt x="3514" y="2658"/>
                    </a:lnTo>
                    <a:lnTo>
                      <a:pt x="3518" y="2650"/>
                    </a:lnTo>
                    <a:lnTo>
                      <a:pt x="3524" y="2640"/>
                    </a:lnTo>
                    <a:lnTo>
                      <a:pt x="3524" y="2632"/>
                    </a:lnTo>
                    <a:lnTo>
                      <a:pt x="3526" y="2628"/>
                    </a:lnTo>
                    <a:lnTo>
                      <a:pt x="3528" y="2626"/>
                    </a:lnTo>
                    <a:lnTo>
                      <a:pt x="3532" y="2626"/>
                    </a:lnTo>
                    <a:lnTo>
                      <a:pt x="3536" y="2626"/>
                    </a:lnTo>
                    <a:lnTo>
                      <a:pt x="3536" y="2628"/>
                    </a:lnTo>
                    <a:lnTo>
                      <a:pt x="3536" y="2634"/>
                    </a:lnTo>
                    <a:lnTo>
                      <a:pt x="3534" y="2638"/>
                    </a:lnTo>
                    <a:lnTo>
                      <a:pt x="3536" y="2638"/>
                    </a:lnTo>
                    <a:lnTo>
                      <a:pt x="3538" y="2638"/>
                    </a:lnTo>
                    <a:lnTo>
                      <a:pt x="3542" y="2636"/>
                    </a:lnTo>
                    <a:lnTo>
                      <a:pt x="3548" y="2632"/>
                    </a:lnTo>
                    <a:lnTo>
                      <a:pt x="3550" y="2632"/>
                    </a:lnTo>
                    <a:lnTo>
                      <a:pt x="3552" y="2634"/>
                    </a:lnTo>
                    <a:lnTo>
                      <a:pt x="3552" y="2638"/>
                    </a:lnTo>
                    <a:lnTo>
                      <a:pt x="3552" y="2646"/>
                    </a:lnTo>
                    <a:lnTo>
                      <a:pt x="3554" y="2648"/>
                    </a:lnTo>
                    <a:lnTo>
                      <a:pt x="3556" y="2650"/>
                    </a:lnTo>
                    <a:lnTo>
                      <a:pt x="3570" y="2654"/>
                    </a:lnTo>
                    <a:lnTo>
                      <a:pt x="3580" y="2660"/>
                    </a:lnTo>
                    <a:lnTo>
                      <a:pt x="3584" y="2660"/>
                    </a:lnTo>
                    <a:lnTo>
                      <a:pt x="3590" y="2658"/>
                    </a:lnTo>
                    <a:lnTo>
                      <a:pt x="3598" y="2656"/>
                    </a:lnTo>
                    <a:lnTo>
                      <a:pt x="3608" y="2652"/>
                    </a:lnTo>
                    <a:lnTo>
                      <a:pt x="3616" y="2650"/>
                    </a:lnTo>
                    <a:lnTo>
                      <a:pt x="3622" y="2644"/>
                    </a:lnTo>
                    <a:lnTo>
                      <a:pt x="3632" y="2638"/>
                    </a:lnTo>
                    <a:lnTo>
                      <a:pt x="3648" y="2628"/>
                    </a:lnTo>
                    <a:lnTo>
                      <a:pt x="3658" y="2620"/>
                    </a:lnTo>
                    <a:lnTo>
                      <a:pt x="3666" y="2610"/>
                    </a:lnTo>
                    <a:lnTo>
                      <a:pt x="3686" y="2584"/>
                    </a:lnTo>
                    <a:lnTo>
                      <a:pt x="3712" y="2550"/>
                    </a:lnTo>
                    <a:lnTo>
                      <a:pt x="3728" y="2530"/>
                    </a:lnTo>
                    <a:lnTo>
                      <a:pt x="3748" y="2508"/>
                    </a:lnTo>
                    <a:lnTo>
                      <a:pt x="3768" y="2488"/>
                    </a:lnTo>
                    <a:lnTo>
                      <a:pt x="3780" y="2468"/>
                    </a:lnTo>
                    <a:lnTo>
                      <a:pt x="3790" y="2454"/>
                    </a:lnTo>
                    <a:lnTo>
                      <a:pt x="3796" y="2440"/>
                    </a:lnTo>
                    <a:lnTo>
                      <a:pt x="3804" y="2418"/>
                    </a:lnTo>
                    <a:lnTo>
                      <a:pt x="3808" y="2408"/>
                    </a:lnTo>
                    <a:lnTo>
                      <a:pt x="3816" y="2400"/>
                    </a:lnTo>
                    <a:lnTo>
                      <a:pt x="3824" y="2394"/>
                    </a:lnTo>
                    <a:lnTo>
                      <a:pt x="3828" y="2388"/>
                    </a:lnTo>
                    <a:lnTo>
                      <a:pt x="3832" y="2378"/>
                    </a:lnTo>
                    <a:lnTo>
                      <a:pt x="3834" y="2372"/>
                    </a:lnTo>
                    <a:lnTo>
                      <a:pt x="3838" y="2366"/>
                    </a:lnTo>
                    <a:lnTo>
                      <a:pt x="3844" y="2358"/>
                    </a:lnTo>
                    <a:lnTo>
                      <a:pt x="3854" y="2346"/>
                    </a:lnTo>
                    <a:lnTo>
                      <a:pt x="3860" y="2340"/>
                    </a:lnTo>
                    <a:lnTo>
                      <a:pt x="3866" y="2334"/>
                    </a:lnTo>
                    <a:lnTo>
                      <a:pt x="3874" y="2316"/>
                    </a:lnTo>
                    <a:lnTo>
                      <a:pt x="3880" y="2296"/>
                    </a:lnTo>
                    <a:lnTo>
                      <a:pt x="3882" y="2276"/>
                    </a:lnTo>
                    <a:lnTo>
                      <a:pt x="3884" y="2256"/>
                    </a:lnTo>
                    <a:lnTo>
                      <a:pt x="3884" y="2238"/>
                    </a:lnTo>
                    <a:lnTo>
                      <a:pt x="3882" y="2224"/>
                    </a:lnTo>
                    <a:lnTo>
                      <a:pt x="3880" y="2212"/>
                    </a:lnTo>
                    <a:lnTo>
                      <a:pt x="3878" y="2204"/>
                    </a:lnTo>
                    <a:lnTo>
                      <a:pt x="3878" y="2198"/>
                    </a:lnTo>
                    <a:lnTo>
                      <a:pt x="3880" y="2192"/>
                    </a:lnTo>
                    <a:lnTo>
                      <a:pt x="3882" y="2188"/>
                    </a:lnTo>
                    <a:lnTo>
                      <a:pt x="3888" y="2178"/>
                    </a:lnTo>
                    <a:lnTo>
                      <a:pt x="3892" y="2170"/>
                    </a:lnTo>
                    <a:lnTo>
                      <a:pt x="3896" y="2160"/>
                    </a:lnTo>
                    <a:lnTo>
                      <a:pt x="3898" y="2150"/>
                    </a:lnTo>
                    <a:lnTo>
                      <a:pt x="3904" y="2142"/>
                    </a:lnTo>
                    <a:lnTo>
                      <a:pt x="3914" y="2128"/>
                    </a:lnTo>
                    <a:lnTo>
                      <a:pt x="3920" y="2122"/>
                    </a:lnTo>
                    <a:lnTo>
                      <a:pt x="3922" y="2116"/>
                    </a:lnTo>
                    <a:lnTo>
                      <a:pt x="3920" y="2110"/>
                    </a:lnTo>
                    <a:lnTo>
                      <a:pt x="3916" y="2104"/>
                    </a:lnTo>
                    <a:lnTo>
                      <a:pt x="3910" y="2098"/>
                    </a:lnTo>
                    <a:lnTo>
                      <a:pt x="3908" y="2094"/>
                    </a:lnTo>
                    <a:lnTo>
                      <a:pt x="3908" y="2090"/>
                    </a:lnTo>
                    <a:lnTo>
                      <a:pt x="3910" y="2086"/>
                    </a:lnTo>
                    <a:lnTo>
                      <a:pt x="3910" y="2078"/>
                    </a:lnTo>
                    <a:lnTo>
                      <a:pt x="3910" y="2072"/>
                    </a:lnTo>
                    <a:lnTo>
                      <a:pt x="3906" y="2066"/>
                    </a:lnTo>
                    <a:lnTo>
                      <a:pt x="3904" y="2062"/>
                    </a:lnTo>
                    <a:lnTo>
                      <a:pt x="3906" y="2058"/>
                    </a:lnTo>
                    <a:lnTo>
                      <a:pt x="3914" y="2052"/>
                    </a:lnTo>
                    <a:lnTo>
                      <a:pt x="3918" y="2050"/>
                    </a:lnTo>
                    <a:lnTo>
                      <a:pt x="3920" y="2046"/>
                    </a:lnTo>
                    <a:lnTo>
                      <a:pt x="3918" y="2042"/>
                    </a:lnTo>
                    <a:lnTo>
                      <a:pt x="3910" y="2034"/>
                    </a:lnTo>
                    <a:lnTo>
                      <a:pt x="3892" y="2020"/>
                    </a:lnTo>
                    <a:lnTo>
                      <a:pt x="3880" y="2010"/>
                    </a:lnTo>
                    <a:lnTo>
                      <a:pt x="3864" y="1990"/>
                    </a:lnTo>
                    <a:lnTo>
                      <a:pt x="3858" y="1986"/>
                    </a:lnTo>
                    <a:lnTo>
                      <a:pt x="3854" y="1984"/>
                    </a:lnTo>
                    <a:lnTo>
                      <a:pt x="3842" y="1984"/>
                    </a:lnTo>
                    <a:lnTo>
                      <a:pt x="3832" y="1986"/>
                    </a:lnTo>
                    <a:lnTo>
                      <a:pt x="3826" y="1986"/>
                    </a:lnTo>
                    <a:lnTo>
                      <a:pt x="3820" y="1984"/>
                    </a:lnTo>
                    <a:lnTo>
                      <a:pt x="3814" y="1982"/>
                    </a:lnTo>
                    <a:lnTo>
                      <a:pt x="3812" y="1984"/>
                    </a:lnTo>
                    <a:lnTo>
                      <a:pt x="3808" y="1996"/>
                    </a:lnTo>
                    <a:lnTo>
                      <a:pt x="3804" y="2004"/>
                    </a:lnTo>
                    <a:lnTo>
                      <a:pt x="3800" y="2012"/>
                    </a:lnTo>
                    <a:lnTo>
                      <a:pt x="3792" y="2018"/>
                    </a:lnTo>
                    <a:lnTo>
                      <a:pt x="3780" y="2024"/>
                    </a:lnTo>
                    <a:lnTo>
                      <a:pt x="3772" y="2026"/>
                    </a:lnTo>
                    <a:lnTo>
                      <a:pt x="3766" y="2026"/>
                    </a:lnTo>
                    <a:lnTo>
                      <a:pt x="3764" y="2024"/>
                    </a:lnTo>
                    <a:lnTo>
                      <a:pt x="3762" y="2022"/>
                    </a:lnTo>
                    <a:lnTo>
                      <a:pt x="3760" y="2018"/>
                    </a:lnTo>
                    <a:lnTo>
                      <a:pt x="3762" y="2014"/>
                    </a:lnTo>
                    <a:lnTo>
                      <a:pt x="3764" y="2002"/>
                    </a:lnTo>
                    <a:lnTo>
                      <a:pt x="3768" y="1992"/>
                    </a:lnTo>
                    <a:lnTo>
                      <a:pt x="3772" y="1984"/>
                    </a:lnTo>
                    <a:lnTo>
                      <a:pt x="3770" y="1982"/>
                    </a:lnTo>
                    <a:lnTo>
                      <a:pt x="3768" y="1980"/>
                    </a:lnTo>
                    <a:lnTo>
                      <a:pt x="3766" y="1980"/>
                    </a:lnTo>
                    <a:lnTo>
                      <a:pt x="3760" y="1982"/>
                    </a:lnTo>
                    <a:lnTo>
                      <a:pt x="3750" y="1986"/>
                    </a:lnTo>
                    <a:lnTo>
                      <a:pt x="3746" y="1992"/>
                    </a:lnTo>
                    <a:lnTo>
                      <a:pt x="3746" y="1996"/>
                    </a:lnTo>
                    <a:lnTo>
                      <a:pt x="3748" y="2000"/>
                    </a:lnTo>
                    <a:lnTo>
                      <a:pt x="3750" y="2002"/>
                    </a:lnTo>
                    <a:lnTo>
                      <a:pt x="3750" y="2004"/>
                    </a:lnTo>
                    <a:lnTo>
                      <a:pt x="3746" y="2008"/>
                    </a:lnTo>
                    <a:lnTo>
                      <a:pt x="3738" y="2008"/>
                    </a:lnTo>
                    <a:lnTo>
                      <a:pt x="3732" y="2008"/>
                    </a:lnTo>
                    <a:lnTo>
                      <a:pt x="3730" y="2008"/>
                    </a:lnTo>
                    <a:lnTo>
                      <a:pt x="3728" y="2006"/>
                    </a:lnTo>
                    <a:lnTo>
                      <a:pt x="3728" y="2002"/>
                    </a:lnTo>
                    <a:lnTo>
                      <a:pt x="3730" y="1994"/>
                    </a:lnTo>
                    <a:lnTo>
                      <a:pt x="3734" y="1986"/>
                    </a:lnTo>
                    <a:lnTo>
                      <a:pt x="3736" y="1976"/>
                    </a:lnTo>
                    <a:lnTo>
                      <a:pt x="3736" y="1972"/>
                    </a:lnTo>
                    <a:lnTo>
                      <a:pt x="3734" y="1968"/>
                    </a:lnTo>
                    <a:lnTo>
                      <a:pt x="3732" y="1966"/>
                    </a:lnTo>
                    <a:lnTo>
                      <a:pt x="3728" y="1962"/>
                    </a:lnTo>
                    <a:lnTo>
                      <a:pt x="3722" y="1962"/>
                    </a:lnTo>
                    <a:lnTo>
                      <a:pt x="3714" y="1960"/>
                    </a:lnTo>
                    <a:lnTo>
                      <a:pt x="3696" y="1962"/>
                    </a:lnTo>
                    <a:lnTo>
                      <a:pt x="3682" y="1960"/>
                    </a:lnTo>
                    <a:lnTo>
                      <a:pt x="3672" y="1958"/>
                    </a:lnTo>
                    <a:lnTo>
                      <a:pt x="3666" y="1954"/>
                    </a:lnTo>
                    <a:lnTo>
                      <a:pt x="3666" y="1950"/>
                    </a:lnTo>
                    <a:lnTo>
                      <a:pt x="3666" y="1948"/>
                    </a:lnTo>
                    <a:lnTo>
                      <a:pt x="3674" y="1938"/>
                    </a:lnTo>
                    <a:lnTo>
                      <a:pt x="3686" y="1928"/>
                    </a:lnTo>
                    <a:lnTo>
                      <a:pt x="3706" y="1912"/>
                    </a:lnTo>
                    <a:lnTo>
                      <a:pt x="3746" y="1886"/>
                    </a:lnTo>
                    <a:lnTo>
                      <a:pt x="3768" y="1868"/>
                    </a:lnTo>
                    <a:lnTo>
                      <a:pt x="3776" y="1862"/>
                    </a:lnTo>
                    <a:lnTo>
                      <a:pt x="3782" y="1852"/>
                    </a:lnTo>
                    <a:lnTo>
                      <a:pt x="3788" y="1844"/>
                    </a:lnTo>
                    <a:lnTo>
                      <a:pt x="3794" y="1832"/>
                    </a:lnTo>
                    <a:lnTo>
                      <a:pt x="3802" y="1818"/>
                    </a:lnTo>
                    <a:lnTo>
                      <a:pt x="3812" y="1808"/>
                    </a:lnTo>
                    <a:lnTo>
                      <a:pt x="3824" y="1800"/>
                    </a:lnTo>
                    <a:lnTo>
                      <a:pt x="3838" y="1790"/>
                    </a:lnTo>
                    <a:lnTo>
                      <a:pt x="3852" y="1782"/>
                    </a:lnTo>
                    <a:lnTo>
                      <a:pt x="3866" y="1772"/>
                    </a:lnTo>
                    <a:lnTo>
                      <a:pt x="3878" y="1760"/>
                    </a:lnTo>
                    <a:lnTo>
                      <a:pt x="3882" y="1752"/>
                    </a:lnTo>
                    <a:lnTo>
                      <a:pt x="3886" y="1746"/>
                    </a:lnTo>
                    <a:lnTo>
                      <a:pt x="3894" y="1728"/>
                    </a:lnTo>
                    <a:lnTo>
                      <a:pt x="3908" y="1712"/>
                    </a:lnTo>
                    <a:lnTo>
                      <a:pt x="3926" y="1696"/>
                    </a:lnTo>
                    <a:lnTo>
                      <a:pt x="3944" y="1682"/>
                    </a:lnTo>
                    <a:lnTo>
                      <a:pt x="3966" y="1672"/>
                    </a:lnTo>
                    <a:lnTo>
                      <a:pt x="3986" y="1664"/>
                    </a:lnTo>
                    <a:lnTo>
                      <a:pt x="4006" y="1660"/>
                    </a:lnTo>
                    <a:lnTo>
                      <a:pt x="4014" y="1660"/>
                    </a:lnTo>
                    <a:lnTo>
                      <a:pt x="4022" y="1662"/>
                    </a:lnTo>
                    <a:lnTo>
                      <a:pt x="4036" y="1664"/>
                    </a:lnTo>
                    <a:lnTo>
                      <a:pt x="4048" y="1666"/>
                    </a:lnTo>
                    <a:lnTo>
                      <a:pt x="4068" y="1664"/>
                    </a:lnTo>
                    <a:lnTo>
                      <a:pt x="4082" y="1664"/>
                    </a:lnTo>
                    <a:lnTo>
                      <a:pt x="4090" y="1666"/>
                    </a:lnTo>
                    <a:lnTo>
                      <a:pt x="4098" y="1670"/>
                    </a:lnTo>
                    <a:lnTo>
                      <a:pt x="4104" y="1672"/>
                    </a:lnTo>
                    <a:lnTo>
                      <a:pt x="4108" y="1672"/>
                    </a:lnTo>
                    <a:lnTo>
                      <a:pt x="4110" y="1670"/>
                    </a:lnTo>
                    <a:lnTo>
                      <a:pt x="4112" y="1666"/>
                    </a:lnTo>
                    <a:lnTo>
                      <a:pt x="4116" y="1662"/>
                    </a:lnTo>
                    <a:lnTo>
                      <a:pt x="4124" y="1660"/>
                    </a:lnTo>
                    <a:lnTo>
                      <a:pt x="4136" y="1658"/>
                    </a:lnTo>
                    <a:lnTo>
                      <a:pt x="4154" y="1660"/>
                    </a:lnTo>
                    <a:lnTo>
                      <a:pt x="4188" y="1668"/>
                    </a:lnTo>
                    <a:lnTo>
                      <a:pt x="4200" y="1670"/>
                    </a:lnTo>
                    <a:lnTo>
                      <a:pt x="4208" y="1670"/>
                    </a:lnTo>
                    <a:lnTo>
                      <a:pt x="4214" y="1670"/>
                    </a:lnTo>
                    <a:lnTo>
                      <a:pt x="4220" y="1666"/>
                    </a:lnTo>
                    <a:lnTo>
                      <a:pt x="4224" y="1658"/>
                    </a:lnTo>
                    <a:lnTo>
                      <a:pt x="4228" y="1648"/>
                    </a:lnTo>
                    <a:lnTo>
                      <a:pt x="4230" y="1646"/>
                    </a:lnTo>
                    <a:lnTo>
                      <a:pt x="4236" y="1644"/>
                    </a:lnTo>
                    <a:lnTo>
                      <a:pt x="4250" y="1642"/>
                    </a:lnTo>
                    <a:lnTo>
                      <a:pt x="4272" y="1642"/>
                    </a:lnTo>
                    <a:lnTo>
                      <a:pt x="4294" y="1644"/>
                    </a:lnTo>
                    <a:lnTo>
                      <a:pt x="4314" y="1648"/>
                    </a:lnTo>
                    <a:lnTo>
                      <a:pt x="4322" y="1652"/>
                    </a:lnTo>
                    <a:lnTo>
                      <a:pt x="4328" y="1656"/>
                    </a:lnTo>
                    <a:lnTo>
                      <a:pt x="4330" y="1660"/>
                    </a:lnTo>
                    <a:lnTo>
                      <a:pt x="4330" y="1664"/>
                    </a:lnTo>
                    <a:lnTo>
                      <a:pt x="4328" y="1670"/>
                    </a:lnTo>
                    <a:lnTo>
                      <a:pt x="4320" y="1676"/>
                    </a:lnTo>
                    <a:lnTo>
                      <a:pt x="4314" y="1682"/>
                    </a:lnTo>
                    <a:lnTo>
                      <a:pt x="4312" y="1686"/>
                    </a:lnTo>
                    <a:lnTo>
                      <a:pt x="4312" y="1688"/>
                    </a:lnTo>
                    <a:lnTo>
                      <a:pt x="4314" y="1690"/>
                    </a:lnTo>
                    <a:lnTo>
                      <a:pt x="4324" y="1692"/>
                    </a:lnTo>
                    <a:lnTo>
                      <a:pt x="4340" y="1690"/>
                    </a:lnTo>
                    <a:lnTo>
                      <a:pt x="4358" y="1688"/>
                    </a:lnTo>
                    <a:lnTo>
                      <a:pt x="4374" y="1684"/>
                    </a:lnTo>
                    <a:lnTo>
                      <a:pt x="4386" y="1680"/>
                    </a:lnTo>
                    <a:lnTo>
                      <a:pt x="4394" y="1676"/>
                    </a:lnTo>
                    <a:lnTo>
                      <a:pt x="4398" y="1670"/>
                    </a:lnTo>
                    <a:lnTo>
                      <a:pt x="4404" y="1670"/>
                    </a:lnTo>
                    <a:lnTo>
                      <a:pt x="4410" y="1674"/>
                    </a:lnTo>
                    <a:lnTo>
                      <a:pt x="4418" y="1678"/>
                    </a:lnTo>
                    <a:lnTo>
                      <a:pt x="4426" y="1682"/>
                    </a:lnTo>
                    <a:lnTo>
                      <a:pt x="4436" y="1684"/>
                    </a:lnTo>
                    <a:lnTo>
                      <a:pt x="4448" y="1682"/>
                    </a:lnTo>
                    <a:lnTo>
                      <a:pt x="4454" y="1680"/>
                    </a:lnTo>
                    <a:lnTo>
                      <a:pt x="4462" y="1676"/>
                    </a:lnTo>
                    <a:lnTo>
                      <a:pt x="4466" y="1672"/>
                    </a:lnTo>
                    <a:lnTo>
                      <a:pt x="4468" y="1668"/>
                    </a:lnTo>
                    <a:lnTo>
                      <a:pt x="4468" y="1664"/>
                    </a:lnTo>
                    <a:lnTo>
                      <a:pt x="4466" y="1660"/>
                    </a:lnTo>
                    <a:lnTo>
                      <a:pt x="4458" y="1652"/>
                    </a:lnTo>
                    <a:lnTo>
                      <a:pt x="4448" y="1646"/>
                    </a:lnTo>
                    <a:lnTo>
                      <a:pt x="4442" y="1642"/>
                    </a:lnTo>
                    <a:lnTo>
                      <a:pt x="4440" y="1636"/>
                    </a:lnTo>
                    <a:lnTo>
                      <a:pt x="4438" y="1632"/>
                    </a:lnTo>
                    <a:lnTo>
                      <a:pt x="4438" y="1626"/>
                    </a:lnTo>
                    <a:lnTo>
                      <a:pt x="4440" y="1618"/>
                    </a:lnTo>
                    <a:lnTo>
                      <a:pt x="4446" y="1612"/>
                    </a:lnTo>
                    <a:lnTo>
                      <a:pt x="4456" y="1602"/>
                    </a:lnTo>
                    <a:lnTo>
                      <a:pt x="4468" y="1592"/>
                    </a:lnTo>
                    <a:lnTo>
                      <a:pt x="4496" y="1572"/>
                    </a:lnTo>
                    <a:lnTo>
                      <a:pt x="4514" y="1556"/>
                    </a:lnTo>
                    <a:lnTo>
                      <a:pt x="4536" y="1530"/>
                    </a:lnTo>
                    <a:lnTo>
                      <a:pt x="4546" y="1522"/>
                    </a:lnTo>
                    <a:lnTo>
                      <a:pt x="4562" y="1514"/>
                    </a:lnTo>
                    <a:lnTo>
                      <a:pt x="4584" y="1508"/>
                    </a:lnTo>
                    <a:lnTo>
                      <a:pt x="4616" y="1502"/>
                    </a:lnTo>
                    <a:lnTo>
                      <a:pt x="4630" y="1502"/>
                    </a:lnTo>
                    <a:lnTo>
                      <a:pt x="4642" y="1504"/>
                    </a:lnTo>
                    <a:lnTo>
                      <a:pt x="4650" y="1508"/>
                    </a:lnTo>
                    <a:lnTo>
                      <a:pt x="4656" y="1514"/>
                    </a:lnTo>
                    <a:lnTo>
                      <a:pt x="4660" y="1520"/>
                    </a:lnTo>
                    <a:lnTo>
                      <a:pt x="4664" y="1528"/>
                    </a:lnTo>
                    <a:lnTo>
                      <a:pt x="4664" y="1546"/>
                    </a:lnTo>
                    <a:lnTo>
                      <a:pt x="4666" y="1562"/>
                    </a:lnTo>
                    <a:lnTo>
                      <a:pt x="4666" y="1568"/>
                    </a:lnTo>
                    <a:lnTo>
                      <a:pt x="4668" y="1574"/>
                    </a:lnTo>
                    <a:lnTo>
                      <a:pt x="4672" y="1578"/>
                    </a:lnTo>
                    <a:lnTo>
                      <a:pt x="4676" y="1580"/>
                    </a:lnTo>
                    <a:lnTo>
                      <a:pt x="4684" y="1578"/>
                    </a:lnTo>
                    <a:lnTo>
                      <a:pt x="4694" y="1574"/>
                    </a:lnTo>
                    <a:lnTo>
                      <a:pt x="4714" y="1562"/>
                    </a:lnTo>
                    <a:lnTo>
                      <a:pt x="4728" y="1550"/>
                    </a:lnTo>
                    <a:lnTo>
                      <a:pt x="4738" y="1540"/>
                    </a:lnTo>
                    <a:lnTo>
                      <a:pt x="4746" y="1530"/>
                    </a:lnTo>
                    <a:lnTo>
                      <a:pt x="4752" y="1524"/>
                    </a:lnTo>
                    <a:lnTo>
                      <a:pt x="4758" y="1520"/>
                    </a:lnTo>
                    <a:lnTo>
                      <a:pt x="4766" y="1518"/>
                    </a:lnTo>
                    <a:lnTo>
                      <a:pt x="4778" y="1520"/>
                    </a:lnTo>
                    <a:lnTo>
                      <a:pt x="4784" y="1522"/>
                    </a:lnTo>
                    <a:lnTo>
                      <a:pt x="4788" y="1520"/>
                    </a:lnTo>
                    <a:lnTo>
                      <a:pt x="4790" y="1518"/>
                    </a:lnTo>
                    <a:lnTo>
                      <a:pt x="4792" y="1514"/>
                    </a:lnTo>
                    <a:lnTo>
                      <a:pt x="4790" y="1502"/>
                    </a:lnTo>
                    <a:lnTo>
                      <a:pt x="4788" y="1486"/>
                    </a:lnTo>
                    <a:lnTo>
                      <a:pt x="4788" y="1472"/>
                    </a:lnTo>
                    <a:lnTo>
                      <a:pt x="4790" y="1464"/>
                    </a:lnTo>
                    <a:lnTo>
                      <a:pt x="4792" y="1458"/>
                    </a:lnTo>
                    <a:lnTo>
                      <a:pt x="4796" y="1452"/>
                    </a:lnTo>
                    <a:lnTo>
                      <a:pt x="4802" y="1448"/>
                    </a:lnTo>
                    <a:lnTo>
                      <a:pt x="4812" y="1446"/>
                    </a:lnTo>
                    <a:lnTo>
                      <a:pt x="4824" y="1446"/>
                    </a:lnTo>
                    <a:lnTo>
                      <a:pt x="4854" y="1446"/>
                    </a:lnTo>
                    <a:lnTo>
                      <a:pt x="4856" y="1448"/>
                    </a:lnTo>
                    <a:lnTo>
                      <a:pt x="4858" y="1448"/>
                    </a:lnTo>
                    <a:lnTo>
                      <a:pt x="4854" y="1452"/>
                    </a:lnTo>
                    <a:lnTo>
                      <a:pt x="4848" y="1460"/>
                    </a:lnTo>
                    <a:lnTo>
                      <a:pt x="4838" y="1472"/>
                    </a:lnTo>
                    <a:lnTo>
                      <a:pt x="4830" y="1490"/>
                    </a:lnTo>
                    <a:lnTo>
                      <a:pt x="4828" y="1500"/>
                    </a:lnTo>
                    <a:lnTo>
                      <a:pt x="4824" y="1512"/>
                    </a:lnTo>
                    <a:lnTo>
                      <a:pt x="4822" y="1526"/>
                    </a:lnTo>
                    <a:lnTo>
                      <a:pt x="4818" y="1536"/>
                    </a:lnTo>
                    <a:lnTo>
                      <a:pt x="4814" y="1544"/>
                    </a:lnTo>
                    <a:lnTo>
                      <a:pt x="4810" y="1552"/>
                    </a:lnTo>
                    <a:lnTo>
                      <a:pt x="4798" y="1564"/>
                    </a:lnTo>
                    <a:lnTo>
                      <a:pt x="4784" y="1572"/>
                    </a:lnTo>
                    <a:lnTo>
                      <a:pt x="4766" y="1582"/>
                    </a:lnTo>
                    <a:lnTo>
                      <a:pt x="4748" y="1594"/>
                    </a:lnTo>
                    <a:lnTo>
                      <a:pt x="4726" y="1612"/>
                    </a:lnTo>
                    <a:lnTo>
                      <a:pt x="4716" y="1622"/>
                    </a:lnTo>
                    <a:lnTo>
                      <a:pt x="4704" y="1636"/>
                    </a:lnTo>
                    <a:lnTo>
                      <a:pt x="4664" y="1686"/>
                    </a:lnTo>
                    <a:lnTo>
                      <a:pt x="4646" y="1706"/>
                    </a:lnTo>
                    <a:lnTo>
                      <a:pt x="4630" y="1722"/>
                    </a:lnTo>
                    <a:lnTo>
                      <a:pt x="4614" y="1734"/>
                    </a:lnTo>
                    <a:lnTo>
                      <a:pt x="4600" y="1744"/>
                    </a:lnTo>
                    <a:lnTo>
                      <a:pt x="4584" y="1752"/>
                    </a:lnTo>
                    <a:lnTo>
                      <a:pt x="4568" y="1756"/>
                    </a:lnTo>
                    <a:lnTo>
                      <a:pt x="4554" y="1760"/>
                    </a:lnTo>
                    <a:lnTo>
                      <a:pt x="4546" y="1764"/>
                    </a:lnTo>
                    <a:lnTo>
                      <a:pt x="4544" y="1770"/>
                    </a:lnTo>
                    <a:lnTo>
                      <a:pt x="4542" y="1776"/>
                    </a:lnTo>
                    <a:lnTo>
                      <a:pt x="4542" y="1784"/>
                    </a:lnTo>
                    <a:lnTo>
                      <a:pt x="4540" y="1792"/>
                    </a:lnTo>
                    <a:lnTo>
                      <a:pt x="4532" y="1802"/>
                    </a:lnTo>
                    <a:lnTo>
                      <a:pt x="4520" y="1812"/>
                    </a:lnTo>
                    <a:lnTo>
                      <a:pt x="4514" y="1820"/>
                    </a:lnTo>
                    <a:lnTo>
                      <a:pt x="4508" y="1828"/>
                    </a:lnTo>
                    <a:lnTo>
                      <a:pt x="4502" y="1840"/>
                    </a:lnTo>
                    <a:lnTo>
                      <a:pt x="4498" y="1854"/>
                    </a:lnTo>
                    <a:lnTo>
                      <a:pt x="4496" y="1868"/>
                    </a:lnTo>
                    <a:lnTo>
                      <a:pt x="4494" y="1886"/>
                    </a:lnTo>
                    <a:lnTo>
                      <a:pt x="4494" y="1922"/>
                    </a:lnTo>
                    <a:lnTo>
                      <a:pt x="4496" y="1962"/>
                    </a:lnTo>
                    <a:lnTo>
                      <a:pt x="4502" y="2006"/>
                    </a:lnTo>
                    <a:lnTo>
                      <a:pt x="4508" y="2050"/>
                    </a:lnTo>
                    <a:lnTo>
                      <a:pt x="4518" y="2092"/>
                    </a:lnTo>
                    <a:lnTo>
                      <a:pt x="4520" y="2110"/>
                    </a:lnTo>
                    <a:lnTo>
                      <a:pt x="4522" y="2132"/>
                    </a:lnTo>
                    <a:lnTo>
                      <a:pt x="4526" y="2152"/>
                    </a:lnTo>
                    <a:lnTo>
                      <a:pt x="4530" y="2168"/>
                    </a:lnTo>
                    <a:lnTo>
                      <a:pt x="4532" y="2172"/>
                    </a:lnTo>
                    <a:lnTo>
                      <a:pt x="4536" y="2176"/>
                    </a:lnTo>
                    <a:lnTo>
                      <a:pt x="4542" y="2178"/>
                    </a:lnTo>
                    <a:lnTo>
                      <a:pt x="4548" y="2176"/>
                    </a:lnTo>
                    <a:lnTo>
                      <a:pt x="4556" y="2172"/>
                    </a:lnTo>
                    <a:lnTo>
                      <a:pt x="4564" y="2164"/>
                    </a:lnTo>
                    <a:lnTo>
                      <a:pt x="4574" y="2152"/>
                    </a:lnTo>
                    <a:lnTo>
                      <a:pt x="4588" y="2136"/>
                    </a:lnTo>
                    <a:lnTo>
                      <a:pt x="4594" y="2124"/>
                    </a:lnTo>
                    <a:lnTo>
                      <a:pt x="4600" y="2114"/>
                    </a:lnTo>
                    <a:lnTo>
                      <a:pt x="4608" y="2094"/>
                    </a:lnTo>
                    <a:lnTo>
                      <a:pt x="4610" y="2080"/>
                    </a:lnTo>
                    <a:lnTo>
                      <a:pt x="4612" y="2068"/>
                    </a:lnTo>
                    <a:lnTo>
                      <a:pt x="4612" y="2060"/>
                    </a:lnTo>
                    <a:lnTo>
                      <a:pt x="4614" y="2056"/>
                    </a:lnTo>
                    <a:lnTo>
                      <a:pt x="4618" y="2054"/>
                    </a:lnTo>
                    <a:lnTo>
                      <a:pt x="4626" y="2050"/>
                    </a:lnTo>
                    <a:lnTo>
                      <a:pt x="4644" y="2050"/>
                    </a:lnTo>
                    <a:lnTo>
                      <a:pt x="4654" y="2048"/>
                    </a:lnTo>
                    <a:lnTo>
                      <a:pt x="4660" y="2046"/>
                    </a:lnTo>
                    <a:lnTo>
                      <a:pt x="4664" y="2042"/>
                    </a:lnTo>
                    <a:lnTo>
                      <a:pt x="4668" y="2038"/>
                    </a:lnTo>
                    <a:lnTo>
                      <a:pt x="4670" y="2024"/>
                    </a:lnTo>
                    <a:lnTo>
                      <a:pt x="4670" y="2010"/>
                    </a:lnTo>
                    <a:lnTo>
                      <a:pt x="4670" y="1996"/>
                    </a:lnTo>
                    <a:lnTo>
                      <a:pt x="4672" y="1988"/>
                    </a:lnTo>
                    <a:lnTo>
                      <a:pt x="4676" y="1982"/>
                    </a:lnTo>
                    <a:lnTo>
                      <a:pt x="4680" y="1976"/>
                    </a:lnTo>
                    <a:lnTo>
                      <a:pt x="4686" y="1972"/>
                    </a:lnTo>
                    <a:lnTo>
                      <a:pt x="4694" y="1968"/>
                    </a:lnTo>
                    <a:lnTo>
                      <a:pt x="4704" y="1968"/>
                    </a:lnTo>
                    <a:lnTo>
                      <a:pt x="4730" y="1964"/>
                    </a:lnTo>
                    <a:lnTo>
                      <a:pt x="4740" y="1960"/>
                    </a:lnTo>
                    <a:lnTo>
                      <a:pt x="4744" y="1956"/>
                    </a:lnTo>
                    <a:lnTo>
                      <a:pt x="4748" y="1952"/>
                    </a:lnTo>
                    <a:lnTo>
                      <a:pt x="4750" y="1948"/>
                    </a:lnTo>
                    <a:lnTo>
                      <a:pt x="4750" y="1944"/>
                    </a:lnTo>
                    <a:lnTo>
                      <a:pt x="4748" y="1938"/>
                    </a:lnTo>
                    <a:lnTo>
                      <a:pt x="4744" y="1926"/>
                    </a:lnTo>
                    <a:lnTo>
                      <a:pt x="4740" y="1912"/>
                    </a:lnTo>
                    <a:lnTo>
                      <a:pt x="4738" y="1904"/>
                    </a:lnTo>
                    <a:lnTo>
                      <a:pt x="4738" y="1896"/>
                    </a:lnTo>
                    <a:lnTo>
                      <a:pt x="4740" y="1888"/>
                    </a:lnTo>
                    <a:lnTo>
                      <a:pt x="4744" y="1880"/>
                    </a:lnTo>
                    <a:lnTo>
                      <a:pt x="4748" y="1874"/>
                    </a:lnTo>
                    <a:lnTo>
                      <a:pt x="4752" y="1870"/>
                    </a:lnTo>
                    <a:lnTo>
                      <a:pt x="4756" y="1866"/>
                    </a:lnTo>
                    <a:lnTo>
                      <a:pt x="4760" y="1866"/>
                    </a:lnTo>
                    <a:lnTo>
                      <a:pt x="4770" y="1866"/>
                    </a:lnTo>
                    <a:lnTo>
                      <a:pt x="4778" y="1870"/>
                    </a:lnTo>
                    <a:lnTo>
                      <a:pt x="4784" y="1874"/>
                    </a:lnTo>
                    <a:lnTo>
                      <a:pt x="4792" y="1874"/>
                    </a:lnTo>
                    <a:lnTo>
                      <a:pt x="4794" y="1874"/>
                    </a:lnTo>
                    <a:lnTo>
                      <a:pt x="4796" y="1872"/>
                    </a:lnTo>
                    <a:lnTo>
                      <a:pt x="4800" y="1862"/>
                    </a:lnTo>
                    <a:lnTo>
                      <a:pt x="4800" y="1854"/>
                    </a:lnTo>
                    <a:lnTo>
                      <a:pt x="4800" y="1846"/>
                    </a:lnTo>
                    <a:lnTo>
                      <a:pt x="4798" y="1840"/>
                    </a:lnTo>
                    <a:lnTo>
                      <a:pt x="4796" y="1836"/>
                    </a:lnTo>
                    <a:lnTo>
                      <a:pt x="4788" y="1828"/>
                    </a:lnTo>
                    <a:lnTo>
                      <a:pt x="4782" y="1822"/>
                    </a:lnTo>
                    <a:lnTo>
                      <a:pt x="4774" y="1816"/>
                    </a:lnTo>
                    <a:lnTo>
                      <a:pt x="4772" y="1814"/>
                    </a:lnTo>
                    <a:lnTo>
                      <a:pt x="4772" y="1810"/>
                    </a:lnTo>
                    <a:lnTo>
                      <a:pt x="4772" y="1806"/>
                    </a:lnTo>
                    <a:lnTo>
                      <a:pt x="4774" y="1802"/>
                    </a:lnTo>
                    <a:lnTo>
                      <a:pt x="4782" y="1790"/>
                    </a:lnTo>
                    <a:lnTo>
                      <a:pt x="4790" y="1780"/>
                    </a:lnTo>
                    <a:lnTo>
                      <a:pt x="4794" y="1772"/>
                    </a:lnTo>
                    <a:lnTo>
                      <a:pt x="4794" y="1766"/>
                    </a:lnTo>
                    <a:lnTo>
                      <a:pt x="4792" y="1760"/>
                    </a:lnTo>
                    <a:lnTo>
                      <a:pt x="4788" y="1756"/>
                    </a:lnTo>
                    <a:lnTo>
                      <a:pt x="4782" y="1752"/>
                    </a:lnTo>
                    <a:lnTo>
                      <a:pt x="4768" y="1748"/>
                    </a:lnTo>
                    <a:lnTo>
                      <a:pt x="4756" y="1744"/>
                    </a:lnTo>
                    <a:lnTo>
                      <a:pt x="4750" y="1740"/>
                    </a:lnTo>
                    <a:lnTo>
                      <a:pt x="4746" y="1738"/>
                    </a:lnTo>
                    <a:lnTo>
                      <a:pt x="4746" y="1732"/>
                    </a:lnTo>
                    <a:lnTo>
                      <a:pt x="4748" y="1728"/>
                    </a:lnTo>
                    <a:lnTo>
                      <a:pt x="4752" y="1720"/>
                    </a:lnTo>
                    <a:lnTo>
                      <a:pt x="4762" y="1712"/>
                    </a:lnTo>
                    <a:lnTo>
                      <a:pt x="4782" y="1694"/>
                    </a:lnTo>
                    <a:lnTo>
                      <a:pt x="4794" y="1678"/>
                    </a:lnTo>
                    <a:lnTo>
                      <a:pt x="4800" y="1664"/>
                    </a:lnTo>
                    <a:lnTo>
                      <a:pt x="4804" y="1652"/>
                    </a:lnTo>
                    <a:lnTo>
                      <a:pt x="4806" y="1642"/>
                    </a:lnTo>
                    <a:lnTo>
                      <a:pt x="4810" y="1634"/>
                    </a:lnTo>
                    <a:lnTo>
                      <a:pt x="4816" y="1628"/>
                    </a:lnTo>
                    <a:lnTo>
                      <a:pt x="4828" y="1622"/>
                    </a:lnTo>
                    <a:lnTo>
                      <a:pt x="4840" y="1618"/>
                    </a:lnTo>
                    <a:lnTo>
                      <a:pt x="4848" y="1618"/>
                    </a:lnTo>
                    <a:lnTo>
                      <a:pt x="4852" y="1620"/>
                    </a:lnTo>
                    <a:lnTo>
                      <a:pt x="4854" y="1622"/>
                    </a:lnTo>
                    <a:lnTo>
                      <a:pt x="4856" y="1624"/>
                    </a:lnTo>
                    <a:lnTo>
                      <a:pt x="4862" y="1622"/>
                    </a:lnTo>
                    <a:lnTo>
                      <a:pt x="4872" y="1616"/>
                    </a:lnTo>
                    <a:lnTo>
                      <a:pt x="4888" y="1606"/>
                    </a:lnTo>
                    <a:lnTo>
                      <a:pt x="4900" y="1598"/>
                    </a:lnTo>
                    <a:lnTo>
                      <a:pt x="4908" y="1592"/>
                    </a:lnTo>
                    <a:lnTo>
                      <a:pt x="4914" y="1592"/>
                    </a:lnTo>
                    <a:lnTo>
                      <a:pt x="4916" y="1592"/>
                    </a:lnTo>
                    <a:lnTo>
                      <a:pt x="4918" y="1596"/>
                    </a:lnTo>
                    <a:lnTo>
                      <a:pt x="4918" y="1600"/>
                    </a:lnTo>
                    <a:lnTo>
                      <a:pt x="4914" y="1612"/>
                    </a:lnTo>
                    <a:lnTo>
                      <a:pt x="4910" y="1624"/>
                    </a:lnTo>
                    <a:lnTo>
                      <a:pt x="4910" y="1628"/>
                    </a:lnTo>
                    <a:lnTo>
                      <a:pt x="4910" y="1632"/>
                    </a:lnTo>
                    <a:lnTo>
                      <a:pt x="4912" y="1632"/>
                    </a:lnTo>
                    <a:lnTo>
                      <a:pt x="4916" y="1632"/>
                    </a:lnTo>
                    <a:lnTo>
                      <a:pt x="4934" y="1618"/>
                    </a:lnTo>
                    <a:lnTo>
                      <a:pt x="4958" y="1600"/>
                    </a:lnTo>
                    <a:lnTo>
                      <a:pt x="4980" y="1588"/>
                    </a:lnTo>
                    <a:lnTo>
                      <a:pt x="4990" y="1586"/>
                    </a:lnTo>
                    <a:lnTo>
                      <a:pt x="5000" y="1584"/>
                    </a:lnTo>
                    <a:lnTo>
                      <a:pt x="5016" y="1584"/>
                    </a:lnTo>
                    <a:lnTo>
                      <a:pt x="5032" y="1588"/>
                    </a:lnTo>
                    <a:lnTo>
                      <a:pt x="5048" y="1596"/>
                    </a:lnTo>
                    <a:lnTo>
                      <a:pt x="5060" y="1606"/>
                    </a:lnTo>
                    <a:lnTo>
                      <a:pt x="5072" y="1618"/>
                    </a:lnTo>
                    <a:lnTo>
                      <a:pt x="5080" y="1628"/>
                    </a:lnTo>
                    <a:lnTo>
                      <a:pt x="5082" y="1630"/>
                    </a:lnTo>
                    <a:lnTo>
                      <a:pt x="5084" y="1628"/>
                    </a:lnTo>
                    <a:lnTo>
                      <a:pt x="5086" y="1620"/>
                    </a:lnTo>
                    <a:lnTo>
                      <a:pt x="5094" y="1608"/>
                    </a:lnTo>
                    <a:lnTo>
                      <a:pt x="5108" y="1592"/>
                    </a:lnTo>
                    <a:lnTo>
                      <a:pt x="5118" y="1584"/>
                    </a:lnTo>
                    <a:lnTo>
                      <a:pt x="5132" y="1574"/>
                    </a:lnTo>
                    <a:lnTo>
                      <a:pt x="5148" y="1564"/>
                    </a:lnTo>
                    <a:lnTo>
                      <a:pt x="5168" y="1552"/>
                    </a:lnTo>
                    <a:lnTo>
                      <a:pt x="5186" y="1542"/>
                    </a:lnTo>
                    <a:lnTo>
                      <a:pt x="5202" y="1532"/>
                    </a:lnTo>
                    <a:lnTo>
                      <a:pt x="5236" y="1508"/>
                    </a:lnTo>
                    <a:lnTo>
                      <a:pt x="5252" y="1496"/>
                    </a:lnTo>
                    <a:lnTo>
                      <a:pt x="5272" y="1484"/>
                    </a:lnTo>
                    <a:lnTo>
                      <a:pt x="5290" y="1474"/>
                    </a:lnTo>
                    <a:lnTo>
                      <a:pt x="5312" y="1466"/>
                    </a:lnTo>
                    <a:lnTo>
                      <a:pt x="5330" y="1460"/>
                    </a:lnTo>
                    <a:lnTo>
                      <a:pt x="5348" y="1456"/>
                    </a:lnTo>
                    <a:lnTo>
                      <a:pt x="5362" y="1454"/>
                    </a:lnTo>
                    <a:lnTo>
                      <a:pt x="5374" y="1454"/>
                    </a:lnTo>
                    <a:lnTo>
                      <a:pt x="5396" y="1456"/>
                    </a:lnTo>
                    <a:lnTo>
                      <a:pt x="5410" y="1460"/>
                    </a:lnTo>
                    <a:lnTo>
                      <a:pt x="5422" y="1464"/>
                    </a:lnTo>
                    <a:lnTo>
                      <a:pt x="5430" y="1466"/>
                    </a:lnTo>
                    <a:lnTo>
                      <a:pt x="5434" y="1466"/>
                    </a:lnTo>
                    <a:lnTo>
                      <a:pt x="5438" y="1464"/>
                    </a:lnTo>
                    <a:lnTo>
                      <a:pt x="5448" y="1458"/>
                    </a:lnTo>
                    <a:lnTo>
                      <a:pt x="5454" y="1448"/>
                    </a:lnTo>
                    <a:lnTo>
                      <a:pt x="5458" y="1440"/>
                    </a:lnTo>
                    <a:lnTo>
                      <a:pt x="5456" y="1432"/>
                    </a:lnTo>
                    <a:lnTo>
                      <a:pt x="5450" y="1422"/>
                    </a:lnTo>
                    <a:lnTo>
                      <a:pt x="5436" y="1400"/>
                    </a:lnTo>
                    <a:lnTo>
                      <a:pt x="5428" y="1386"/>
                    </a:lnTo>
                    <a:lnTo>
                      <a:pt x="5420" y="1368"/>
                    </a:lnTo>
                    <a:lnTo>
                      <a:pt x="5412" y="1348"/>
                    </a:lnTo>
                    <a:lnTo>
                      <a:pt x="5404" y="1338"/>
                    </a:lnTo>
                    <a:lnTo>
                      <a:pt x="5400" y="1336"/>
                    </a:lnTo>
                    <a:lnTo>
                      <a:pt x="5396" y="1336"/>
                    </a:lnTo>
                    <a:lnTo>
                      <a:pt x="5390" y="1336"/>
                    </a:lnTo>
                    <a:lnTo>
                      <a:pt x="5384" y="1338"/>
                    </a:lnTo>
                    <a:lnTo>
                      <a:pt x="5378" y="1338"/>
                    </a:lnTo>
                    <a:lnTo>
                      <a:pt x="5376" y="1336"/>
                    </a:lnTo>
                    <a:lnTo>
                      <a:pt x="5374" y="1334"/>
                    </a:lnTo>
                    <a:lnTo>
                      <a:pt x="5368" y="1322"/>
                    </a:lnTo>
                    <a:lnTo>
                      <a:pt x="5368" y="1316"/>
                    </a:lnTo>
                    <a:lnTo>
                      <a:pt x="5368" y="1312"/>
                    </a:lnTo>
                    <a:lnTo>
                      <a:pt x="5372" y="1310"/>
                    </a:lnTo>
                    <a:lnTo>
                      <a:pt x="5374" y="1308"/>
                    </a:lnTo>
                    <a:lnTo>
                      <a:pt x="5384" y="1308"/>
                    </a:lnTo>
                    <a:lnTo>
                      <a:pt x="5398" y="1310"/>
                    </a:lnTo>
                    <a:lnTo>
                      <a:pt x="5414" y="1312"/>
                    </a:lnTo>
                    <a:lnTo>
                      <a:pt x="5432" y="1310"/>
                    </a:lnTo>
                    <a:lnTo>
                      <a:pt x="5440" y="1308"/>
                    </a:lnTo>
                    <a:lnTo>
                      <a:pt x="5448" y="1304"/>
                    </a:lnTo>
                    <a:lnTo>
                      <a:pt x="5454" y="1298"/>
                    </a:lnTo>
                    <a:lnTo>
                      <a:pt x="5462" y="1292"/>
                    </a:lnTo>
                    <a:lnTo>
                      <a:pt x="5478" y="1272"/>
                    </a:lnTo>
                    <a:lnTo>
                      <a:pt x="5478" y="1258"/>
                    </a:lnTo>
                    <a:lnTo>
                      <a:pt x="5486" y="1248"/>
                    </a:lnTo>
                    <a:lnTo>
                      <a:pt x="5490" y="1244"/>
                    </a:lnTo>
                    <a:lnTo>
                      <a:pt x="5490" y="1240"/>
                    </a:lnTo>
                    <a:lnTo>
                      <a:pt x="5490" y="1236"/>
                    </a:lnTo>
                    <a:lnTo>
                      <a:pt x="5488" y="1232"/>
                    </a:lnTo>
                    <a:lnTo>
                      <a:pt x="5480" y="1220"/>
                    </a:lnTo>
                    <a:lnTo>
                      <a:pt x="5478" y="1216"/>
                    </a:lnTo>
                    <a:lnTo>
                      <a:pt x="5478" y="1204"/>
                    </a:lnTo>
                    <a:lnTo>
                      <a:pt x="5480" y="1200"/>
                    </a:lnTo>
                    <a:lnTo>
                      <a:pt x="5484" y="1200"/>
                    </a:lnTo>
                    <a:lnTo>
                      <a:pt x="5490" y="1200"/>
                    </a:lnTo>
                    <a:lnTo>
                      <a:pt x="5496" y="1202"/>
                    </a:lnTo>
                    <a:lnTo>
                      <a:pt x="5502" y="1206"/>
                    </a:lnTo>
                    <a:lnTo>
                      <a:pt x="5510" y="1212"/>
                    </a:lnTo>
                    <a:lnTo>
                      <a:pt x="5516" y="1220"/>
                    </a:lnTo>
                    <a:lnTo>
                      <a:pt x="5520" y="1230"/>
                    </a:lnTo>
                    <a:lnTo>
                      <a:pt x="5524" y="1238"/>
                    </a:lnTo>
                    <a:lnTo>
                      <a:pt x="5530" y="1242"/>
                    </a:lnTo>
                    <a:lnTo>
                      <a:pt x="5536" y="1244"/>
                    </a:lnTo>
                    <a:lnTo>
                      <a:pt x="5542" y="1246"/>
                    </a:lnTo>
                    <a:lnTo>
                      <a:pt x="5556" y="1244"/>
                    </a:lnTo>
                    <a:lnTo>
                      <a:pt x="5572" y="1242"/>
                    </a:lnTo>
                    <a:lnTo>
                      <a:pt x="5588" y="1238"/>
                    </a:lnTo>
                    <a:lnTo>
                      <a:pt x="5596" y="1238"/>
                    </a:lnTo>
                    <a:lnTo>
                      <a:pt x="5604" y="1238"/>
                    </a:lnTo>
                    <a:lnTo>
                      <a:pt x="5610" y="1242"/>
                    </a:lnTo>
                    <a:lnTo>
                      <a:pt x="5618" y="1246"/>
                    </a:lnTo>
                    <a:lnTo>
                      <a:pt x="5624" y="1252"/>
                    </a:lnTo>
                    <a:lnTo>
                      <a:pt x="5628" y="1262"/>
                    </a:lnTo>
                    <a:lnTo>
                      <a:pt x="5638" y="1278"/>
                    </a:lnTo>
                    <a:lnTo>
                      <a:pt x="5648" y="1290"/>
                    </a:lnTo>
                    <a:lnTo>
                      <a:pt x="5656" y="1294"/>
                    </a:lnTo>
                    <a:lnTo>
                      <a:pt x="5664" y="1296"/>
                    </a:lnTo>
                    <a:lnTo>
                      <a:pt x="5674" y="1298"/>
                    </a:lnTo>
                    <a:lnTo>
                      <a:pt x="5682" y="1298"/>
                    </a:lnTo>
                    <a:lnTo>
                      <a:pt x="5690" y="1302"/>
                    </a:lnTo>
                    <a:lnTo>
                      <a:pt x="5696" y="1310"/>
                    </a:lnTo>
                    <a:lnTo>
                      <a:pt x="5700" y="1316"/>
                    </a:lnTo>
                    <a:lnTo>
                      <a:pt x="5706" y="1320"/>
                    </a:lnTo>
                    <a:lnTo>
                      <a:pt x="5710" y="1322"/>
                    </a:lnTo>
                    <a:lnTo>
                      <a:pt x="5716" y="1322"/>
                    </a:lnTo>
                    <a:lnTo>
                      <a:pt x="5726" y="1322"/>
                    </a:lnTo>
                    <a:lnTo>
                      <a:pt x="5738" y="1318"/>
                    </a:lnTo>
                    <a:lnTo>
                      <a:pt x="5748" y="1310"/>
                    </a:lnTo>
                    <a:lnTo>
                      <a:pt x="5756" y="1298"/>
                    </a:lnTo>
                    <a:lnTo>
                      <a:pt x="5764" y="1284"/>
                    </a:lnTo>
                    <a:lnTo>
                      <a:pt x="5766" y="1268"/>
                    </a:lnTo>
                    <a:lnTo>
                      <a:pt x="5768" y="1254"/>
                    </a:lnTo>
                    <a:lnTo>
                      <a:pt x="5770" y="1248"/>
                    </a:lnTo>
                    <a:lnTo>
                      <a:pt x="5774" y="1246"/>
                    </a:lnTo>
                    <a:lnTo>
                      <a:pt x="5782" y="1240"/>
                    </a:lnTo>
                    <a:lnTo>
                      <a:pt x="5792" y="1238"/>
                    </a:lnTo>
                    <a:lnTo>
                      <a:pt x="5802" y="1238"/>
                    </a:lnTo>
                    <a:lnTo>
                      <a:pt x="5816" y="1234"/>
                    </a:lnTo>
                    <a:lnTo>
                      <a:pt x="5830" y="1228"/>
                    </a:lnTo>
                    <a:lnTo>
                      <a:pt x="5836" y="1222"/>
                    </a:lnTo>
                    <a:lnTo>
                      <a:pt x="5844" y="1216"/>
                    </a:lnTo>
                    <a:lnTo>
                      <a:pt x="5854" y="1204"/>
                    </a:lnTo>
                    <a:lnTo>
                      <a:pt x="5856" y="1198"/>
                    </a:lnTo>
                    <a:lnTo>
                      <a:pt x="5856" y="1196"/>
                    </a:lnTo>
                    <a:lnTo>
                      <a:pt x="5854" y="1194"/>
                    </a:lnTo>
                    <a:lnTo>
                      <a:pt x="5846" y="1194"/>
                    </a:lnTo>
                    <a:lnTo>
                      <a:pt x="5836" y="1192"/>
                    </a:lnTo>
                    <a:lnTo>
                      <a:pt x="5824" y="1188"/>
                    </a:lnTo>
                    <a:lnTo>
                      <a:pt x="5816" y="1184"/>
                    </a:lnTo>
                    <a:lnTo>
                      <a:pt x="5810" y="1180"/>
                    </a:lnTo>
                    <a:lnTo>
                      <a:pt x="5804" y="1174"/>
                    </a:lnTo>
                    <a:lnTo>
                      <a:pt x="5798" y="1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6004">
                <a:extLst>
                  <a:ext uri="{FF2B5EF4-FFF2-40B4-BE49-F238E27FC236}">
                    <a16:creationId xmlns:a16="http://schemas.microsoft.com/office/drawing/2014/main" id="{A1C6930E-8A27-4374-ABC2-DAA70C5E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764" y="3604257"/>
                <a:ext cx="5081" cy="634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1" name="Gruppe 224">
                <a:extLst>
                  <a:ext uri="{FF2B5EF4-FFF2-40B4-BE49-F238E27FC236}">
                    <a16:creationId xmlns:a16="http://schemas.microsoft.com/office/drawing/2014/main" id="{98E0EB79-F8B2-4112-A20D-B5E48572D87E}"/>
                  </a:ext>
                </a:extLst>
              </p:cNvPr>
              <p:cNvGrpSpPr/>
              <p:nvPr/>
            </p:nvGrpSpPr>
            <p:grpSpPr bwMode="auto">
              <a:xfrm>
                <a:off x="61887" y="752420"/>
                <a:ext cx="3986398" cy="2950877"/>
                <a:chOff x="93979" y="699453"/>
                <a:chExt cx="3986530" cy="2951480"/>
              </a:xfrm>
              <a:grpFill/>
            </p:grpSpPr>
            <p:sp>
              <p:nvSpPr>
                <p:cNvPr id="159" name="Freeform 6016">
                  <a:extLst>
                    <a:ext uri="{FF2B5EF4-FFF2-40B4-BE49-F238E27FC236}">
                      <a16:creationId xmlns:a16="http://schemas.microsoft.com/office/drawing/2014/main" id="{F1FAE852-B8E8-4E0F-9EB2-200BBFFD2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550" y="1099503"/>
                  <a:ext cx="40640" cy="26670"/>
                </a:xfrm>
                <a:custGeom>
                  <a:avLst/>
                  <a:gdLst/>
                  <a:ahLst/>
                  <a:cxnLst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32" y="12"/>
                    </a:cxn>
                    <a:cxn ang="0">
                      <a:pos x="10" y="24"/>
                    </a:cxn>
                    <a:cxn ang="0">
                      <a:pos x="4" y="30"/>
                    </a:cxn>
                    <a:cxn ang="0">
                      <a:pos x="0" y="36"/>
                    </a:cxn>
                    <a:cxn ang="0">
                      <a:pos x="2" y="38"/>
                    </a:cxn>
                    <a:cxn ang="0">
                      <a:pos x="4" y="40"/>
                    </a:cxn>
                    <a:cxn ang="0">
                      <a:pos x="16" y="42"/>
                    </a:cxn>
                    <a:cxn ang="0">
                      <a:pos x="16" y="42"/>
                    </a:cxn>
                    <a:cxn ang="0">
                      <a:pos x="22" y="42"/>
                    </a:cxn>
                    <a:cxn ang="0">
                      <a:pos x="28" y="42"/>
                    </a:cxn>
                    <a:cxn ang="0">
                      <a:pos x="40" y="36"/>
                    </a:cxn>
                    <a:cxn ang="0">
                      <a:pos x="50" y="28"/>
                    </a:cxn>
                    <a:cxn ang="0">
                      <a:pos x="58" y="20"/>
                    </a:cxn>
                    <a:cxn ang="0">
                      <a:pos x="62" y="10"/>
                    </a:cxn>
                    <a:cxn ang="0">
                      <a:pos x="64" y="4"/>
                    </a:cxn>
                    <a:cxn ang="0">
                      <a:pos x="64" y="2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2"/>
                    </a:cxn>
                    <a:cxn ang="0">
                      <a:pos x="54" y="2"/>
                    </a:cxn>
                  </a:cxnLst>
                  <a:rect l="0" t="0" r="r" b="b"/>
                  <a:pathLst>
                    <a:path w="64" h="42">
                      <a:moveTo>
                        <a:pt x="54" y="2"/>
                      </a:moveTo>
                      <a:lnTo>
                        <a:pt x="54" y="2"/>
                      </a:lnTo>
                      <a:lnTo>
                        <a:pt x="32" y="12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6"/>
                      </a:lnTo>
                      <a:lnTo>
                        <a:pt x="2" y="38"/>
                      </a:lnTo>
                      <a:lnTo>
                        <a:pt x="4" y="40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22" y="42"/>
                      </a:lnTo>
                      <a:lnTo>
                        <a:pt x="28" y="42"/>
                      </a:lnTo>
                      <a:lnTo>
                        <a:pt x="40" y="36"/>
                      </a:lnTo>
                      <a:lnTo>
                        <a:pt x="50" y="28"/>
                      </a:lnTo>
                      <a:lnTo>
                        <a:pt x="58" y="20"/>
                      </a:lnTo>
                      <a:lnTo>
                        <a:pt x="62" y="10"/>
                      </a:lnTo>
                      <a:lnTo>
                        <a:pt x="64" y="4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Freeform 6017">
                  <a:extLst>
                    <a:ext uri="{FF2B5EF4-FFF2-40B4-BE49-F238E27FC236}">
                      <a16:creationId xmlns:a16="http://schemas.microsoft.com/office/drawing/2014/main" id="{131875B7-C98B-4825-9302-A6FF4C09B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910" y="1173163"/>
                  <a:ext cx="270510" cy="165100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68" y="214"/>
                    </a:cxn>
                    <a:cxn ang="0">
                      <a:pos x="92" y="232"/>
                    </a:cxn>
                    <a:cxn ang="0">
                      <a:pos x="106" y="256"/>
                    </a:cxn>
                    <a:cxn ang="0">
                      <a:pos x="116" y="260"/>
                    </a:cxn>
                    <a:cxn ang="0">
                      <a:pos x="146" y="248"/>
                    </a:cxn>
                    <a:cxn ang="0">
                      <a:pos x="168" y="236"/>
                    </a:cxn>
                    <a:cxn ang="0">
                      <a:pos x="184" y="238"/>
                    </a:cxn>
                    <a:cxn ang="0">
                      <a:pos x="208" y="232"/>
                    </a:cxn>
                    <a:cxn ang="0">
                      <a:pos x="216" y="226"/>
                    </a:cxn>
                    <a:cxn ang="0">
                      <a:pos x="224" y="200"/>
                    </a:cxn>
                    <a:cxn ang="0">
                      <a:pos x="232" y="178"/>
                    </a:cxn>
                    <a:cxn ang="0">
                      <a:pos x="254" y="172"/>
                    </a:cxn>
                    <a:cxn ang="0">
                      <a:pos x="266" y="158"/>
                    </a:cxn>
                    <a:cxn ang="0">
                      <a:pos x="280" y="140"/>
                    </a:cxn>
                    <a:cxn ang="0">
                      <a:pos x="322" y="124"/>
                    </a:cxn>
                    <a:cxn ang="0">
                      <a:pos x="392" y="94"/>
                    </a:cxn>
                    <a:cxn ang="0">
                      <a:pos x="418" y="86"/>
                    </a:cxn>
                    <a:cxn ang="0">
                      <a:pos x="424" y="72"/>
                    </a:cxn>
                    <a:cxn ang="0">
                      <a:pos x="408" y="64"/>
                    </a:cxn>
                    <a:cxn ang="0">
                      <a:pos x="370" y="40"/>
                    </a:cxn>
                    <a:cxn ang="0">
                      <a:pos x="334" y="22"/>
                    </a:cxn>
                    <a:cxn ang="0">
                      <a:pos x="302" y="22"/>
                    </a:cxn>
                    <a:cxn ang="0">
                      <a:pos x="284" y="30"/>
                    </a:cxn>
                    <a:cxn ang="0">
                      <a:pos x="276" y="40"/>
                    </a:cxn>
                    <a:cxn ang="0">
                      <a:pos x="272" y="36"/>
                    </a:cxn>
                    <a:cxn ang="0">
                      <a:pos x="268" y="26"/>
                    </a:cxn>
                    <a:cxn ang="0">
                      <a:pos x="260" y="26"/>
                    </a:cxn>
                    <a:cxn ang="0">
                      <a:pos x="234" y="22"/>
                    </a:cxn>
                    <a:cxn ang="0">
                      <a:pos x="192" y="2"/>
                    </a:cxn>
                    <a:cxn ang="0">
                      <a:pos x="168" y="0"/>
                    </a:cxn>
                    <a:cxn ang="0">
                      <a:pos x="138" y="6"/>
                    </a:cxn>
                    <a:cxn ang="0">
                      <a:pos x="54" y="16"/>
                    </a:cxn>
                    <a:cxn ang="0">
                      <a:pos x="50" y="20"/>
                    </a:cxn>
                    <a:cxn ang="0">
                      <a:pos x="56" y="28"/>
                    </a:cxn>
                    <a:cxn ang="0">
                      <a:pos x="64" y="46"/>
                    </a:cxn>
                    <a:cxn ang="0">
                      <a:pos x="76" y="52"/>
                    </a:cxn>
                    <a:cxn ang="0">
                      <a:pos x="86" y="60"/>
                    </a:cxn>
                    <a:cxn ang="0">
                      <a:pos x="74" y="72"/>
                    </a:cxn>
                    <a:cxn ang="0">
                      <a:pos x="72" y="80"/>
                    </a:cxn>
                    <a:cxn ang="0">
                      <a:pos x="58" y="84"/>
                    </a:cxn>
                    <a:cxn ang="0">
                      <a:pos x="56" y="90"/>
                    </a:cxn>
                    <a:cxn ang="0">
                      <a:pos x="48" y="106"/>
                    </a:cxn>
                    <a:cxn ang="0">
                      <a:pos x="46" y="114"/>
                    </a:cxn>
                    <a:cxn ang="0">
                      <a:pos x="56" y="122"/>
                    </a:cxn>
                    <a:cxn ang="0">
                      <a:pos x="44" y="126"/>
                    </a:cxn>
                    <a:cxn ang="0">
                      <a:pos x="30" y="130"/>
                    </a:cxn>
                    <a:cxn ang="0">
                      <a:pos x="34" y="140"/>
                    </a:cxn>
                    <a:cxn ang="0">
                      <a:pos x="22" y="160"/>
                    </a:cxn>
                    <a:cxn ang="0">
                      <a:pos x="4" y="182"/>
                    </a:cxn>
                    <a:cxn ang="0">
                      <a:pos x="0" y="192"/>
                    </a:cxn>
                    <a:cxn ang="0">
                      <a:pos x="2" y="196"/>
                    </a:cxn>
                  </a:cxnLst>
                  <a:rect l="0" t="0" r="r" b="b"/>
                  <a:pathLst>
                    <a:path w="426" h="260">
                      <a:moveTo>
                        <a:pt x="2" y="196"/>
                      </a:moveTo>
                      <a:lnTo>
                        <a:pt x="2" y="196"/>
                      </a:lnTo>
                      <a:lnTo>
                        <a:pt x="20" y="198"/>
                      </a:lnTo>
                      <a:lnTo>
                        <a:pt x="38" y="204"/>
                      </a:lnTo>
                      <a:lnTo>
                        <a:pt x="68" y="214"/>
                      </a:lnTo>
                      <a:lnTo>
                        <a:pt x="68" y="214"/>
                      </a:lnTo>
                      <a:lnTo>
                        <a:pt x="78" y="220"/>
                      </a:lnTo>
                      <a:lnTo>
                        <a:pt x="86" y="226"/>
                      </a:lnTo>
                      <a:lnTo>
                        <a:pt x="92" y="232"/>
                      </a:lnTo>
                      <a:lnTo>
                        <a:pt x="96" y="240"/>
                      </a:lnTo>
                      <a:lnTo>
                        <a:pt x="102" y="252"/>
                      </a:lnTo>
                      <a:lnTo>
                        <a:pt x="106" y="256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16" y="260"/>
                      </a:lnTo>
                      <a:lnTo>
                        <a:pt x="122" y="260"/>
                      </a:lnTo>
                      <a:lnTo>
                        <a:pt x="134" y="256"/>
                      </a:lnTo>
                      <a:lnTo>
                        <a:pt x="146" y="248"/>
                      </a:lnTo>
                      <a:lnTo>
                        <a:pt x="160" y="240"/>
                      </a:lnTo>
                      <a:lnTo>
                        <a:pt x="160" y="240"/>
                      </a:lnTo>
                      <a:lnTo>
                        <a:pt x="168" y="236"/>
                      </a:lnTo>
                      <a:lnTo>
                        <a:pt x="172" y="234"/>
                      </a:lnTo>
                      <a:lnTo>
                        <a:pt x="180" y="236"/>
                      </a:lnTo>
                      <a:lnTo>
                        <a:pt x="184" y="238"/>
                      </a:lnTo>
                      <a:lnTo>
                        <a:pt x="190" y="238"/>
                      </a:lnTo>
                      <a:lnTo>
                        <a:pt x="198" y="236"/>
                      </a:lnTo>
                      <a:lnTo>
                        <a:pt x="208" y="232"/>
                      </a:lnTo>
                      <a:lnTo>
                        <a:pt x="208" y="232"/>
                      </a:lnTo>
                      <a:lnTo>
                        <a:pt x="212" y="230"/>
                      </a:lnTo>
                      <a:lnTo>
                        <a:pt x="216" y="226"/>
                      </a:lnTo>
                      <a:lnTo>
                        <a:pt x="222" y="218"/>
                      </a:lnTo>
                      <a:lnTo>
                        <a:pt x="224" y="210"/>
                      </a:lnTo>
                      <a:lnTo>
                        <a:pt x="224" y="200"/>
                      </a:lnTo>
                      <a:lnTo>
                        <a:pt x="224" y="192"/>
                      </a:lnTo>
                      <a:lnTo>
                        <a:pt x="226" y="184"/>
                      </a:lnTo>
                      <a:lnTo>
                        <a:pt x="232" y="178"/>
                      </a:lnTo>
                      <a:lnTo>
                        <a:pt x="244" y="174"/>
                      </a:lnTo>
                      <a:lnTo>
                        <a:pt x="244" y="174"/>
                      </a:lnTo>
                      <a:lnTo>
                        <a:pt x="254" y="172"/>
                      </a:lnTo>
                      <a:lnTo>
                        <a:pt x="260" y="170"/>
                      </a:lnTo>
                      <a:lnTo>
                        <a:pt x="264" y="164"/>
                      </a:lnTo>
                      <a:lnTo>
                        <a:pt x="266" y="158"/>
                      </a:lnTo>
                      <a:lnTo>
                        <a:pt x="268" y="152"/>
                      </a:lnTo>
                      <a:lnTo>
                        <a:pt x="272" y="146"/>
                      </a:lnTo>
                      <a:lnTo>
                        <a:pt x="280" y="140"/>
                      </a:lnTo>
                      <a:lnTo>
                        <a:pt x="292" y="136"/>
                      </a:lnTo>
                      <a:lnTo>
                        <a:pt x="292" y="136"/>
                      </a:lnTo>
                      <a:lnTo>
                        <a:pt x="322" y="124"/>
                      </a:lnTo>
                      <a:lnTo>
                        <a:pt x="348" y="112"/>
                      </a:lnTo>
                      <a:lnTo>
                        <a:pt x="370" y="102"/>
                      </a:lnTo>
                      <a:lnTo>
                        <a:pt x="392" y="94"/>
                      </a:lnTo>
                      <a:lnTo>
                        <a:pt x="392" y="94"/>
                      </a:lnTo>
                      <a:lnTo>
                        <a:pt x="408" y="90"/>
                      </a:lnTo>
                      <a:lnTo>
                        <a:pt x="418" y="86"/>
                      </a:lnTo>
                      <a:lnTo>
                        <a:pt x="424" y="82"/>
                      </a:lnTo>
                      <a:lnTo>
                        <a:pt x="426" y="76"/>
                      </a:lnTo>
                      <a:lnTo>
                        <a:pt x="424" y="72"/>
                      </a:lnTo>
                      <a:lnTo>
                        <a:pt x="420" y="70"/>
                      </a:lnTo>
                      <a:lnTo>
                        <a:pt x="408" y="64"/>
                      </a:lnTo>
                      <a:lnTo>
                        <a:pt x="408" y="64"/>
                      </a:lnTo>
                      <a:lnTo>
                        <a:pt x="398" y="60"/>
                      </a:lnTo>
                      <a:lnTo>
                        <a:pt x="390" y="54"/>
                      </a:lnTo>
                      <a:lnTo>
                        <a:pt x="370" y="40"/>
                      </a:lnTo>
                      <a:lnTo>
                        <a:pt x="360" y="32"/>
                      </a:lnTo>
                      <a:lnTo>
                        <a:pt x="348" y="26"/>
                      </a:lnTo>
                      <a:lnTo>
                        <a:pt x="334" y="22"/>
                      </a:lnTo>
                      <a:lnTo>
                        <a:pt x="318" y="22"/>
                      </a:lnTo>
                      <a:lnTo>
                        <a:pt x="318" y="22"/>
                      </a:lnTo>
                      <a:lnTo>
                        <a:pt x="302" y="22"/>
                      </a:lnTo>
                      <a:lnTo>
                        <a:pt x="294" y="24"/>
                      </a:lnTo>
                      <a:lnTo>
                        <a:pt x="288" y="26"/>
                      </a:lnTo>
                      <a:lnTo>
                        <a:pt x="284" y="30"/>
                      </a:lnTo>
                      <a:lnTo>
                        <a:pt x="282" y="36"/>
                      </a:lnTo>
                      <a:lnTo>
                        <a:pt x="280" y="38"/>
                      </a:lnTo>
                      <a:lnTo>
                        <a:pt x="276" y="40"/>
                      </a:lnTo>
                      <a:lnTo>
                        <a:pt x="276" y="40"/>
                      </a:lnTo>
                      <a:lnTo>
                        <a:pt x="272" y="40"/>
                      </a:lnTo>
                      <a:lnTo>
                        <a:pt x="272" y="36"/>
                      </a:lnTo>
                      <a:lnTo>
                        <a:pt x="272" y="32"/>
                      </a:lnTo>
                      <a:lnTo>
                        <a:pt x="272" y="30"/>
                      </a:lnTo>
                      <a:lnTo>
                        <a:pt x="268" y="26"/>
                      </a:lnTo>
                      <a:lnTo>
                        <a:pt x="268" y="26"/>
                      </a:lnTo>
                      <a:lnTo>
                        <a:pt x="266" y="26"/>
                      </a:lnTo>
                      <a:lnTo>
                        <a:pt x="260" y="26"/>
                      </a:lnTo>
                      <a:lnTo>
                        <a:pt x="250" y="24"/>
                      </a:lnTo>
                      <a:lnTo>
                        <a:pt x="234" y="22"/>
                      </a:lnTo>
                      <a:lnTo>
                        <a:pt x="234" y="22"/>
                      </a:lnTo>
                      <a:lnTo>
                        <a:pt x="218" y="16"/>
                      </a:lnTo>
                      <a:lnTo>
                        <a:pt x="208" y="12"/>
                      </a:lnTo>
                      <a:lnTo>
                        <a:pt x="192" y="2"/>
                      </a:lnTo>
                      <a:lnTo>
                        <a:pt x="186" y="0"/>
                      </a:lnTo>
                      <a:lnTo>
                        <a:pt x="178" y="0"/>
                      </a:lnTo>
                      <a:lnTo>
                        <a:pt x="168" y="0"/>
                      </a:lnTo>
                      <a:lnTo>
                        <a:pt x="154" y="2"/>
                      </a:lnTo>
                      <a:lnTo>
                        <a:pt x="154" y="2"/>
                      </a:lnTo>
                      <a:lnTo>
                        <a:pt x="138" y="6"/>
                      </a:lnTo>
                      <a:lnTo>
                        <a:pt x="120" y="8"/>
                      </a:lnTo>
                      <a:lnTo>
                        <a:pt x="82" y="12"/>
                      </a:lnTo>
                      <a:lnTo>
                        <a:pt x="54" y="16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54" y="24"/>
                      </a:lnTo>
                      <a:lnTo>
                        <a:pt x="56" y="28"/>
                      </a:lnTo>
                      <a:lnTo>
                        <a:pt x="58" y="36"/>
                      </a:lnTo>
                      <a:lnTo>
                        <a:pt x="60" y="42"/>
                      </a:lnTo>
                      <a:lnTo>
                        <a:pt x="64" y="46"/>
                      </a:lnTo>
                      <a:lnTo>
                        <a:pt x="68" y="48"/>
                      </a:lnTo>
                      <a:lnTo>
                        <a:pt x="76" y="52"/>
                      </a:lnTo>
                      <a:lnTo>
                        <a:pt x="76" y="52"/>
                      </a:lnTo>
                      <a:lnTo>
                        <a:pt x="84" y="56"/>
                      </a:lnTo>
                      <a:lnTo>
                        <a:pt x="86" y="58"/>
                      </a:lnTo>
                      <a:lnTo>
                        <a:pt x="86" y="60"/>
                      </a:lnTo>
                      <a:lnTo>
                        <a:pt x="84" y="64"/>
                      </a:lnTo>
                      <a:lnTo>
                        <a:pt x="76" y="68"/>
                      </a:lnTo>
                      <a:lnTo>
                        <a:pt x="74" y="72"/>
                      </a:lnTo>
                      <a:lnTo>
                        <a:pt x="72" y="76"/>
                      </a:lnTo>
                      <a:lnTo>
                        <a:pt x="72" y="76"/>
                      </a:lnTo>
                      <a:lnTo>
                        <a:pt x="72" y="80"/>
                      </a:lnTo>
                      <a:lnTo>
                        <a:pt x="70" y="82"/>
                      </a:lnTo>
                      <a:lnTo>
                        <a:pt x="64" y="82"/>
                      </a:lnTo>
                      <a:lnTo>
                        <a:pt x="58" y="84"/>
                      </a:lnTo>
                      <a:lnTo>
                        <a:pt x="56" y="86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4"/>
                      </a:lnTo>
                      <a:lnTo>
                        <a:pt x="54" y="98"/>
                      </a:lnTo>
                      <a:lnTo>
                        <a:pt x="48" y="106"/>
                      </a:lnTo>
                      <a:lnTo>
                        <a:pt x="44" y="110"/>
                      </a:lnTo>
                      <a:lnTo>
                        <a:pt x="44" y="112"/>
                      </a:lnTo>
                      <a:lnTo>
                        <a:pt x="46" y="114"/>
                      </a:lnTo>
                      <a:lnTo>
                        <a:pt x="46" y="114"/>
                      </a:lnTo>
                      <a:lnTo>
                        <a:pt x="54" y="118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4" y="124"/>
                      </a:lnTo>
                      <a:lnTo>
                        <a:pt x="44" y="126"/>
                      </a:lnTo>
                      <a:lnTo>
                        <a:pt x="44" y="126"/>
                      </a:lnTo>
                      <a:lnTo>
                        <a:pt x="34" y="128"/>
                      </a:lnTo>
                      <a:lnTo>
                        <a:pt x="30" y="130"/>
                      </a:lnTo>
                      <a:lnTo>
                        <a:pt x="30" y="134"/>
                      </a:lnTo>
                      <a:lnTo>
                        <a:pt x="34" y="140"/>
                      </a:lnTo>
                      <a:lnTo>
                        <a:pt x="34" y="140"/>
                      </a:lnTo>
                      <a:lnTo>
                        <a:pt x="34" y="144"/>
                      </a:lnTo>
                      <a:lnTo>
                        <a:pt x="32" y="150"/>
                      </a:lnTo>
                      <a:lnTo>
                        <a:pt x="22" y="160"/>
                      </a:lnTo>
                      <a:lnTo>
                        <a:pt x="10" y="172"/>
                      </a:lnTo>
                      <a:lnTo>
                        <a:pt x="6" y="178"/>
                      </a:lnTo>
                      <a:lnTo>
                        <a:pt x="4" y="182"/>
                      </a:lnTo>
                      <a:lnTo>
                        <a:pt x="4" y="182"/>
                      </a:lnTo>
                      <a:lnTo>
                        <a:pt x="2" y="188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2" y="196"/>
                      </a:lnTo>
                      <a:lnTo>
                        <a:pt x="2" y="19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Freeform 6018">
                  <a:extLst>
                    <a:ext uri="{FF2B5EF4-FFF2-40B4-BE49-F238E27FC236}">
                      <a16:creationId xmlns:a16="http://schemas.microsoft.com/office/drawing/2014/main" id="{155E6F20-1B3A-4D43-8D9E-BA4F4E18C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570" y="1024573"/>
                  <a:ext cx="190500" cy="87630"/>
                </a:xfrm>
                <a:custGeom>
                  <a:avLst/>
                  <a:gdLst/>
                  <a:ahLst/>
                  <a:cxnLst>
                    <a:cxn ang="0">
                      <a:pos x="12" y="124"/>
                    </a:cxn>
                    <a:cxn ang="0">
                      <a:pos x="16" y="130"/>
                    </a:cxn>
                    <a:cxn ang="0">
                      <a:pos x="36" y="120"/>
                    </a:cxn>
                    <a:cxn ang="0">
                      <a:pos x="50" y="118"/>
                    </a:cxn>
                    <a:cxn ang="0">
                      <a:pos x="66" y="124"/>
                    </a:cxn>
                    <a:cxn ang="0">
                      <a:pos x="76" y="124"/>
                    </a:cxn>
                    <a:cxn ang="0">
                      <a:pos x="88" y="114"/>
                    </a:cxn>
                    <a:cxn ang="0">
                      <a:pos x="94" y="122"/>
                    </a:cxn>
                    <a:cxn ang="0">
                      <a:pos x="112" y="138"/>
                    </a:cxn>
                    <a:cxn ang="0">
                      <a:pos x="132" y="132"/>
                    </a:cxn>
                    <a:cxn ang="0">
                      <a:pos x="138" y="114"/>
                    </a:cxn>
                    <a:cxn ang="0">
                      <a:pos x="146" y="110"/>
                    </a:cxn>
                    <a:cxn ang="0">
                      <a:pos x="156" y="114"/>
                    </a:cxn>
                    <a:cxn ang="0">
                      <a:pos x="174" y="94"/>
                    </a:cxn>
                    <a:cxn ang="0">
                      <a:pos x="182" y="76"/>
                    </a:cxn>
                    <a:cxn ang="0">
                      <a:pos x="186" y="66"/>
                    </a:cxn>
                    <a:cxn ang="0">
                      <a:pos x="206" y="56"/>
                    </a:cxn>
                    <a:cxn ang="0">
                      <a:pos x="208" y="64"/>
                    </a:cxn>
                    <a:cxn ang="0">
                      <a:pos x="206" y="88"/>
                    </a:cxn>
                    <a:cxn ang="0">
                      <a:pos x="214" y="96"/>
                    </a:cxn>
                    <a:cxn ang="0">
                      <a:pos x="236" y="100"/>
                    </a:cxn>
                    <a:cxn ang="0">
                      <a:pos x="244" y="92"/>
                    </a:cxn>
                    <a:cxn ang="0">
                      <a:pos x="246" y="80"/>
                    </a:cxn>
                    <a:cxn ang="0">
                      <a:pos x="274" y="74"/>
                    </a:cxn>
                    <a:cxn ang="0">
                      <a:pos x="294" y="60"/>
                    </a:cxn>
                    <a:cxn ang="0">
                      <a:pos x="280" y="42"/>
                    </a:cxn>
                    <a:cxn ang="0">
                      <a:pos x="272" y="36"/>
                    </a:cxn>
                    <a:cxn ang="0">
                      <a:pos x="278" y="28"/>
                    </a:cxn>
                    <a:cxn ang="0">
                      <a:pos x="300" y="18"/>
                    </a:cxn>
                    <a:cxn ang="0">
                      <a:pos x="288" y="8"/>
                    </a:cxn>
                    <a:cxn ang="0">
                      <a:pos x="258" y="0"/>
                    </a:cxn>
                    <a:cxn ang="0">
                      <a:pos x="244" y="4"/>
                    </a:cxn>
                    <a:cxn ang="0">
                      <a:pos x="234" y="16"/>
                    </a:cxn>
                    <a:cxn ang="0">
                      <a:pos x="202" y="12"/>
                    </a:cxn>
                    <a:cxn ang="0">
                      <a:pos x="160" y="18"/>
                    </a:cxn>
                    <a:cxn ang="0">
                      <a:pos x="128" y="38"/>
                    </a:cxn>
                    <a:cxn ang="0">
                      <a:pos x="102" y="58"/>
                    </a:cxn>
                    <a:cxn ang="0">
                      <a:pos x="82" y="66"/>
                    </a:cxn>
                    <a:cxn ang="0">
                      <a:pos x="66" y="78"/>
                    </a:cxn>
                    <a:cxn ang="0">
                      <a:pos x="44" y="90"/>
                    </a:cxn>
                    <a:cxn ang="0">
                      <a:pos x="28" y="86"/>
                    </a:cxn>
                    <a:cxn ang="0">
                      <a:pos x="12" y="96"/>
                    </a:cxn>
                    <a:cxn ang="0">
                      <a:pos x="2" y="112"/>
                    </a:cxn>
                    <a:cxn ang="0">
                      <a:pos x="14" y="116"/>
                    </a:cxn>
                  </a:cxnLst>
                  <a:rect l="0" t="0" r="r" b="b"/>
                  <a:pathLst>
                    <a:path w="300" h="138">
                      <a:moveTo>
                        <a:pt x="14" y="120"/>
                      </a:moveTo>
                      <a:lnTo>
                        <a:pt x="14" y="120"/>
                      </a:lnTo>
                      <a:lnTo>
                        <a:pt x="12" y="124"/>
                      </a:lnTo>
                      <a:lnTo>
                        <a:pt x="12" y="126"/>
                      </a:lnTo>
                      <a:lnTo>
                        <a:pt x="14" y="128"/>
                      </a:lnTo>
                      <a:lnTo>
                        <a:pt x="16" y="130"/>
                      </a:lnTo>
                      <a:lnTo>
                        <a:pt x="24" y="128"/>
                      </a:lnTo>
                      <a:lnTo>
                        <a:pt x="36" y="120"/>
                      </a:lnTo>
                      <a:lnTo>
                        <a:pt x="36" y="120"/>
                      </a:lnTo>
                      <a:lnTo>
                        <a:pt x="42" y="118"/>
                      </a:lnTo>
                      <a:lnTo>
                        <a:pt x="46" y="116"/>
                      </a:lnTo>
                      <a:lnTo>
                        <a:pt x="50" y="118"/>
                      </a:lnTo>
                      <a:lnTo>
                        <a:pt x="52" y="118"/>
                      </a:lnTo>
                      <a:lnTo>
                        <a:pt x="60" y="124"/>
                      </a:lnTo>
                      <a:lnTo>
                        <a:pt x="66" y="124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lnTo>
                        <a:pt x="76" y="124"/>
                      </a:lnTo>
                      <a:lnTo>
                        <a:pt x="82" y="122"/>
                      </a:lnTo>
                      <a:lnTo>
                        <a:pt x="86" y="116"/>
                      </a:lnTo>
                      <a:lnTo>
                        <a:pt x="88" y="114"/>
                      </a:lnTo>
                      <a:lnTo>
                        <a:pt x="90" y="114"/>
                      </a:lnTo>
                      <a:lnTo>
                        <a:pt x="94" y="122"/>
                      </a:lnTo>
                      <a:lnTo>
                        <a:pt x="94" y="122"/>
                      </a:lnTo>
                      <a:lnTo>
                        <a:pt x="98" y="130"/>
                      </a:lnTo>
                      <a:lnTo>
                        <a:pt x="104" y="134"/>
                      </a:lnTo>
                      <a:lnTo>
                        <a:pt x="112" y="138"/>
                      </a:lnTo>
                      <a:lnTo>
                        <a:pt x="118" y="138"/>
                      </a:lnTo>
                      <a:lnTo>
                        <a:pt x="126" y="136"/>
                      </a:lnTo>
                      <a:lnTo>
                        <a:pt x="132" y="132"/>
                      </a:lnTo>
                      <a:lnTo>
                        <a:pt x="136" y="124"/>
                      </a:lnTo>
                      <a:lnTo>
                        <a:pt x="138" y="114"/>
                      </a:lnTo>
                      <a:lnTo>
                        <a:pt x="138" y="114"/>
                      </a:lnTo>
                      <a:lnTo>
                        <a:pt x="138" y="106"/>
                      </a:lnTo>
                      <a:lnTo>
                        <a:pt x="140" y="104"/>
                      </a:lnTo>
                      <a:lnTo>
                        <a:pt x="146" y="110"/>
                      </a:lnTo>
                      <a:lnTo>
                        <a:pt x="150" y="114"/>
                      </a:lnTo>
                      <a:lnTo>
                        <a:pt x="154" y="114"/>
                      </a:lnTo>
                      <a:lnTo>
                        <a:pt x="156" y="114"/>
                      </a:lnTo>
                      <a:lnTo>
                        <a:pt x="160" y="112"/>
                      </a:lnTo>
                      <a:lnTo>
                        <a:pt x="164" y="108"/>
                      </a:lnTo>
                      <a:lnTo>
                        <a:pt x="174" y="94"/>
                      </a:lnTo>
                      <a:lnTo>
                        <a:pt x="174" y="94"/>
                      </a:lnTo>
                      <a:lnTo>
                        <a:pt x="180" y="82"/>
                      </a:lnTo>
                      <a:lnTo>
                        <a:pt x="182" y="76"/>
                      </a:lnTo>
                      <a:lnTo>
                        <a:pt x="182" y="68"/>
                      </a:lnTo>
                      <a:lnTo>
                        <a:pt x="184" y="66"/>
                      </a:lnTo>
                      <a:lnTo>
                        <a:pt x="186" y="66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206" y="56"/>
                      </a:lnTo>
                      <a:lnTo>
                        <a:pt x="208" y="58"/>
                      </a:lnTo>
                      <a:lnTo>
                        <a:pt x="210" y="58"/>
                      </a:lnTo>
                      <a:lnTo>
                        <a:pt x="208" y="64"/>
                      </a:lnTo>
                      <a:lnTo>
                        <a:pt x="206" y="72"/>
                      </a:lnTo>
                      <a:lnTo>
                        <a:pt x="204" y="80"/>
                      </a:lnTo>
                      <a:lnTo>
                        <a:pt x="206" y="88"/>
                      </a:lnTo>
                      <a:lnTo>
                        <a:pt x="208" y="92"/>
                      </a:lnTo>
                      <a:lnTo>
                        <a:pt x="210" y="94"/>
                      </a:lnTo>
                      <a:lnTo>
                        <a:pt x="214" y="96"/>
                      </a:lnTo>
                      <a:lnTo>
                        <a:pt x="222" y="98"/>
                      </a:lnTo>
                      <a:lnTo>
                        <a:pt x="222" y="98"/>
                      </a:lnTo>
                      <a:lnTo>
                        <a:pt x="236" y="100"/>
                      </a:lnTo>
                      <a:lnTo>
                        <a:pt x="242" y="98"/>
                      </a:lnTo>
                      <a:lnTo>
                        <a:pt x="246" y="96"/>
                      </a:lnTo>
                      <a:lnTo>
                        <a:pt x="244" y="92"/>
                      </a:lnTo>
                      <a:lnTo>
                        <a:pt x="244" y="86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54" y="78"/>
                      </a:lnTo>
                      <a:lnTo>
                        <a:pt x="254" y="78"/>
                      </a:lnTo>
                      <a:lnTo>
                        <a:pt x="274" y="74"/>
                      </a:lnTo>
                      <a:lnTo>
                        <a:pt x="284" y="70"/>
                      </a:lnTo>
                      <a:lnTo>
                        <a:pt x="290" y="66"/>
                      </a:lnTo>
                      <a:lnTo>
                        <a:pt x="294" y="60"/>
                      </a:lnTo>
                      <a:lnTo>
                        <a:pt x="294" y="54"/>
                      </a:lnTo>
                      <a:lnTo>
                        <a:pt x="290" y="48"/>
                      </a:lnTo>
                      <a:lnTo>
                        <a:pt x="280" y="42"/>
                      </a:lnTo>
                      <a:lnTo>
                        <a:pt x="280" y="42"/>
                      </a:lnTo>
                      <a:lnTo>
                        <a:pt x="274" y="38"/>
                      </a:lnTo>
                      <a:lnTo>
                        <a:pt x="272" y="36"/>
                      </a:lnTo>
                      <a:lnTo>
                        <a:pt x="272" y="34"/>
                      </a:lnTo>
                      <a:lnTo>
                        <a:pt x="272" y="32"/>
                      </a:lnTo>
                      <a:lnTo>
                        <a:pt x="278" y="28"/>
                      </a:lnTo>
                      <a:lnTo>
                        <a:pt x="288" y="24"/>
                      </a:lnTo>
                      <a:lnTo>
                        <a:pt x="296" y="22"/>
                      </a:lnTo>
                      <a:lnTo>
                        <a:pt x="300" y="18"/>
                      </a:lnTo>
                      <a:lnTo>
                        <a:pt x="300" y="16"/>
                      </a:lnTo>
                      <a:lnTo>
                        <a:pt x="298" y="14"/>
                      </a:lnTo>
                      <a:lnTo>
                        <a:pt x="288" y="8"/>
                      </a:lnTo>
                      <a:lnTo>
                        <a:pt x="288" y="8"/>
                      </a:lnTo>
                      <a:lnTo>
                        <a:pt x="266" y="0"/>
                      </a:lnTo>
                      <a:lnTo>
                        <a:pt x="258" y="0"/>
                      </a:lnTo>
                      <a:lnTo>
                        <a:pt x="254" y="0"/>
                      </a:lnTo>
                      <a:lnTo>
                        <a:pt x="248" y="2"/>
                      </a:lnTo>
                      <a:lnTo>
                        <a:pt x="244" y="4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34" y="16"/>
                      </a:lnTo>
                      <a:lnTo>
                        <a:pt x="232" y="16"/>
                      </a:lnTo>
                      <a:lnTo>
                        <a:pt x="224" y="16"/>
                      </a:lnTo>
                      <a:lnTo>
                        <a:pt x="202" y="12"/>
                      </a:lnTo>
                      <a:lnTo>
                        <a:pt x="186" y="12"/>
                      </a:lnTo>
                      <a:lnTo>
                        <a:pt x="170" y="14"/>
                      </a:lnTo>
                      <a:lnTo>
                        <a:pt x="160" y="18"/>
                      </a:lnTo>
                      <a:lnTo>
                        <a:pt x="150" y="22"/>
                      </a:lnTo>
                      <a:lnTo>
                        <a:pt x="140" y="28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102" y="58"/>
                      </a:lnTo>
                      <a:lnTo>
                        <a:pt x="94" y="62"/>
                      </a:lnTo>
                      <a:lnTo>
                        <a:pt x="90" y="62"/>
                      </a:lnTo>
                      <a:lnTo>
                        <a:pt x="82" y="66"/>
                      </a:lnTo>
                      <a:lnTo>
                        <a:pt x="76" y="70"/>
                      </a:lnTo>
                      <a:lnTo>
                        <a:pt x="66" y="78"/>
                      </a:lnTo>
                      <a:lnTo>
                        <a:pt x="66" y="78"/>
                      </a:lnTo>
                      <a:lnTo>
                        <a:pt x="58" y="86"/>
                      </a:lnTo>
                      <a:lnTo>
                        <a:pt x="50" y="88"/>
                      </a:lnTo>
                      <a:lnTo>
                        <a:pt x="44" y="90"/>
                      </a:lnTo>
                      <a:lnTo>
                        <a:pt x="38" y="88"/>
                      </a:lnTo>
                      <a:lnTo>
                        <a:pt x="34" y="86"/>
                      </a:lnTo>
                      <a:lnTo>
                        <a:pt x="28" y="86"/>
                      </a:lnTo>
                      <a:lnTo>
                        <a:pt x="20" y="90"/>
                      </a:lnTo>
                      <a:lnTo>
                        <a:pt x="12" y="96"/>
                      </a:lnTo>
                      <a:lnTo>
                        <a:pt x="12" y="96"/>
                      </a:lnTo>
                      <a:lnTo>
                        <a:pt x="4" y="104"/>
                      </a:lnTo>
                      <a:lnTo>
                        <a:pt x="0" y="108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12" y="114"/>
                      </a:lnTo>
                      <a:lnTo>
                        <a:pt x="14" y="116"/>
                      </a:lnTo>
                      <a:lnTo>
                        <a:pt x="14" y="120"/>
                      </a:lnTo>
                      <a:lnTo>
                        <a:pt x="14" y="12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Freeform 6019">
                  <a:extLst>
                    <a:ext uri="{FF2B5EF4-FFF2-40B4-BE49-F238E27FC236}">
                      <a16:creationId xmlns:a16="http://schemas.microsoft.com/office/drawing/2014/main" id="{6BB5DB57-9793-4C25-BD20-66F05F0A1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8120" y="1056323"/>
                  <a:ext cx="35560" cy="1016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4" y="14"/>
                    </a:cxn>
                    <a:cxn ang="0">
                      <a:pos x="18" y="16"/>
                    </a:cxn>
                    <a:cxn ang="0">
                      <a:pos x="38" y="16"/>
                    </a:cxn>
                    <a:cxn ang="0">
                      <a:pos x="46" y="14"/>
                    </a:cxn>
                    <a:cxn ang="0">
                      <a:pos x="54" y="12"/>
                    </a:cxn>
                    <a:cxn ang="0">
                      <a:pos x="54" y="12"/>
                    </a:cxn>
                    <a:cxn ang="0">
                      <a:pos x="56" y="10"/>
                    </a:cxn>
                    <a:cxn ang="0">
                      <a:pos x="56" y="8"/>
                    </a:cxn>
                    <a:cxn ang="0">
                      <a:pos x="54" y="6"/>
                    </a:cxn>
                    <a:cxn ang="0">
                      <a:pos x="46" y="2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1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18" y="16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4" y="12"/>
                      </a:lnTo>
                      <a:lnTo>
                        <a:pt x="54" y="12"/>
                      </a:lnTo>
                      <a:lnTo>
                        <a:pt x="56" y="10"/>
                      </a:lnTo>
                      <a:lnTo>
                        <a:pt x="56" y="8"/>
                      </a:lnTo>
                      <a:lnTo>
                        <a:pt x="54" y="6"/>
                      </a:lnTo>
                      <a:lnTo>
                        <a:pt x="46" y="2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Freeform 6020">
                  <a:extLst>
                    <a:ext uri="{FF2B5EF4-FFF2-40B4-BE49-F238E27FC236}">
                      <a16:creationId xmlns:a16="http://schemas.microsoft.com/office/drawing/2014/main" id="{723CF9D4-173B-4924-95EF-FD8F38B87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310" y="996633"/>
                  <a:ext cx="34290" cy="19050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42" y="30"/>
                    </a:cxn>
                    <a:cxn ang="0">
                      <a:pos x="52" y="28"/>
                    </a:cxn>
                    <a:cxn ang="0">
                      <a:pos x="54" y="26"/>
                    </a:cxn>
                    <a:cxn ang="0">
                      <a:pos x="54" y="24"/>
                    </a:cxn>
                    <a:cxn ang="0">
                      <a:pos x="50" y="1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8" y="22"/>
                    </a:cxn>
                    <a:cxn ang="0">
                      <a:pos x="24" y="28"/>
                    </a:cxn>
                    <a:cxn ang="0">
                      <a:pos x="32" y="28"/>
                    </a:cxn>
                    <a:cxn ang="0">
                      <a:pos x="42" y="30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54" h="3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52" y="28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0" y="1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24" y="28"/>
                      </a:lnTo>
                      <a:lnTo>
                        <a:pt x="32" y="28"/>
                      </a:lnTo>
                      <a:lnTo>
                        <a:pt x="42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6021">
                  <a:extLst>
                    <a:ext uri="{FF2B5EF4-FFF2-40B4-BE49-F238E27FC236}">
                      <a16:creationId xmlns:a16="http://schemas.microsoft.com/office/drawing/2014/main" id="{0C15FBAC-FB31-4B67-AEDE-4A1531553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950" y="994093"/>
                  <a:ext cx="97790" cy="39370"/>
                </a:xfrm>
                <a:custGeom>
                  <a:avLst/>
                  <a:gdLst/>
                  <a:ahLst/>
                  <a:cxnLst>
                    <a:cxn ang="0">
                      <a:pos x="106" y="56"/>
                    </a:cxn>
                    <a:cxn ang="0">
                      <a:pos x="106" y="56"/>
                    </a:cxn>
                    <a:cxn ang="0">
                      <a:pos x="120" y="52"/>
                    </a:cxn>
                    <a:cxn ang="0">
                      <a:pos x="130" y="48"/>
                    </a:cxn>
                    <a:cxn ang="0">
                      <a:pos x="136" y="44"/>
                    </a:cxn>
                    <a:cxn ang="0">
                      <a:pos x="138" y="40"/>
                    </a:cxn>
                    <a:cxn ang="0">
                      <a:pos x="138" y="34"/>
                    </a:cxn>
                    <a:cxn ang="0">
                      <a:pos x="132" y="30"/>
                    </a:cxn>
                    <a:cxn ang="0">
                      <a:pos x="124" y="28"/>
                    </a:cxn>
                    <a:cxn ang="0">
                      <a:pos x="114" y="26"/>
                    </a:cxn>
                    <a:cxn ang="0">
                      <a:pos x="114" y="26"/>
                    </a:cxn>
                    <a:cxn ang="0">
                      <a:pos x="104" y="24"/>
                    </a:cxn>
                    <a:cxn ang="0">
                      <a:pos x="104" y="24"/>
                    </a:cxn>
                    <a:cxn ang="0">
                      <a:pos x="118" y="22"/>
                    </a:cxn>
                    <a:cxn ang="0">
                      <a:pos x="138" y="16"/>
                    </a:cxn>
                    <a:cxn ang="0">
                      <a:pos x="148" y="12"/>
                    </a:cxn>
                    <a:cxn ang="0">
                      <a:pos x="152" y="8"/>
                    </a:cxn>
                    <a:cxn ang="0">
                      <a:pos x="152" y="8"/>
                    </a:cxn>
                    <a:cxn ang="0">
                      <a:pos x="154" y="4"/>
                    </a:cxn>
                    <a:cxn ang="0">
                      <a:pos x="152" y="2"/>
                    </a:cxn>
                    <a:cxn ang="0">
                      <a:pos x="148" y="0"/>
                    </a:cxn>
                    <a:cxn ang="0">
                      <a:pos x="138" y="0"/>
                    </a:cxn>
                    <a:cxn ang="0">
                      <a:pos x="124" y="0"/>
                    </a:cxn>
                    <a:cxn ang="0">
                      <a:pos x="90" y="4"/>
                    </a:cxn>
                    <a:cxn ang="0">
                      <a:pos x="50" y="8"/>
                    </a:cxn>
                    <a:cxn ang="0">
                      <a:pos x="50" y="8"/>
                    </a:cxn>
                    <a:cxn ang="0">
                      <a:pos x="18" y="14"/>
                    </a:cxn>
                    <a:cxn ang="0">
                      <a:pos x="8" y="18"/>
                    </a:cxn>
                    <a:cxn ang="0">
                      <a:pos x="4" y="22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8" y="46"/>
                    </a:cxn>
                    <a:cxn ang="0">
                      <a:pos x="8" y="46"/>
                    </a:cxn>
                    <a:cxn ang="0">
                      <a:pos x="14" y="52"/>
                    </a:cxn>
                    <a:cxn ang="0">
                      <a:pos x="22" y="58"/>
                    </a:cxn>
                    <a:cxn ang="0">
                      <a:pos x="32" y="60"/>
                    </a:cxn>
                    <a:cxn ang="0">
                      <a:pos x="46" y="62"/>
                    </a:cxn>
                    <a:cxn ang="0">
                      <a:pos x="74" y="60"/>
                    </a:cxn>
                    <a:cxn ang="0">
                      <a:pos x="106" y="56"/>
                    </a:cxn>
                    <a:cxn ang="0">
                      <a:pos x="106" y="56"/>
                    </a:cxn>
                  </a:cxnLst>
                  <a:rect l="0" t="0" r="r" b="b"/>
                  <a:pathLst>
                    <a:path w="154" h="62">
                      <a:moveTo>
                        <a:pt x="106" y="56"/>
                      </a:moveTo>
                      <a:lnTo>
                        <a:pt x="106" y="56"/>
                      </a:lnTo>
                      <a:lnTo>
                        <a:pt x="120" y="52"/>
                      </a:lnTo>
                      <a:lnTo>
                        <a:pt x="130" y="48"/>
                      </a:lnTo>
                      <a:lnTo>
                        <a:pt x="136" y="44"/>
                      </a:lnTo>
                      <a:lnTo>
                        <a:pt x="138" y="40"/>
                      </a:lnTo>
                      <a:lnTo>
                        <a:pt x="138" y="34"/>
                      </a:lnTo>
                      <a:lnTo>
                        <a:pt x="132" y="30"/>
                      </a:lnTo>
                      <a:lnTo>
                        <a:pt x="124" y="28"/>
                      </a:lnTo>
                      <a:lnTo>
                        <a:pt x="114" y="26"/>
                      </a:lnTo>
                      <a:lnTo>
                        <a:pt x="114" y="26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18" y="22"/>
                      </a:lnTo>
                      <a:lnTo>
                        <a:pt x="138" y="16"/>
                      </a:lnTo>
                      <a:lnTo>
                        <a:pt x="148" y="12"/>
                      </a:lnTo>
                      <a:lnTo>
                        <a:pt x="152" y="8"/>
                      </a:lnTo>
                      <a:lnTo>
                        <a:pt x="152" y="8"/>
                      </a:lnTo>
                      <a:lnTo>
                        <a:pt x="154" y="4"/>
                      </a:lnTo>
                      <a:lnTo>
                        <a:pt x="152" y="2"/>
                      </a:lnTo>
                      <a:lnTo>
                        <a:pt x="148" y="0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90" y="4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18" y="14"/>
                      </a:lnTo>
                      <a:lnTo>
                        <a:pt x="8" y="18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4" y="52"/>
                      </a:lnTo>
                      <a:lnTo>
                        <a:pt x="22" y="58"/>
                      </a:lnTo>
                      <a:lnTo>
                        <a:pt x="32" y="60"/>
                      </a:lnTo>
                      <a:lnTo>
                        <a:pt x="46" y="62"/>
                      </a:lnTo>
                      <a:lnTo>
                        <a:pt x="74" y="60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Freeform 6022">
                  <a:extLst>
                    <a:ext uri="{FF2B5EF4-FFF2-40B4-BE49-F238E27FC236}">
                      <a16:creationId xmlns:a16="http://schemas.microsoft.com/office/drawing/2014/main" id="{68F87C43-5528-4CFD-87C4-30DC7D9AF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920" y="1067753"/>
                  <a:ext cx="143510" cy="87630"/>
                </a:xfrm>
                <a:custGeom>
                  <a:avLst/>
                  <a:gdLst/>
                  <a:ahLst/>
                  <a:cxnLst>
                    <a:cxn ang="0">
                      <a:pos x="144" y="12"/>
                    </a:cxn>
                    <a:cxn ang="0">
                      <a:pos x="130" y="4"/>
                    </a:cxn>
                    <a:cxn ang="0">
                      <a:pos x="104" y="4"/>
                    </a:cxn>
                    <a:cxn ang="0">
                      <a:pos x="88" y="8"/>
                    </a:cxn>
                    <a:cxn ang="0">
                      <a:pos x="78" y="14"/>
                    </a:cxn>
                    <a:cxn ang="0">
                      <a:pos x="84" y="22"/>
                    </a:cxn>
                    <a:cxn ang="0">
                      <a:pos x="124" y="62"/>
                    </a:cxn>
                    <a:cxn ang="0">
                      <a:pos x="102" y="50"/>
                    </a:cxn>
                    <a:cxn ang="0">
                      <a:pos x="82" y="34"/>
                    </a:cxn>
                    <a:cxn ang="0">
                      <a:pos x="74" y="24"/>
                    </a:cxn>
                    <a:cxn ang="0">
                      <a:pos x="64" y="20"/>
                    </a:cxn>
                    <a:cxn ang="0">
                      <a:pos x="54" y="18"/>
                    </a:cxn>
                    <a:cxn ang="0">
                      <a:pos x="32" y="20"/>
                    </a:cxn>
                    <a:cxn ang="0">
                      <a:pos x="26" y="26"/>
                    </a:cxn>
                    <a:cxn ang="0">
                      <a:pos x="32" y="36"/>
                    </a:cxn>
                    <a:cxn ang="0">
                      <a:pos x="46" y="52"/>
                    </a:cxn>
                    <a:cxn ang="0">
                      <a:pos x="56" y="64"/>
                    </a:cxn>
                    <a:cxn ang="0">
                      <a:pos x="42" y="60"/>
                    </a:cxn>
                    <a:cxn ang="0">
                      <a:pos x="32" y="62"/>
                    </a:cxn>
                    <a:cxn ang="0">
                      <a:pos x="26" y="66"/>
                    </a:cxn>
                    <a:cxn ang="0">
                      <a:pos x="8" y="74"/>
                    </a:cxn>
                    <a:cxn ang="0">
                      <a:pos x="0" y="78"/>
                    </a:cxn>
                    <a:cxn ang="0">
                      <a:pos x="4" y="86"/>
                    </a:cxn>
                    <a:cxn ang="0">
                      <a:pos x="8" y="88"/>
                    </a:cxn>
                    <a:cxn ang="0">
                      <a:pos x="26" y="90"/>
                    </a:cxn>
                    <a:cxn ang="0">
                      <a:pos x="66" y="86"/>
                    </a:cxn>
                    <a:cxn ang="0">
                      <a:pos x="122" y="76"/>
                    </a:cxn>
                    <a:cxn ang="0">
                      <a:pos x="136" y="76"/>
                    </a:cxn>
                    <a:cxn ang="0">
                      <a:pos x="138" y="80"/>
                    </a:cxn>
                    <a:cxn ang="0">
                      <a:pos x="106" y="90"/>
                    </a:cxn>
                    <a:cxn ang="0">
                      <a:pos x="92" y="98"/>
                    </a:cxn>
                    <a:cxn ang="0">
                      <a:pos x="90" y="104"/>
                    </a:cxn>
                    <a:cxn ang="0">
                      <a:pos x="92" y="106"/>
                    </a:cxn>
                    <a:cxn ang="0">
                      <a:pos x="100" y="120"/>
                    </a:cxn>
                    <a:cxn ang="0">
                      <a:pos x="104" y="136"/>
                    </a:cxn>
                    <a:cxn ang="0">
                      <a:pos x="116" y="136"/>
                    </a:cxn>
                    <a:cxn ang="0">
                      <a:pos x="126" y="134"/>
                    </a:cxn>
                    <a:cxn ang="0">
                      <a:pos x="142" y="128"/>
                    </a:cxn>
                    <a:cxn ang="0">
                      <a:pos x="166" y="132"/>
                    </a:cxn>
                    <a:cxn ang="0">
                      <a:pos x="200" y="128"/>
                    </a:cxn>
                    <a:cxn ang="0">
                      <a:pos x="208" y="122"/>
                    </a:cxn>
                    <a:cxn ang="0">
                      <a:pos x="208" y="112"/>
                    </a:cxn>
                    <a:cxn ang="0">
                      <a:pos x="202" y="100"/>
                    </a:cxn>
                    <a:cxn ang="0">
                      <a:pos x="202" y="88"/>
                    </a:cxn>
                    <a:cxn ang="0">
                      <a:pos x="210" y="88"/>
                    </a:cxn>
                    <a:cxn ang="0">
                      <a:pos x="214" y="92"/>
                    </a:cxn>
                    <a:cxn ang="0">
                      <a:pos x="226" y="98"/>
                    </a:cxn>
                    <a:cxn ang="0">
                      <a:pos x="224" y="90"/>
                    </a:cxn>
                    <a:cxn ang="0">
                      <a:pos x="216" y="76"/>
                    </a:cxn>
                    <a:cxn ang="0">
                      <a:pos x="212" y="60"/>
                    </a:cxn>
                    <a:cxn ang="0">
                      <a:pos x="208" y="30"/>
                    </a:cxn>
                    <a:cxn ang="0">
                      <a:pos x="196" y="10"/>
                    </a:cxn>
                    <a:cxn ang="0">
                      <a:pos x="184" y="4"/>
                    </a:cxn>
                    <a:cxn ang="0">
                      <a:pos x="164" y="0"/>
                    </a:cxn>
                    <a:cxn ang="0">
                      <a:pos x="156" y="6"/>
                    </a:cxn>
                    <a:cxn ang="0">
                      <a:pos x="148" y="14"/>
                    </a:cxn>
                    <a:cxn ang="0">
                      <a:pos x="144" y="12"/>
                    </a:cxn>
                  </a:cxnLst>
                  <a:rect l="0" t="0" r="r" b="b"/>
                  <a:pathLst>
                    <a:path w="226" h="138">
                      <a:moveTo>
                        <a:pt x="144" y="12"/>
                      </a:moveTo>
                      <a:lnTo>
                        <a:pt x="144" y="12"/>
                      </a:lnTo>
                      <a:lnTo>
                        <a:pt x="138" y="6"/>
                      </a:lnTo>
                      <a:lnTo>
                        <a:pt x="130" y="4"/>
                      </a:lnTo>
                      <a:lnTo>
                        <a:pt x="118" y="2"/>
                      </a:lnTo>
                      <a:lnTo>
                        <a:pt x="104" y="4"/>
                      </a:lnTo>
                      <a:lnTo>
                        <a:pt x="88" y="8"/>
                      </a:lnTo>
                      <a:lnTo>
                        <a:pt x="88" y="8"/>
                      </a:lnTo>
                      <a:lnTo>
                        <a:pt x="80" y="10"/>
                      </a:lnTo>
                      <a:lnTo>
                        <a:pt x="78" y="14"/>
                      </a:lnTo>
                      <a:lnTo>
                        <a:pt x="80" y="18"/>
                      </a:lnTo>
                      <a:lnTo>
                        <a:pt x="84" y="22"/>
                      </a:lnTo>
                      <a:lnTo>
                        <a:pt x="102" y="38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02" y="50"/>
                      </a:lnTo>
                      <a:lnTo>
                        <a:pt x="90" y="42"/>
                      </a:lnTo>
                      <a:lnTo>
                        <a:pt x="82" y="34"/>
                      </a:lnTo>
                      <a:lnTo>
                        <a:pt x="78" y="28"/>
                      </a:lnTo>
                      <a:lnTo>
                        <a:pt x="74" y="24"/>
                      </a:lnTo>
                      <a:lnTo>
                        <a:pt x="70" y="22"/>
                      </a:lnTo>
                      <a:lnTo>
                        <a:pt x="64" y="20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40" y="18"/>
                      </a:lnTo>
                      <a:lnTo>
                        <a:pt x="32" y="20"/>
                      </a:lnTo>
                      <a:lnTo>
                        <a:pt x="28" y="22"/>
                      </a:lnTo>
                      <a:lnTo>
                        <a:pt x="26" y="26"/>
                      </a:lnTo>
                      <a:lnTo>
                        <a:pt x="28" y="30"/>
                      </a:lnTo>
                      <a:lnTo>
                        <a:pt x="32" y="36"/>
                      </a:lnTo>
                      <a:lnTo>
                        <a:pt x="46" y="52"/>
                      </a:lnTo>
                      <a:lnTo>
                        <a:pt x="46" y="5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2" y="62"/>
                      </a:lnTo>
                      <a:lnTo>
                        <a:pt x="42" y="60"/>
                      </a:lnTo>
                      <a:lnTo>
                        <a:pt x="36" y="60"/>
                      </a:lnTo>
                      <a:lnTo>
                        <a:pt x="32" y="62"/>
                      </a:lnTo>
                      <a:lnTo>
                        <a:pt x="32" y="62"/>
                      </a:lnTo>
                      <a:lnTo>
                        <a:pt x="26" y="66"/>
                      </a:lnTo>
                      <a:lnTo>
                        <a:pt x="20" y="70"/>
                      </a:lnTo>
                      <a:lnTo>
                        <a:pt x="8" y="74"/>
                      </a:lnTo>
                      <a:lnTo>
                        <a:pt x="4" y="76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4" y="86"/>
                      </a:lnTo>
                      <a:lnTo>
                        <a:pt x="4" y="86"/>
                      </a:lnTo>
                      <a:lnTo>
                        <a:pt x="8" y="88"/>
                      </a:lnTo>
                      <a:lnTo>
                        <a:pt x="12" y="90"/>
                      </a:lnTo>
                      <a:lnTo>
                        <a:pt x="26" y="90"/>
                      </a:lnTo>
                      <a:lnTo>
                        <a:pt x="44" y="88"/>
                      </a:lnTo>
                      <a:lnTo>
                        <a:pt x="66" y="86"/>
                      </a:lnTo>
                      <a:lnTo>
                        <a:pt x="106" y="78"/>
                      </a:lnTo>
                      <a:lnTo>
                        <a:pt x="122" y="76"/>
                      </a:lnTo>
                      <a:lnTo>
                        <a:pt x="136" y="76"/>
                      </a:lnTo>
                      <a:lnTo>
                        <a:pt x="136" y="76"/>
                      </a:lnTo>
                      <a:lnTo>
                        <a:pt x="140" y="78"/>
                      </a:lnTo>
                      <a:lnTo>
                        <a:pt x="138" y="80"/>
                      </a:lnTo>
                      <a:lnTo>
                        <a:pt x="118" y="86"/>
                      </a:lnTo>
                      <a:lnTo>
                        <a:pt x="106" y="90"/>
                      </a:lnTo>
                      <a:lnTo>
                        <a:pt x="96" y="94"/>
                      </a:lnTo>
                      <a:lnTo>
                        <a:pt x="92" y="98"/>
                      </a:lnTo>
                      <a:lnTo>
                        <a:pt x="90" y="100"/>
                      </a:lnTo>
                      <a:lnTo>
                        <a:pt x="90" y="104"/>
                      </a:lnTo>
                      <a:lnTo>
                        <a:pt x="92" y="106"/>
                      </a:lnTo>
                      <a:lnTo>
                        <a:pt x="92" y="106"/>
                      </a:lnTo>
                      <a:lnTo>
                        <a:pt x="98" y="114"/>
                      </a:lnTo>
                      <a:lnTo>
                        <a:pt x="100" y="120"/>
                      </a:lnTo>
                      <a:lnTo>
                        <a:pt x="102" y="132"/>
                      </a:lnTo>
                      <a:lnTo>
                        <a:pt x="104" y="136"/>
                      </a:lnTo>
                      <a:lnTo>
                        <a:pt x="108" y="138"/>
                      </a:lnTo>
                      <a:lnTo>
                        <a:pt x="116" y="136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36" y="130"/>
                      </a:lnTo>
                      <a:lnTo>
                        <a:pt x="142" y="128"/>
                      </a:lnTo>
                      <a:lnTo>
                        <a:pt x="166" y="132"/>
                      </a:lnTo>
                      <a:lnTo>
                        <a:pt x="166" y="132"/>
                      </a:lnTo>
                      <a:lnTo>
                        <a:pt x="184" y="132"/>
                      </a:lnTo>
                      <a:lnTo>
                        <a:pt x="200" y="128"/>
                      </a:lnTo>
                      <a:lnTo>
                        <a:pt x="206" y="126"/>
                      </a:lnTo>
                      <a:lnTo>
                        <a:pt x="208" y="122"/>
                      </a:lnTo>
                      <a:lnTo>
                        <a:pt x="210" y="118"/>
                      </a:lnTo>
                      <a:lnTo>
                        <a:pt x="208" y="112"/>
                      </a:lnTo>
                      <a:lnTo>
                        <a:pt x="208" y="112"/>
                      </a:lnTo>
                      <a:lnTo>
                        <a:pt x="202" y="100"/>
                      </a:lnTo>
                      <a:lnTo>
                        <a:pt x="202" y="92"/>
                      </a:lnTo>
                      <a:lnTo>
                        <a:pt x="202" y="88"/>
                      </a:lnTo>
                      <a:lnTo>
                        <a:pt x="206" y="88"/>
                      </a:lnTo>
                      <a:lnTo>
                        <a:pt x="210" y="88"/>
                      </a:lnTo>
                      <a:lnTo>
                        <a:pt x="214" y="92"/>
                      </a:lnTo>
                      <a:lnTo>
                        <a:pt x="214" y="92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6" y="98"/>
                      </a:lnTo>
                      <a:lnTo>
                        <a:pt x="224" y="90"/>
                      </a:lnTo>
                      <a:lnTo>
                        <a:pt x="216" y="76"/>
                      </a:lnTo>
                      <a:lnTo>
                        <a:pt x="216" y="76"/>
                      </a:lnTo>
                      <a:lnTo>
                        <a:pt x="214" y="68"/>
                      </a:lnTo>
                      <a:lnTo>
                        <a:pt x="212" y="60"/>
                      </a:lnTo>
                      <a:lnTo>
                        <a:pt x="210" y="40"/>
                      </a:lnTo>
                      <a:lnTo>
                        <a:pt x="208" y="30"/>
                      </a:lnTo>
                      <a:lnTo>
                        <a:pt x="204" y="20"/>
                      </a:lnTo>
                      <a:lnTo>
                        <a:pt x="196" y="10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60" y="2"/>
                      </a:lnTo>
                      <a:lnTo>
                        <a:pt x="156" y="6"/>
                      </a:lnTo>
                      <a:lnTo>
                        <a:pt x="152" y="14"/>
                      </a:lnTo>
                      <a:lnTo>
                        <a:pt x="148" y="14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6023">
                  <a:extLst>
                    <a:ext uri="{FF2B5EF4-FFF2-40B4-BE49-F238E27FC236}">
                      <a16:creationId xmlns:a16="http://schemas.microsoft.com/office/drawing/2014/main" id="{95951759-9ECA-420D-892A-9FBC2F91B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770" y="887413"/>
                  <a:ext cx="36830" cy="25400"/>
                </a:xfrm>
                <a:custGeom>
                  <a:avLst/>
                  <a:gdLst/>
                  <a:ahLst/>
                  <a:cxnLst>
                    <a:cxn ang="0">
                      <a:pos x="30" y="32"/>
                    </a:cxn>
                    <a:cxn ang="0">
                      <a:pos x="30" y="32"/>
                    </a:cxn>
                    <a:cxn ang="0">
                      <a:pos x="40" y="38"/>
                    </a:cxn>
                    <a:cxn ang="0">
                      <a:pos x="46" y="40"/>
                    </a:cxn>
                    <a:cxn ang="0">
                      <a:pos x="50" y="40"/>
                    </a:cxn>
                    <a:cxn ang="0">
                      <a:pos x="54" y="38"/>
                    </a:cxn>
                    <a:cxn ang="0">
                      <a:pos x="56" y="34"/>
                    </a:cxn>
                    <a:cxn ang="0">
                      <a:pos x="58" y="28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2" y="12"/>
                    </a:cxn>
                    <a:cxn ang="0">
                      <a:pos x="46" y="6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4" y="22"/>
                    </a:cxn>
                    <a:cxn ang="0">
                      <a:pos x="10" y="24"/>
                    </a:cxn>
                    <a:cxn ang="0">
                      <a:pos x="18" y="26"/>
                    </a:cxn>
                    <a:cxn ang="0">
                      <a:pos x="24" y="28"/>
                    </a:cxn>
                    <a:cxn ang="0">
                      <a:pos x="30" y="32"/>
                    </a:cxn>
                    <a:cxn ang="0">
                      <a:pos x="30" y="32"/>
                    </a:cxn>
                  </a:cxnLst>
                  <a:rect l="0" t="0" r="r" b="b"/>
                  <a:pathLst>
                    <a:path w="58" h="40">
                      <a:moveTo>
                        <a:pt x="30" y="32"/>
                      </a:moveTo>
                      <a:lnTo>
                        <a:pt x="30" y="32"/>
                      </a:lnTo>
                      <a:lnTo>
                        <a:pt x="40" y="38"/>
                      </a:lnTo>
                      <a:lnTo>
                        <a:pt x="46" y="40"/>
                      </a:lnTo>
                      <a:lnTo>
                        <a:pt x="50" y="40"/>
                      </a:lnTo>
                      <a:lnTo>
                        <a:pt x="54" y="38"/>
                      </a:lnTo>
                      <a:lnTo>
                        <a:pt x="56" y="34"/>
                      </a:lnTo>
                      <a:lnTo>
                        <a:pt x="58" y="28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2" y="12"/>
                      </a:lnTo>
                      <a:lnTo>
                        <a:pt x="46" y="6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4" y="22"/>
                      </a:lnTo>
                      <a:lnTo>
                        <a:pt x="10" y="24"/>
                      </a:lnTo>
                      <a:lnTo>
                        <a:pt x="18" y="26"/>
                      </a:lnTo>
                      <a:lnTo>
                        <a:pt x="24" y="28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6024">
                  <a:extLst>
                    <a:ext uri="{FF2B5EF4-FFF2-40B4-BE49-F238E27FC236}">
                      <a16:creationId xmlns:a16="http://schemas.microsoft.com/office/drawing/2014/main" id="{81CE1EB3-65B3-42BA-9649-714C5A4C5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490" y="963613"/>
                  <a:ext cx="102870" cy="24130"/>
                </a:xfrm>
                <a:custGeom>
                  <a:avLst/>
                  <a:gdLst/>
                  <a:ahLst/>
                  <a:cxnLst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6" y="32"/>
                    </a:cxn>
                    <a:cxn ang="0">
                      <a:pos x="34" y="32"/>
                    </a:cxn>
                    <a:cxn ang="0">
                      <a:pos x="60" y="36"/>
                    </a:cxn>
                    <a:cxn ang="0">
                      <a:pos x="60" y="36"/>
                    </a:cxn>
                    <a:cxn ang="0">
                      <a:pos x="72" y="38"/>
                    </a:cxn>
                    <a:cxn ang="0">
                      <a:pos x="76" y="36"/>
                    </a:cxn>
                    <a:cxn ang="0">
                      <a:pos x="84" y="34"/>
                    </a:cxn>
                    <a:cxn ang="0">
                      <a:pos x="108" y="34"/>
                    </a:cxn>
                    <a:cxn ang="0">
                      <a:pos x="108" y="34"/>
                    </a:cxn>
                    <a:cxn ang="0">
                      <a:pos x="124" y="36"/>
                    </a:cxn>
                    <a:cxn ang="0">
                      <a:pos x="138" y="34"/>
                    </a:cxn>
                    <a:cxn ang="0">
                      <a:pos x="150" y="32"/>
                    </a:cxn>
                    <a:cxn ang="0">
                      <a:pos x="158" y="28"/>
                    </a:cxn>
                    <a:cxn ang="0">
                      <a:pos x="162" y="24"/>
                    </a:cxn>
                    <a:cxn ang="0">
                      <a:pos x="162" y="22"/>
                    </a:cxn>
                    <a:cxn ang="0">
                      <a:pos x="160" y="18"/>
                    </a:cxn>
                    <a:cxn ang="0">
                      <a:pos x="152" y="12"/>
                    </a:cxn>
                    <a:cxn ang="0">
                      <a:pos x="138" y="6"/>
                    </a:cxn>
                    <a:cxn ang="0">
                      <a:pos x="138" y="6"/>
                    </a:cxn>
                    <a:cxn ang="0">
                      <a:pos x="122" y="0"/>
                    </a:cxn>
                    <a:cxn ang="0">
                      <a:pos x="108" y="0"/>
                    </a:cxn>
                    <a:cxn ang="0">
                      <a:pos x="96" y="0"/>
                    </a:cxn>
                    <a:cxn ang="0">
                      <a:pos x="86" y="2"/>
                    </a:cxn>
                    <a:cxn ang="0">
                      <a:pos x="64" y="10"/>
                    </a:cxn>
                    <a:cxn ang="0">
                      <a:pos x="52" y="14"/>
                    </a:cxn>
                    <a:cxn ang="0">
                      <a:pos x="36" y="16"/>
                    </a:cxn>
                    <a:cxn ang="0">
                      <a:pos x="36" y="16"/>
                    </a:cxn>
                    <a:cxn ang="0">
                      <a:pos x="22" y="20"/>
                    </a:cxn>
                    <a:cxn ang="0">
                      <a:pos x="10" y="24"/>
                    </a:cxn>
                    <a:cxn ang="0">
                      <a:pos x="4" y="28"/>
                    </a:cxn>
                    <a:cxn ang="0">
                      <a:pos x="0" y="30"/>
                    </a:cxn>
                    <a:cxn ang="0">
                      <a:pos x="0" y="34"/>
                    </a:cxn>
                    <a:cxn ang="0">
                      <a:pos x="4" y="36"/>
                    </a:cxn>
                    <a:cxn ang="0">
                      <a:pos x="10" y="36"/>
                    </a:cxn>
                    <a:cxn ang="0">
                      <a:pos x="20" y="34"/>
                    </a:cxn>
                    <a:cxn ang="0">
                      <a:pos x="20" y="34"/>
                    </a:cxn>
                  </a:cxnLst>
                  <a:rect l="0" t="0" r="r" b="b"/>
                  <a:pathLst>
                    <a:path w="162" h="38">
                      <a:moveTo>
                        <a:pt x="20" y="34"/>
                      </a:moveTo>
                      <a:lnTo>
                        <a:pt x="20" y="34"/>
                      </a:lnTo>
                      <a:lnTo>
                        <a:pt x="26" y="32"/>
                      </a:lnTo>
                      <a:lnTo>
                        <a:pt x="3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72" y="38"/>
                      </a:lnTo>
                      <a:lnTo>
                        <a:pt x="76" y="36"/>
                      </a:lnTo>
                      <a:lnTo>
                        <a:pt x="84" y="34"/>
                      </a:lnTo>
                      <a:lnTo>
                        <a:pt x="108" y="34"/>
                      </a:lnTo>
                      <a:lnTo>
                        <a:pt x="108" y="34"/>
                      </a:lnTo>
                      <a:lnTo>
                        <a:pt x="124" y="36"/>
                      </a:lnTo>
                      <a:lnTo>
                        <a:pt x="138" y="34"/>
                      </a:lnTo>
                      <a:lnTo>
                        <a:pt x="150" y="32"/>
                      </a:lnTo>
                      <a:lnTo>
                        <a:pt x="158" y="28"/>
                      </a:lnTo>
                      <a:lnTo>
                        <a:pt x="162" y="24"/>
                      </a:lnTo>
                      <a:lnTo>
                        <a:pt x="162" y="22"/>
                      </a:lnTo>
                      <a:lnTo>
                        <a:pt x="160" y="18"/>
                      </a:lnTo>
                      <a:lnTo>
                        <a:pt x="152" y="12"/>
                      </a:lnTo>
                      <a:lnTo>
                        <a:pt x="138" y="6"/>
                      </a:lnTo>
                      <a:lnTo>
                        <a:pt x="138" y="6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86" y="2"/>
                      </a:lnTo>
                      <a:lnTo>
                        <a:pt x="64" y="10"/>
                      </a:lnTo>
                      <a:lnTo>
                        <a:pt x="52" y="14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22" y="20"/>
                      </a:lnTo>
                      <a:lnTo>
                        <a:pt x="10" y="24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Freeform 6025">
                  <a:extLst>
                    <a:ext uri="{FF2B5EF4-FFF2-40B4-BE49-F238E27FC236}">
                      <a16:creationId xmlns:a16="http://schemas.microsoft.com/office/drawing/2014/main" id="{C6423731-DCD8-46F5-9ACE-00967F8D3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070" y="928053"/>
                  <a:ext cx="168910" cy="82550"/>
                </a:xfrm>
                <a:custGeom>
                  <a:avLst/>
                  <a:gdLst/>
                  <a:ahLst/>
                  <a:cxnLst>
                    <a:cxn ang="0">
                      <a:pos x="30" y="40"/>
                    </a:cxn>
                    <a:cxn ang="0">
                      <a:pos x="32" y="50"/>
                    </a:cxn>
                    <a:cxn ang="0">
                      <a:pos x="40" y="46"/>
                    </a:cxn>
                    <a:cxn ang="0">
                      <a:pos x="52" y="44"/>
                    </a:cxn>
                    <a:cxn ang="0">
                      <a:pos x="66" y="54"/>
                    </a:cxn>
                    <a:cxn ang="0">
                      <a:pos x="72" y="62"/>
                    </a:cxn>
                    <a:cxn ang="0">
                      <a:pos x="68" y="70"/>
                    </a:cxn>
                    <a:cxn ang="0">
                      <a:pos x="44" y="68"/>
                    </a:cxn>
                    <a:cxn ang="0">
                      <a:pos x="26" y="70"/>
                    </a:cxn>
                    <a:cxn ang="0">
                      <a:pos x="24" y="74"/>
                    </a:cxn>
                    <a:cxn ang="0">
                      <a:pos x="24" y="82"/>
                    </a:cxn>
                    <a:cxn ang="0">
                      <a:pos x="36" y="90"/>
                    </a:cxn>
                    <a:cxn ang="0">
                      <a:pos x="60" y="92"/>
                    </a:cxn>
                    <a:cxn ang="0">
                      <a:pos x="78" y="88"/>
                    </a:cxn>
                    <a:cxn ang="0">
                      <a:pos x="108" y="82"/>
                    </a:cxn>
                    <a:cxn ang="0">
                      <a:pos x="114" y="86"/>
                    </a:cxn>
                    <a:cxn ang="0">
                      <a:pos x="120" y="92"/>
                    </a:cxn>
                    <a:cxn ang="0">
                      <a:pos x="146" y="90"/>
                    </a:cxn>
                    <a:cxn ang="0">
                      <a:pos x="156" y="90"/>
                    </a:cxn>
                    <a:cxn ang="0">
                      <a:pos x="170" y="92"/>
                    </a:cxn>
                    <a:cxn ang="0">
                      <a:pos x="182" y="102"/>
                    </a:cxn>
                    <a:cxn ang="0">
                      <a:pos x="194" y="120"/>
                    </a:cxn>
                    <a:cxn ang="0">
                      <a:pos x="204" y="126"/>
                    </a:cxn>
                    <a:cxn ang="0">
                      <a:pos x="220" y="130"/>
                    </a:cxn>
                    <a:cxn ang="0">
                      <a:pos x="244" y="128"/>
                    </a:cxn>
                    <a:cxn ang="0">
                      <a:pos x="254" y="126"/>
                    </a:cxn>
                    <a:cxn ang="0">
                      <a:pos x="266" y="122"/>
                    </a:cxn>
                    <a:cxn ang="0">
                      <a:pos x="266" y="114"/>
                    </a:cxn>
                    <a:cxn ang="0">
                      <a:pos x="258" y="102"/>
                    </a:cxn>
                    <a:cxn ang="0">
                      <a:pos x="234" y="82"/>
                    </a:cxn>
                    <a:cxn ang="0">
                      <a:pos x="238" y="78"/>
                    </a:cxn>
                    <a:cxn ang="0">
                      <a:pos x="242" y="76"/>
                    </a:cxn>
                    <a:cxn ang="0">
                      <a:pos x="248" y="68"/>
                    </a:cxn>
                    <a:cxn ang="0">
                      <a:pos x="242" y="58"/>
                    </a:cxn>
                    <a:cxn ang="0">
                      <a:pos x="224" y="50"/>
                    </a:cxn>
                    <a:cxn ang="0">
                      <a:pos x="210" y="48"/>
                    </a:cxn>
                    <a:cxn ang="0">
                      <a:pos x="186" y="44"/>
                    </a:cxn>
                    <a:cxn ang="0">
                      <a:pos x="184" y="40"/>
                    </a:cxn>
                    <a:cxn ang="0">
                      <a:pos x="176" y="32"/>
                    </a:cxn>
                    <a:cxn ang="0">
                      <a:pos x="164" y="28"/>
                    </a:cxn>
                    <a:cxn ang="0">
                      <a:pos x="140" y="26"/>
                    </a:cxn>
                    <a:cxn ang="0">
                      <a:pos x="130" y="32"/>
                    </a:cxn>
                    <a:cxn ang="0">
                      <a:pos x="124" y="36"/>
                    </a:cxn>
                    <a:cxn ang="0">
                      <a:pos x="118" y="28"/>
                    </a:cxn>
                    <a:cxn ang="0">
                      <a:pos x="114" y="24"/>
                    </a:cxn>
                    <a:cxn ang="0">
                      <a:pos x="96" y="10"/>
                    </a:cxn>
                    <a:cxn ang="0">
                      <a:pos x="58" y="0"/>
                    </a:cxn>
                    <a:cxn ang="0">
                      <a:pos x="22" y="2"/>
                    </a:cxn>
                    <a:cxn ang="0">
                      <a:pos x="10" y="8"/>
                    </a:cxn>
                    <a:cxn ang="0">
                      <a:pos x="2" y="18"/>
                    </a:cxn>
                    <a:cxn ang="0">
                      <a:pos x="0" y="28"/>
                    </a:cxn>
                    <a:cxn ang="0">
                      <a:pos x="8" y="34"/>
                    </a:cxn>
                    <a:cxn ang="0">
                      <a:pos x="20" y="30"/>
                    </a:cxn>
                    <a:cxn ang="0">
                      <a:pos x="28" y="34"/>
                    </a:cxn>
                    <a:cxn ang="0">
                      <a:pos x="30" y="40"/>
                    </a:cxn>
                  </a:cxnLst>
                  <a:rect l="0" t="0" r="r" b="b"/>
                  <a:pathLst>
                    <a:path w="266" h="130">
                      <a:moveTo>
                        <a:pt x="30" y="40"/>
                      </a:moveTo>
                      <a:lnTo>
                        <a:pt x="30" y="40"/>
                      </a:lnTo>
                      <a:lnTo>
                        <a:pt x="30" y="48"/>
                      </a:lnTo>
                      <a:lnTo>
                        <a:pt x="32" y="50"/>
                      </a:lnTo>
                      <a:lnTo>
                        <a:pt x="36" y="50"/>
                      </a:lnTo>
                      <a:lnTo>
                        <a:pt x="40" y="46"/>
                      </a:lnTo>
                      <a:lnTo>
                        <a:pt x="46" y="44"/>
                      </a:lnTo>
                      <a:lnTo>
                        <a:pt x="52" y="44"/>
                      </a:lnTo>
                      <a:lnTo>
                        <a:pt x="58" y="46"/>
                      </a:lnTo>
                      <a:lnTo>
                        <a:pt x="66" y="54"/>
                      </a:lnTo>
                      <a:lnTo>
                        <a:pt x="66" y="54"/>
                      </a:lnTo>
                      <a:lnTo>
                        <a:pt x="72" y="62"/>
                      </a:lnTo>
                      <a:lnTo>
                        <a:pt x="72" y="66"/>
                      </a:lnTo>
                      <a:lnTo>
                        <a:pt x="68" y="70"/>
                      </a:lnTo>
                      <a:lnTo>
                        <a:pt x="60" y="70"/>
                      </a:lnTo>
                      <a:lnTo>
                        <a:pt x="44" y="68"/>
                      </a:lnTo>
                      <a:lnTo>
                        <a:pt x="34" y="68"/>
                      </a:lnTo>
                      <a:lnTo>
                        <a:pt x="26" y="70"/>
                      </a:lnTo>
                      <a:lnTo>
                        <a:pt x="26" y="70"/>
                      </a:lnTo>
                      <a:lnTo>
                        <a:pt x="24" y="74"/>
                      </a:lnTo>
                      <a:lnTo>
                        <a:pt x="22" y="78"/>
                      </a:lnTo>
                      <a:lnTo>
                        <a:pt x="24" y="82"/>
                      </a:lnTo>
                      <a:lnTo>
                        <a:pt x="28" y="86"/>
                      </a:lnTo>
                      <a:lnTo>
                        <a:pt x="36" y="90"/>
                      </a:lnTo>
                      <a:lnTo>
                        <a:pt x="46" y="92"/>
                      </a:lnTo>
                      <a:lnTo>
                        <a:pt x="60" y="92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98" y="82"/>
                      </a:lnTo>
                      <a:lnTo>
                        <a:pt x="108" y="82"/>
                      </a:lnTo>
                      <a:lnTo>
                        <a:pt x="112" y="82"/>
                      </a:lnTo>
                      <a:lnTo>
                        <a:pt x="114" y="86"/>
                      </a:lnTo>
                      <a:lnTo>
                        <a:pt x="116" y="88"/>
                      </a:lnTo>
                      <a:lnTo>
                        <a:pt x="120" y="92"/>
                      </a:lnTo>
                      <a:lnTo>
                        <a:pt x="130" y="92"/>
                      </a:lnTo>
                      <a:lnTo>
                        <a:pt x="146" y="90"/>
                      </a:lnTo>
                      <a:lnTo>
                        <a:pt x="146" y="90"/>
                      </a:lnTo>
                      <a:lnTo>
                        <a:pt x="156" y="90"/>
                      </a:lnTo>
                      <a:lnTo>
                        <a:pt x="164" y="90"/>
                      </a:lnTo>
                      <a:lnTo>
                        <a:pt x="170" y="92"/>
                      </a:lnTo>
                      <a:lnTo>
                        <a:pt x="174" y="94"/>
                      </a:lnTo>
                      <a:lnTo>
                        <a:pt x="182" y="102"/>
                      </a:lnTo>
                      <a:lnTo>
                        <a:pt x="186" y="110"/>
                      </a:lnTo>
                      <a:lnTo>
                        <a:pt x="194" y="120"/>
                      </a:lnTo>
                      <a:lnTo>
                        <a:pt x="198" y="124"/>
                      </a:lnTo>
                      <a:lnTo>
                        <a:pt x="204" y="126"/>
                      </a:lnTo>
                      <a:lnTo>
                        <a:pt x="210" y="128"/>
                      </a:lnTo>
                      <a:lnTo>
                        <a:pt x="220" y="130"/>
                      </a:lnTo>
                      <a:lnTo>
                        <a:pt x="230" y="130"/>
                      </a:lnTo>
                      <a:lnTo>
                        <a:pt x="244" y="128"/>
                      </a:lnTo>
                      <a:lnTo>
                        <a:pt x="244" y="128"/>
                      </a:lnTo>
                      <a:lnTo>
                        <a:pt x="254" y="126"/>
                      </a:lnTo>
                      <a:lnTo>
                        <a:pt x="262" y="124"/>
                      </a:lnTo>
                      <a:lnTo>
                        <a:pt x="266" y="122"/>
                      </a:lnTo>
                      <a:lnTo>
                        <a:pt x="266" y="118"/>
                      </a:lnTo>
                      <a:lnTo>
                        <a:pt x="266" y="114"/>
                      </a:lnTo>
                      <a:lnTo>
                        <a:pt x="264" y="110"/>
                      </a:lnTo>
                      <a:lnTo>
                        <a:pt x="258" y="102"/>
                      </a:lnTo>
                      <a:lnTo>
                        <a:pt x="240" y="88"/>
                      </a:lnTo>
                      <a:lnTo>
                        <a:pt x="234" y="82"/>
                      </a:lnTo>
                      <a:lnTo>
                        <a:pt x="234" y="80"/>
                      </a:lnTo>
                      <a:lnTo>
                        <a:pt x="238" y="78"/>
                      </a:lnTo>
                      <a:lnTo>
                        <a:pt x="238" y="78"/>
                      </a:lnTo>
                      <a:lnTo>
                        <a:pt x="242" y="76"/>
                      </a:lnTo>
                      <a:lnTo>
                        <a:pt x="246" y="72"/>
                      </a:lnTo>
                      <a:lnTo>
                        <a:pt x="248" y="68"/>
                      </a:lnTo>
                      <a:lnTo>
                        <a:pt x="246" y="64"/>
                      </a:lnTo>
                      <a:lnTo>
                        <a:pt x="242" y="58"/>
                      </a:lnTo>
                      <a:lnTo>
                        <a:pt x="236" y="54"/>
                      </a:lnTo>
                      <a:lnTo>
                        <a:pt x="224" y="50"/>
                      </a:lnTo>
                      <a:lnTo>
                        <a:pt x="210" y="48"/>
                      </a:lnTo>
                      <a:lnTo>
                        <a:pt x="210" y="48"/>
                      </a:lnTo>
                      <a:lnTo>
                        <a:pt x="190" y="46"/>
                      </a:lnTo>
                      <a:lnTo>
                        <a:pt x="186" y="44"/>
                      </a:lnTo>
                      <a:lnTo>
                        <a:pt x="186" y="42"/>
                      </a:lnTo>
                      <a:lnTo>
                        <a:pt x="184" y="40"/>
                      </a:lnTo>
                      <a:lnTo>
                        <a:pt x="182" y="36"/>
                      </a:lnTo>
                      <a:lnTo>
                        <a:pt x="176" y="3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50" y="26"/>
                      </a:lnTo>
                      <a:lnTo>
                        <a:pt x="140" y="26"/>
                      </a:lnTo>
                      <a:lnTo>
                        <a:pt x="134" y="28"/>
                      </a:lnTo>
                      <a:lnTo>
                        <a:pt x="130" y="32"/>
                      </a:lnTo>
                      <a:lnTo>
                        <a:pt x="126" y="34"/>
                      </a:lnTo>
                      <a:lnTo>
                        <a:pt x="124" y="36"/>
                      </a:lnTo>
                      <a:lnTo>
                        <a:pt x="122" y="34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lnTo>
                        <a:pt x="114" y="24"/>
                      </a:lnTo>
                      <a:lnTo>
                        <a:pt x="110" y="18"/>
                      </a:lnTo>
                      <a:lnTo>
                        <a:pt x="96" y="10"/>
                      </a:lnTo>
                      <a:lnTo>
                        <a:pt x="78" y="4"/>
                      </a:lnTo>
                      <a:lnTo>
                        <a:pt x="58" y="0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8" y="34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4" y="30"/>
                      </a:lnTo>
                      <a:lnTo>
                        <a:pt x="28" y="34"/>
                      </a:lnTo>
                      <a:lnTo>
                        <a:pt x="30" y="40"/>
                      </a:lnTo>
                      <a:lnTo>
                        <a:pt x="30" y="4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Freeform 6026">
                  <a:extLst>
                    <a:ext uri="{FF2B5EF4-FFF2-40B4-BE49-F238E27FC236}">
                      <a16:creationId xmlns:a16="http://schemas.microsoft.com/office/drawing/2014/main" id="{4912ABC6-75B6-4B47-ACDD-125131914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180" y="1013143"/>
                  <a:ext cx="44450" cy="33020"/>
                </a:xfrm>
                <a:custGeom>
                  <a:avLst/>
                  <a:gdLst/>
                  <a:ahLst/>
                  <a:cxnLst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66" y="50"/>
                    </a:cxn>
                    <a:cxn ang="0">
                      <a:pos x="68" y="48"/>
                    </a:cxn>
                    <a:cxn ang="0">
                      <a:pos x="70" y="46"/>
                    </a:cxn>
                    <a:cxn ang="0">
                      <a:pos x="70" y="44"/>
                    </a:cxn>
                    <a:cxn ang="0">
                      <a:pos x="68" y="40"/>
                    </a:cxn>
                    <a:cxn ang="0">
                      <a:pos x="56" y="26"/>
                    </a:cxn>
                    <a:cxn ang="0">
                      <a:pos x="56" y="26"/>
                    </a:cxn>
                    <a:cxn ang="0">
                      <a:pos x="46" y="18"/>
                    </a:cxn>
                    <a:cxn ang="0">
                      <a:pos x="36" y="12"/>
                    </a:cxn>
                    <a:cxn ang="0">
                      <a:pos x="26" y="6"/>
                    </a:cxn>
                    <a:cxn ang="0">
                      <a:pos x="16" y="2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22"/>
                    </a:cxn>
                    <a:cxn ang="0">
                      <a:pos x="18" y="36"/>
                    </a:cxn>
                    <a:cxn ang="0">
                      <a:pos x="24" y="44"/>
                    </a:cxn>
                    <a:cxn ang="0">
                      <a:pos x="32" y="48"/>
                    </a:cxn>
                    <a:cxn ang="0">
                      <a:pos x="42" y="52"/>
                    </a:cxn>
                    <a:cxn ang="0">
                      <a:pos x="56" y="52"/>
                    </a:cxn>
                    <a:cxn ang="0">
                      <a:pos x="56" y="52"/>
                    </a:cxn>
                  </a:cxnLst>
                  <a:rect l="0" t="0" r="r" b="b"/>
                  <a:pathLst>
                    <a:path w="70" h="52">
                      <a:moveTo>
                        <a:pt x="56" y="52"/>
                      </a:moveTo>
                      <a:lnTo>
                        <a:pt x="56" y="52"/>
                      </a:lnTo>
                      <a:lnTo>
                        <a:pt x="66" y="50"/>
                      </a:lnTo>
                      <a:lnTo>
                        <a:pt x="68" y="48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68" y="40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46" y="18"/>
                      </a:lnTo>
                      <a:lnTo>
                        <a:pt x="36" y="12"/>
                      </a:lnTo>
                      <a:lnTo>
                        <a:pt x="26" y="6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22"/>
                      </a:lnTo>
                      <a:lnTo>
                        <a:pt x="18" y="36"/>
                      </a:lnTo>
                      <a:lnTo>
                        <a:pt x="24" y="44"/>
                      </a:lnTo>
                      <a:lnTo>
                        <a:pt x="32" y="48"/>
                      </a:lnTo>
                      <a:lnTo>
                        <a:pt x="42" y="52"/>
                      </a:lnTo>
                      <a:lnTo>
                        <a:pt x="56" y="52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Freeform 6027">
                  <a:extLst>
                    <a:ext uri="{FF2B5EF4-FFF2-40B4-BE49-F238E27FC236}">
                      <a16:creationId xmlns:a16="http://schemas.microsoft.com/office/drawing/2014/main" id="{025A9912-B29B-46F9-BD61-D7842704D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410" y="957263"/>
                  <a:ext cx="95250" cy="54610"/>
                </a:xfrm>
                <a:custGeom>
                  <a:avLst/>
                  <a:gdLst/>
                  <a:ahLst/>
                  <a:cxnLst>
                    <a:cxn ang="0">
                      <a:pos x="14" y="38"/>
                    </a:cxn>
                    <a:cxn ang="0">
                      <a:pos x="22" y="44"/>
                    </a:cxn>
                    <a:cxn ang="0">
                      <a:pos x="44" y="54"/>
                    </a:cxn>
                    <a:cxn ang="0">
                      <a:pos x="50" y="56"/>
                    </a:cxn>
                    <a:cxn ang="0">
                      <a:pos x="52" y="58"/>
                    </a:cxn>
                    <a:cxn ang="0">
                      <a:pos x="42" y="64"/>
                    </a:cxn>
                    <a:cxn ang="0">
                      <a:pos x="32" y="68"/>
                    </a:cxn>
                    <a:cxn ang="0">
                      <a:pos x="40" y="68"/>
                    </a:cxn>
                    <a:cxn ang="0">
                      <a:pos x="50" y="70"/>
                    </a:cxn>
                    <a:cxn ang="0">
                      <a:pos x="56" y="76"/>
                    </a:cxn>
                    <a:cxn ang="0">
                      <a:pos x="60" y="84"/>
                    </a:cxn>
                    <a:cxn ang="0">
                      <a:pos x="66" y="86"/>
                    </a:cxn>
                    <a:cxn ang="0">
                      <a:pos x="74" y="82"/>
                    </a:cxn>
                    <a:cxn ang="0">
                      <a:pos x="98" y="76"/>
                    </a:cxn>
                    <a:cxn ang="0">
                      <a:pos x="132" y="70"/>
                    </a:cxn>
                    <a:cxn ang="0">
                      <a:pos x="142" y="64"/>
                    </a:cxn>
                    <a:cxn ang="0">
                      <a:pos x="140" y="60"/>
                    </a:cxn>
                    <a:cxn ang="0">
                      <a:pos x="140" y="52"/>
                    </a:cxn>
                    <a:cxn ang="0">
                      <a:pos x="150" y="42"/>
                    </a:cxn>
                    <a:cxn ang="0">
                      <a:pos x="148" y="36"/>
                    </a:cxn>
                    <a:cxn ang="0">
                      <a:pos x="140" y="32"/>
                    </a:cxn>
                    <a:cxn ang="0">
                      <a:pos x="122" y="24"/>
                    </a:cxn>
                    <a:cxn ang="0">
                      <a:pos x="100" y="22"/>
                    </a:cxn>
                    <a:cxn ang="0">
                      <a:pos x="82" y="14"/>
                    </a:cxn>
                    <a:cxn ang="0">
                      <a:pos x="68" y="8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8" y="8"/>
                    </a:cxn>
                    <a:cxn ang="0">
                      <a:pos x="8" y="14"/>
                    </a:cxn>
                    <a:cxn ang="0">
                      <a:pos x="10" y="20"/>
                    </a:cxn>
                    <a:cxn ang="0">
                      <a:pos x="6" y="28"/>
                    </a:cxn>
                    <a:cxn ang="0">
                      <a:pos x="0" y="30"/>
                    </a:cxn>
                    <a:cxn ang="0">
                      <a:pos x="14" y="38"/>
                    </a:cxn>
                  </a:cxnLst>
                  <a:rect l="0" t="0" r="r" b="b"/>
                  <a:pathLst>
                    <a:path w="150" h="86">
                      <a:moveTo>
                        <a:pt x="14" y="38"/>
                      </a:move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2" y="44"/>
                      </a:lnTo>
                      <a:lnTo>
                        <a:pt x="28" y="48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50" y="56"/>
                      </a:lnTo>
                      <a:lnTo>
                        <a:pt x="52" y="58"/>
                      </a:lnTo>
                      <a:lnTo>
                        <a:pt x="52" y="58"/>
                      </a:lnTo>
                      <a:lnTo>
                        <a:pt x="48" y="62"/>
                      </a:lnTo>
                      <a:lnTo>
                        <a:pt x="42" y="64"/>
                      </a:lnTo>
                      <a:lnTo>
                        <a:pt x="32" y="66"/>
                      </a:lnTo>
                      <a:lnTo>
                        <a:pt x="32" y="68"/>
                      </a:lnTo>
                      <a:lnTo>
                        <a:pt x="34" y="68"/>
                      </a:lnTo>
                      <a:lnTo>
                        <a:pt x="40" y="68"/>
                      </a:lnTo>
                      <a:lnTo>
                        <a:pt x="40" y="68"/>
                      </a:lnTo>
                      <a:lnTo>
                        <a:pt x="50" y="70"/>
                      </a:lnTo>
                      <a:lnTo>
                        <a:pt x="54" y="74"/>
                      </a:lnTo>
                      <a:lnTo>
                        <a:pt x="56" y="76"/>
                      </a:lnTo>
                      <a:lnTo>
                        <a:pt x="58" y="80"/>
                      </a:lnTo>
                      <a:lnTo>
                        <a:pt x="60" y="84"/>
                      </a:lnTo>
                      <a:lnTo>
                        <a:pt x="62" y="86"/>
                      </a:lnTo>
                      <a:lnTo>
                        <a:pt x="66" y="86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86" y="78"/>
                      </a:lnTo>
                      <a:lnTo>
                        <a:pt x="98" y="76"/>
                      </a:lnTo>
                      <a:lnTo>
                        <a:pt x="122" y="72"/>
                      </a:lnTo>
                      <a:lnTo>
                        <a:pt x="132" y="70"/>
                      </a:lnTo>
                      <a:lnTo>
                        <a:pt x="138" y="68"/>
                      </a:lnTo>
                      <a:lnTo>
                        <a:pt x="142" y="64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54"/>
                      </a:lnTo>
                      <a:lnTo>
                        <a:pt x="140" y="52"/>
                      </a:lnTo>
                      <a:lnTo>
                        <a:pt x="146" y="46"/>
                      </a:lnTo>
                      <a:lnTo>
                        <a:pt x="150" y="42"/>
                      </a:lnTo>
                      <a:lnTo>
                        <a:pt x="150" y="40"/>
                      </a:lnTo>
                      <a:lnTo>
                        <a:pt x="148" y="36"/>
                      </a:lnTo>
                      <a:lnTo>
                        <a:pt x="140" y="32"/>
                      </a:lnTo>
                      <a:lnTo>
                        <a:pt x="140" y="32"/>
                      </a:lnTo>
                      <a:lnTo>
                        <a:pt x="128" y="26"/>
                      </a:lnTo>
                      <a:lnTo>
                        <a:pt x="122" y="24"/>
                      </a:lnTo>
                      <a:lnTo>
                        <a:pt x="110" y="24"/>
                      </a:lnTo>
                      <a:lnTo>
                        <a:pt x="100" y="22"/>
                      </a:lnTo>
                      <a:lnTo>
                        <a:pt x="92" y="20"/>
                      </a:lnTo>
                      <a:lnTo>
                        <a:pt x="82" y="14"/>
                      </a:lnTo>
                      <a:lnTo>
                        <a:pt x="82" y="14"/>
                      </a:lnTo>
                      <a:lnTo>
                        <a:pt x="68" y="8"/>
                      </a:lnTo>
                      <a:lnTo>
                        <a:pt x="56" y="2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4" y="38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6033">
                  <a:extLst>
                    <a:ext uri="{FF2B5EF4-FFF2-40B4-BE49-F238E27FC236}">
                      <a16:creationId xmlns:a16="http://schemas.microsoft.com/office/drawing/2014/main" id="{C8A5AC06-C73E-4955-BE92-FB0F58A2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30" y="1806893"/>
                  <a:ext cx="15240" cy="889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4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6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4" h="1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8" y="14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6037">
                  <a:extLst>
                    <a:ext uri="{FF2B5EF4-FFF2-40B4-BE49-F238E27FC236}">
                      <a16:creationId xmlns:a16="http://schemas.microsoft.com/office/drawing/2014/main" id="{F5F9FE77-D085-4047-A01D-2E5763BA3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950" y="1811973"/>
                  <a:ext cx="24130" cy="22860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18" y="16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6"/>
                    </a:cxn>
                    <a:cxn ang="0">
                      <a:pos x="4" y="36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20" y="30"/>
                    </a:cxn>
                    <a:cxn ang="0">
                      <a:pos x="22" y="26"/>
                    </a:cxn>
                    <a:cxn ang="0">
                      <a:pos x="26" y="20"/>
                    </a:cxn>
                    <a:cxn ang="0">
                      <a:pos x="32" y="12"/>
                    </a:cxn>
                    <a:cxn ang="0">
                      <a:pos x="32" y="12"/>
                    </a:cxn>
                    <a:cxn ang="0">
                      <a:pos x="36" y="4"/>
                    </a:cxn>
                    <a:cxn ang="0">
                      <a:pos x="38" y="2"/>
                    </a:cxn>
                    <a:cxn ang="0">
                      <a:pos x="36" y="0"/>
                    </a:cxn>
                    <a:cxn ang="0">
                      <a:pos x="32" y="0"/>
                    </a:cxn>
                    <a:cxn ang="0">
                      <a:pos x="28" y="2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36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18" y="1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6" y="20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6054">
                  <a:extLst>
                    <a:ext uri="{FF2B5EF4-FFF2-40B4-BE49-F238E27FC236}">
                      <a16:creationId xmlns:a16="http://schemas.microsoft.com/office/drawing/2014/main" id="{ED17CA20-D6AC-461F-A2A2-7B576A769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5730" y="1058863"/>
                  <a:ext cx="317500" cy="121920"/>
                </a:xfrm>
                <a:custGeom>
                  <a:avLst/>
                  <a:gdLst/>
                  <a:ahLst/>
                  <a:cxnLst>
                    <a:cxn ang="0">
                      <a:pos x="314" y="78"/>
                    </a:cxn>
                    <a:cxn ang="0">
                      <a:pos x="338" y="86"/>
                    </a:cxn>
                    <a:cxn ang="0">
                      <a:pos x="354" y="100"/>
                    </a:cxn>
                    <a:cxn ang="0">
                      <a:pos x="340" y="106"/>
                    </a:cxn>
                    <a:cxn ang="0">
                      <a:pos x="280" y="102"/>
                    </a:cxn>
                    <a:cxn ang="0">
                      <a:pos x="258" y="102"/>
                    </a:cxn>
                    <a:cxn ang="0">
                      <a:pos x="236" y="72"/>
                    </a:cxn>
                    <a:cxn ang="0">
                      <a:pos x="186" y="46"/>
                    </a:cxn>
                    <a:cxn ang="0">
                      <a:pos x="154" y="54"/>
                    </a:cxn>
                    <a:cxn ang="0">
                      <a:pos x="138" y="36"/>
                    </a:cxn>
                    <a:cxn ang="0">
                      <a:pos x="102" y="32"/>
                    </a:cxn>
                    <a:cxn ang="0">
                      <a:pos x="42" y="58"/>
                    </a:cxn>
                    <a:cxn ang="0">
                      <a:pos x="46" y="66"/>
                    </a:cxn>
                    <a:cxn ang="0">
                      <a:pos x="22" y="88"/>
                    </a:cxn>
                    <a:cxn ang="0">
                      <a:pos x="24" y="98"/>
                    </a:cxn>
                    <a:cxn ang="0">
                      <a:pos x="14" y="110"/>
                    </a:cxn>
                    <a:cxn ang="0">
                      <a:pos x="6" y="132"/>
                    </a:cxn>
                    <a:cxn ang="0">
                      <a:pos x="66" y="146"/>
                    </a:cxn>
                    <a:cxn ang="0">
                      <a:pos x="94" y="138"/>
                    </a:cxn>
                    <a:cxn ang="0">
                      <a:pos x="106" y="146"/>
                    </a:cxn>
                    <a:cxn ang="0">
                      <a:pos x="124" y="148"/>
                    </a:cxn>
                    <a:cxn ang="0">
                      <a:pos x="144" y="126"/>
                    </a:cxn>
                    <a:cxn ang="0">
                      <a:pos x="152" y="130"/>
                    </a:cxn>
                    <a:cxn ang="0">
                      <a:pos x="158" y="140"/>
                    </a:cxn>
                    <a:cxn ang="0">
                      <a:pos x="232" y="132"/>
                    </a:cxn>
                    <a:cxn ang="0">
                      <a:pos x="264" y="134"/>
                    </a:cxn>
                    <a:cxn ang="0">
                      <a:pos x="212" y="148"/>
                    </a:cxn>
                    <a:cxn ang="0">
                      <a:pos x="144" y="160"/>
                    </a:cxn>
                    <a:cxn ang="0">
                      <a:pos x="134" y="176"/>
                    </a:cxn>
                    <a:cxn ang="0">
                      <a:pos x="166" y="190"/>
                    </a:cxn>
                    <a:cxn ang="0">
                      <a:pos x="234" y="184"/>
                    </a:cxn>
                    <a:cxn ang="0">
                      <a:pos x="296" y="164"/>
                    </a:cxn>
                    <a:cxn ang="0">
                      <a:pos x="350" y="146"/>
                    </a:cxn>
                    <a:cxn ang="0">
                      <a:pos x="378" y="152"/>
                    </a:cxn>
                    <a:cxn ang="0">
                      <a:pos x="394" y="144"/>
                    </a:cxn>
                    <a:cxn ang="0">
                      <a:pos x="420" y="150"/>
                    </a:cxn>
                    <a:cxn ang="0">
                      <a:pos x="460" y="138"/>
                    </a:cxn>
                    <a:cxn ang="0">
                      <a:pos x="492" y="106"/>
                    </a:cxn>
                    <a:cxn ang="0">
                      <a:pos x="498" y="84"/>
                    </a:cxn>
                    <a:cxn ang="0">
                      <a:pos x="470" y="68"/>
                    </a:cxn>
                    <a:cxn ang="0">
                      <a:pos x="436" y="70"/>
                    </a:cxn>
                    <a:cxn ang="0">
                      <a:pos x="398" y="80"/>
                    </a:cxn>
                    <a:cxn ang="0">
                      <a:pos x="400" y="68"/>
                    </a:cxn>
                    <a:cxn ang="0">
                      <a:pos x="384" y="60"/>
                    </a:cxn>
                    <a:cxn ang="0">
                      <a:pos x="384" y="52"/>
                    </a:cxn>
                    <a:cxn ang="0">
                      <a:pos x="382" y="40"/>
                    </a:cxn>
                    <a:cxn ang="0">
                      <a:pos x="370" y="18"/>
                    </a:cxn>
                    <a:cxn ang="0">
                      <a:pos x="358" y="0"/>
                    </a:cxn>
                    <a:cxn ang="0">
                      <a:pos x="300" y="28"/>
                    </a:cxn>
                    <a:cxn ang="0">
                      <a:pos x="290" y="40"/>
                    </a:cxn>
                    <a:cxn ang="0">
                      <a:pos x="318" y="54"/>
                    </a:cxn>
                    <a:cxn ang="0">
                      <a:pos x="328" y="66"/>
                    </a:cxn>
                  </a:cxnLst>
                  <a:rect l="0" t="0" r="r" b="b"/>
                  <a:pathLst>
                    <a:path w="500" h="192">
                      <a:moveTo>
                        <a:pt x="322" y="70"/>
                      </a:moveTo>
                      <a:lnTo>
                        <a:pt x="322" y="70"/>
                      </a:lnTo>
                      <a:lnTo>
                        <a:pt x="316" y="76"/>
                      </a:lnTo>
                      <a:lnTo>
                        <a:pt x="314" y="78"/>
                      </a:lnTo>
                      <a:lnTo>
                        <a:pt x="316" y="80"/>
                      </a:lnTo>
                      <a:lnTo>
                        <a:pt x="320" y="82"/>
                      </a:lnTo>
                      <a:lnTo>
                        <a:pt x="330" y="84"/>
                      </a:lnTo>
                      <a:lnTo>
                        <a:pt x="338" y="86"/>
                      </a:lnTo>
                      <a:lnTo>
                        <a:pt x="348" y="90"/>
                      </a:lnTo>
                      <a:lnTo>
                        <a:pt x="354" y="94"/>
                      </a:lnTo>
                      <a:lnTo>
                        <a:pt x="356" y="96"/>
                      </a:lnTo>
                      <a:lnTo>
                        <a:pt x="354" y="100"/>
                      </a:lnTo>
                      <a:lnTo>
                        <a:pt x="354" y="100"/>
                      </a:lnTo>
                      <a:lnTo>
                        <a:pt x="352" y="104"/>
                      </a:lnTo>
                      <a:lnTo>
                        <a:pt x="346" y="108"/>
                      </a:lnTo>
                      <a:lnTo>
                        <a:pt x="340" y="106"/>
                      </a:lnTo>
                      <a:lnTo>
                        <a:pt x="332" y="106"/>
                      </a:lnTo>
                      <a:lnTo>
                        <a:pt x="310" y="102"/>
                      </a:lnTo>
                      <a:lnTo>
                        <a:pt x="296" y="100"/>
                      </a:lnTo>
                      <a:lnTo>
                        <a:pt x="280" y="102"/>
                      </a:lnTo>
                      <a:lnTo>
                        <a:pt x="280" y="102"/>
                      </a:lnTo>
                      <a:lnTo>
                        <a:pt x="268" y="104"/>
                      </a:lnTo>
                      <a:lnTo>
                        <a:pt x="260" y="104"/>
                      </a:lnTo>
                      <a:lnTo>
                        <a:pt x="258" y="102"/>
                      </a:lnTo>
                      <a:lnTo>
                        <a:pt x="256" y="98"/>
                      </a:lnTo>
                      <a:lnTo>
                        <a:pt x="252" y="90"/>
                      </a:lnTo>
                      <a:lnTo>
                        <a:pt x="246" y="82"/>
                      </a:lnTo>
                      <a:lnTo>
                        <a:pt x="236" y="72"/>
                      </a:lnTo>
                      <a:lnTo>
                        <a:pt x="220" y="60"/>
                      </a:lnTo>
                      <a:lnTo>
                        <a:pt x="220" y="60"/>
                      </a:lnTo>
                      <a:lnTo>
                        <a:pt x="200" y="50"/>
                      </a:lnTo>
                      <a:lnTo>
                        <a:pt x="186" y="46"/>
                      </a:lnTo>
                      <a:lnTo>
                        <a:pt x="174" y="46"/>
                      </a:lnTo>
                      <a:lnTo>
                        <a:pt x="166" y="50"/>
                      </a:lnTo>
                      <a:lnTo>
                        <a:pt x="160" y="52"/>
                      </a:lnTo>
                      <a:lnTo>
                        <a:pt x="154" y="54"/>
                      </a:lnTo>
                      <a:lnTo>
                        <a:pt x="150" y="52"/>
                      </a:lnTo>
                      <a:lnTo>
                        <a:pt x="144" y="44"/>
                      </a:lnTo>
                      <a:lnTo>
                        <a:pt x="144" y="44"/>
                      </a:lnTo>
                      <a:lnTo>
                        <a:pt x="138" y="36"/>
                      </a:lnTo>
                      <a:lnTo>
                        <a:pt x="130" y="30"/>
                      </a:lnTo>
                      <a:lnTo>
                        <a:pt x="122" y="30"/>
                      </a:lnTo>
                      <a:lnTo>
                        <a:pt x="112" y="30"/>
                      </a:lnTo>
                      <a:lnTo>
                        <a:pt x="102" y="32"/>
                      </a:lnTo>
                      <a:lnTo>
                        <a:pt x="88" y="38"/>
                      </a:lnTo>
                      <a:lnTo>
                        <a:pt x="60" y="50"/>
                      </a:lnTo>
                      <a:lnTo>
                        <a:pt x="60" y="50"/>
                      </a:lnTo>
                      <a:lnTo>
                        <a:pt x="42" y="58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4" y="64"/>
                      </a:lnTo>
                      <a:lnTo>
                        <a:pt x="46" y="66"/>
                      </a:lnTo>
                      <a:lnTo>
                        <a:pt x="42" y="72"/>
                      </a:lnTo>
                      <a:lnTo>
                        <a:pt x="32" y="80"/>
                      </a:lnTo>
                      <a:lnTo>
                        <a:pt x="32" y="80"/>
                      </a:lnTo>
                      <a:lnTo>
                        <a:pt x="22" y="88"/>
                      </a:lnTo>
                      <a:lnTo>
                        <a:pt x="20" y="94"/>
                      </a:lnTo>
                      <a:lnTo>
                        <a:pt x="20" y="96"/>
                      </a:lnTo>
                      <a:lnTo>
                        <a:pt x="22" y="98"/>
                      </a:lnTo>
                      <a:lnTo>
                        <a:pt x="24" y="98"/>
                      </a:lnTo>
                      <a:lnTo>
                        <a:pt x="26" y="100"/>
                      </a:lnTo>
                      <a:lnTo>
                        <a:pt x="22" y="104"/>
                      </a:lnTo>
                      <a:lnTo>
                        <a:pt x="14" y="110"/>
                      </a:lnTo>
                      <a:lnTo>
                        <a:pt x="14" y="110"/>
                      </a:lnTo>
                      <a:lnTo>
                        <a:pt x="4" y="118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6" y="132"/>
                      </a:lnTo>
                      <a:lnTo>
                        <a:pt x="26" y="138"/>
                      </a:lnTo>
                      <a:lnTo>
                        <a:pt x="54" y="144"/>
                      </a:lnTo>
                      <a:lnTo>
                        <a:pt x="54" y="144"/>
                      </a:lnTo>
                      <a:lnTo>
                        <a:pt x="66" y="146"/>
                      </a:lnTo>
                      <a:lnTo>
                        <a:pt x="76" y="146"/>
                      </a:lnTo>
                      <a:lnTo>
                        <a:pt x="84" y="144"/>
                      </a:lnTo>
                      <a:lnTo>
                        <a:pt x="88" y="142"/>
                      </a:lnTo>
                      <a:lnTo>
                        <a:pt x="94" y="138"/>
                      </a:lnTo>
                      <a:lnTo>
                        <a:pt x="96" y="136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106" y="146"/>
                      </a:lnTo>
                      <a:lnTo>
                        <a:pt x="110" y="148"/>
                      </a:lnTo>
                      <a:lnTo>
                        <a:pt x="114" y="150"/>
                      </a:lnTo>
                      <a:lnTo>
                        <a:pt x="118" y="150"/>
                      </a:lnTo>
                      <a:lnTo>
                        <a:pt x="124" y="148"/>
                      </a:lnTo>
                      <a:lnTo>
                        <a:pt x="128" y="144"/>
                      </a:lnTo>
                      <a:lnTo>
                        <a:pt x="134" y="138"/>
                      </a:lnTo>
                      <a:lnTo>
                        <a:pt x="134" y="138"/>
                      </a:lnTo>
                      <a:lnTo>
                        <a:pt x="144" y="126"/>
                      </a:lnTo>
                      <a:lnTo>
                        <a:pt x="150" y="122"/>
                      </a:lnTo>
                      <a:lnTo>
                        <a:pt x="152" y="122"/>
                      </a:lnTo>
                      <a:lnTo>
                        <a:pt x="154" y="124"/>
                      </a:lnTo>
                      <a:lnTo>
                        <a:pt x="152" y="130"/>
                      </a:lnTo>
                      <a:lnTo>
                        <a:pt x="152" y="130"/>
                      </a:lnTo>
                      <a:lnTo>
                        <a:pt x="150" y="134"/>
                      </a:lnTo>
                      <a:lnTo>
                        <a:pt x="154" y="138"/>
                      </a:lnTo>
                      <a:lnTo>
                        <a:pt x="158" y="140"/>
                      </a:lnTo>
                      <a:lnTo>
                        <a:pt x="166" y="142"/>
                      </a:lnTo>
                      <a:lnTo>
                        <a:pt x="192" y="140"/>
                      </a:lnTo>
                      <a:lnTo>
                        <a:pt x="232" y="132"/>
                      </a:lnTo>
                      <a:lnTo>
                        <a:pt x="232" y="132"/>
                      </a:lnTo>
                      <a:lnTo>
                        <a:pt x="252" y="130"/>
                      </a:lnTo>
                      <a:lnTo>
                        <a:pt x="262" y="130"/>
                      </a:lnTo>
                      <a:lnTo>
                        <a:pt x="266" y="130"/>
                      </a:lnTo>
                      <a:lnTo>
                        <a:pt x="264" y="134"/>
                      </a:lnTo>
                      <a:lnTo>
                        <a:pt x="256" y="138"/>
                      </a:lnTo>
                      <a:lnTo>
                        <a:pt x="244" y="142"/>
                      </a:lnTo>
                      <a:lnTo>
                        <a:pt x="228" y="144"/>
                      </a:lnTo>
                      <a:lnTo>
                        <a:pt x="212" y="148"/>
                      </a:lnTo>
                      <a:lnTo>
                        <a:pt x="212" y="148"/>
                      </a:lnTo>
                      <a:lnTo>
                        <a:pt x="176" y="152"/>
                      </a:lnTo>
                      <a:lnTo>
                        <a:pt x="158" y="156"/>
                      </a:lnTo>
                      <a:lnTo>
                        <a:pt x="144" y="160"/>
                      </a:lnTo>
                      <a:lnTo>
                        <a:pt x="136" y="166"/>
                      </a:lnTo>
                      <a:lnTo>
                        <a:pt x="134" y="168"/>
                      </a:lnTo>
                      <a:lnTo>
                        <a:pt x="134" y="172"/>
                      </a:lnTo>
                      <a:lnTo>
                        <a:pt x="134" y="176"/>
                      </a:lnTo>
                      <a:lnTo>
                        <a:pt x="138" y="178"/>
                      </a:lnTo>
                      <a:lnTo>
                        <a:pt x="152" y="186"/>
                      </a:lnTo>
                      <a:lnTo>
                        <a:pt x="152" y="186"/>
                      </a:lnTo>
                      <a:lnTo>
                        <a:pt x="166" y="190"/>
                      </a:lnTo>
                      <a:lnTo>
                        <a:pt x="178" y="192"/>
                      </a:lnTo>
                      <a:lnTo>
                        <a:pt x="192" y="192"/>
                      </a:lnTo>
                      <a:lnTo>
                        <a:pt x="206" y="190"/>
                      </a:lnTo>
                      <a:lnTo>
                        <a:pt x="234" y="184"/>
                      </a:lnTo>
                      <a:lnTo>
                        <a:pt x="266" y="174"/>
                      </a:lnTo>
                      <a:lnTo>
                        <a:pt x="266" y="174"/>
                      </a:lnTo>
                      <a:lnTo>
                        <a:pt x="282" y="170"/>
                      </a:lnTo>
                      <a:lnTo>
                        <a:pt x="296" y="164"/>
                      </a:lnTo>
                      <a:lnTo>
                        <a:pt x="318" y="154"/>
                      </a:lnTo>
                      <a:lnTo>
                        <a:pt x="328" y="150"/>
                      </a:lnTo>
                      <a:lnTo>
                        <a:pt x="338" y="146"/>
                      </a:lnTo>
                      <a:lnTo>
                        <a:pt x="350" y="146"/>
                      </a:lnTo>
                      <a:lnTo>
                        <a:pt x="360" y="148"/>
                      </a:lnTo>
                      <a:lnTo>
                        <a:pt x="360" y="148"/>
                      </a:lnTo>
                      <a:lnTo>
                        <a:pt x="370" y="150"/>
                      </a:lnTo>
                      <a:lnTo>
                        <a:pt x="378" y="152"/>
                      </a:lnTo>
                      <a:lnTo>
                        <a:pt x="382" y="150"/>
                      </a:lnTo>
                      <a:lnTo>
                        <a:pt x="386" y="148"/>
                      </a:lnTo>
                      <a:lnTo>
                        <a:pt x="388" y="146"/>
                      </a:lnTo>
                      <a:lnTo>
                        <a:pt x="394" y="144"/>
                      </a:lnTo>
                      <a:lnTo>
                        <a:pt x="400" y="144"/>
                      </a:lnTo>
                      <a:lnTo>
                        <a:pt x="410" y="146"/>
                      </a:lnTo>
                      <a:lnTo>
                        <a:pt x="410" y="146"/>
                      </a:lnTo>
                      <a:lnTo>
                        <a:pt x="420" y="150"/>
                      </a:lnTo>
                      <a:lnTo>
                        <a:pt x="430" y="150"/>
                      </a:lnTo>
                      <a:lnTo>
                        <a:pt x="440" y="148"/>
                      </a:lnTo>
                      <a:lnTo>
                        <a:pt x="450" y="144"/>
                      </a:lnTo>
                      <a:lnTo>
                        <a:pt x="460" y="138"/>
                      </a:lnTo>
                      <a:lnTo>
                        <a:pt x="470" y="130"/>
                      </a:lnTo>
                      <a:lnTo>
                        <a:pt x="482" y="120"/>
                      </a:lnTo>
                      <a:lnTo>
                        <a:pt x="492" y="106"/>
                      </a:lnTo>
                      <a:lnTo>
                        <a:pt x="492" y="106"/>
                      </a:lnTo>
                      <a:lnTo>
                        <a:pt x="496" y="100"/>
                      </a:lnTo>
                      <a:lnTo>
                        <a:pt x="500" y="94"/>
                      </a:lnTo>
                      <a:lnTo>
                        <a:pt x="500" y="88"/>
                      </a:lnTo>
                      <a:lnTo>
                        <a:pt x="498" y="84"/>
                      </a:lnTo>
                      <a:lnTo>
                        <a:pt x="496" y="80"/>
                      </a:lnTo>
                      <a:lnTo>
                        <a:pt x="492" y="76"/>
                      </a:lnTo>
                      <a:lnTo>
                        <a:pt x="482" y="70"/>
                      </a:lnTo>
                      <a:lnTo>
                        <a:pt x="470" y="68"/>
                      </a:lnTo>
                      <a:lnTo>
                        <a:pt x="456" y="66"/>
                      </a:lnTo>
                      <a:lnTo>
                        <a:pt x="444" y="68"/>
                      </a:lnTo>
                      <a:lnTo>
                        <a:pt x="436" y="70"/>
                      </a:lnTo>
                      <a:lnTo>
                        <a:pt x="436" y="70"/>
                      </a:lnTo>
                      <a:lnTo>
                        <a:pt x="420" y="76"/>
                      </a:lnTo>
                      <a:lnTo>
                        <a:pt x="406" y="80"/>
                      </a:lnTo>
                      <a:lnTo>
                        <a:pt x="402" y="82"/>
                      </a:lnTo>
                      <a:lnTo>
                        <a:pt x="398" y="80"/>
                      </a:lnTo>
                      <a:lnTo>
                        <a:pt x="398" y="78"/>
                      </a:lnTo>
                      <a:lnTo>
                        <a:pt x="400" y="72"/>
                      </a:lnTo>
                      <a:lnTo>
                        <a:pt x="400" y="72"/>
                      </a:lnTo>
                      <a:lnTo>
                        <a:pt x="400" y="68"/>
                      </a:lnTo>
                      <a:lnTo>
                        <a:pt x="398" y="64"/>
                      </a:lnTo>
                      <a:lnTo>
                        <a:pt x="394" y="62"/>
                      </a:lnTo>
                      <a:lnTo>
                        <a:pt x="390" y="62"/>
                      </a:lnTo>
                      <a:lnTo>
                        <a:pt x="384" y="60"/>
                      </a:lnTo>
                      <a:lnTo>
                        <a:pt x="380" y="60"/>
                      </a:lnTo>
                      <a:lnTo>
                        <a:pt x="380" y="56"/>
                      </a:lnTo>
                      <a:lnTo>
                        <a:pt x="384" y="52"/>
                      </a:lnTo>
                      <a:lnTo>
                        <a:pt x="384" y="52"/>
                      </a:lnTo>
                      <a:lnTo>
                        <a:pt x="388" y="46"/>
                      </a:lnTo>
                      <a:lnTo>
                        <a:pt x="388" y="44"/>
                      </a:lnTo>
                      <a:lnTo>
                        <a:pt x="386" y="42"/>
                      </a:lnTo>
                      <a:lnTo>
                        <a:pt x="382" y="40"/>
                      </a:lnTo>
                      <a:lnTo>
                        <a:pt x="378" y="38"/>
                      </a:lnTo>
                      <a:lnTo>
                        <a:pt x="374" y="34"/>
                      </a:lnTo>
                      <a:lnTo>
                        <a:pt x="372" y="28"/>
                      </a:lnTo>
                      <a:lnTo>
                        <a:pt x="370" y="18"/>
                      </a:lnTo>
                      <a:lnTo>
                        <a:pt x="370" y="18"/>
                      </a:lnTo>
                      <a:lnTo>
                        <a:pt x="368" y="8"/>
                      </a:lnTo>
                      <a:lnTo>
                        <a:pt x="364" y="2"/>
                      </a:lnTo>
                      <a:lnTo>
                        <a:pt x="358" y="0"/>
                      </a:lnTo>
                      <a:lnTo>
                        <a:pt x="350" y="2"/>
                      </a:lnTo>
                      <a:lnTo>
                        <a:pt x="340" y="6"/>
                      </a:lnTo>
                      <a:lnTo>
                        <a:pt x="328" y="12"/>
                      </a:lnTo>
                      <a:lnTo>
                        <a:pt x="300" y="28"/>
                      </a:lnTo>
                      <a:lnTo>
                        <a:pt x="300" y="28"/>
                      </a:lnTo>
                      <a:lnTo>
                        <a:pt x="294" y="32"/>
                      </a:lnTo>
                      <a:lnTo>
                        <a:pt x="292" y="36"/>
                      </a:lnTo>
                      <a:lnTo>
                        <a:pt x="290" y="40"/>
                      </a:lnTo>
                      <a:lnTo>
                        <a:pt x="292" y="42"/>
                      </a:lnTo>
                      <a:lnTo>
                        <a:pt x="298" y="46"/>
                      </a:lnTo>
                      <a:lnTo>
                        <a:pt x="308" y="50"/>
                      </a:lnTo>
                      <a:lnTo>
                        <a:pt x="318" y="54"/>
                      </a:lnTo>
                      <a:lnTo>
                        <a:pt x="326" y="58"/>
                      </a:lnTo>
                      <a:lnTo>
                        <a:pt x="328" y="60"/>
                      </a:lnTo>
                      <a:lnTo>
                        <a:pt x="328" y="64"/>
                      </a:lnTo>
                      <a:lnTo>
                        <a:pt x="328" y="66"/>
                      </a:lnTo>
                      <a:lnTo>
                        <a:pt x="322" y="70"/>
                      </a:lnTo>
                      <a:lnTo>
                        <a:pt x="322" y="7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6074">
                  <a:extLst>
                    <a:ext uri="{FF2B5EF4-FFF2-40B4-BE49-F238E27FC236}">
                      <a16:creationId xmlns:a16="http://schemas.microsoft.com/office/drawing/2014/main" id="{E9E50D6A-897A-4F37-99DF-6A6C73EE4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930" y="3139123"/>
                  <a:ext cx="278130" cy="109220"/>
                </a:xfrm>
                <a:custGeom>
                  <a:avLst/>
                  <a:gdLst/>
                  <a:ahLst/>
                  <a:cxnLst>
                    <a:cxn ang="0">
                      <a:pos x="416" y="160"/>
                    </a:cxn>
                    <a:cxn ang="0">
                      <a:pos x="436" y="156"/>
                    </a:cxn>
                    <a:cxn ang="0">
                      <a:pos x="428" y="148"/>
                    </a:cxn>
                    <a:cxn ang="0">
                      <a:pos x="414" y="136"/>
                    </a:cxn>
                    <a:cxn ang="0">
                      <a:pos x="384" y="126"/>
                    </a:cxn>
                    <a:cxn ang="0">
                      <a:pos x="374" y="120"/>
                    </a:cxn>
                    <a:cxn ang="0">
                      <a:pos x="376" y="108"/>
                    </a:cxn>
                    <a:cxn ang="0">
                      <a:pos x="358" y="106"/>
                    </a:cxn>
                    <a:cxn ang="0">
                      <a:pos x="350" y="100"/>
                    </a:cxn>
                    <a:cxn ang="0">
                      <a:pos x="338" y="100"/>
                    </a:cxn>
                    <a:cxn ang="0">
                      <a:pos x="326" y="92"/>
                    </a:cxn>
                    <a:cxn ang="0">
                      <a:pos x="300" y="68"/>
                    </a:cxn>
                    <a:cxn ang="0">
                      <a:pos x="300" y="76"/>
                    </a:cxn>
                    <a:cxn ang="0">
                      <a:pos x="292" y="64"/>
                    </a:cxn>
                    <a:cxn ang="0">
                      <a:pos x="286" y="60"/>
                    </a:cxn>
                    <a:cxn ang="0">
                      <a:pos x="260" y="48"/>
                    </a:cxn>
                    <a:cxn ang="0">
                      <a:pos x="230" y="40"/>
                    </a:cxn>
                    <a:cxn ang="0">
                      <a:pos x="216" y="28"/>
                    </a:cxn>
                    <a:cxn ang="0">
                      <a:pos x="194" y="14"/>
                    </a:cxn>
                    <a:cxn ang="0">
                      <a:pos x="180" y="8"/>
                    </a:cxn>
                    <a:cxn ang="0">
                      <a:pos x="164" y="8"/>
                    </a:cxn>
                    <a:cxn ang="0">
                      <a:pos x="150" y="0"/>
                    </a:cxn>
                    <a:cxn ang="0">
                      <a:pos x="136" y="4"/>
                    </a:cxn>
                    <a:cxn ang="0">
                      <a:pos x="112" y="0"/>
                    </a:cxn>
                    <a:cxn ang="0">
                      <a:pos x="92" y="10"/>
                    </a:cxn>
                    <a:cxn ang="0">
                      <a:pos x="56" y="18"/>
                    </a:cxn>
                    <a:cxn ang="0">
                      <a:pos x="24" y="42"/>
                    </a:cxn>
                    <a:cxn ang="0">
                      <a:pos x="24" y="58"/>
                    </a:cxn>
                    <a:cxn ang="0">
                      <a:pos x="2" y="66"/>
                    </a:cxn>
                    <a:cxn ang="0">
                      <a:pos x="4" y="72"/>
                    </a:cxn>
                    <a:cxn ang="0">
                      <a:pos x="18" y="72"/>
                    </a:cxn>
                    <a:cxn ang="0">
                      <a:pos x="24" y="72"/>
                    </a:cxn>
                    <a:cxn ang="0">
                      <a:pos x="40" y="62"/>
                    </a:cxn>
                    <a:cxn ang="0">
                      <a:pos x="70" y="44"/>
                    </a:cxn>
                    <a:cxn ang="0">
                      <a:pos x="92" y="30"/>
                    </a:cxn>
                    <a:cxn ang="0">
                      <a:pos x="132" y="32"/>
                    </a:cxn>
                    <a:cxn ang="0">
                      <a:pos x="124" y="38"/>
                    </a:cxn>
                    <a:cxn ang="0">
                      <a:pos x="118" y="46"/>
                    </a:cxn>
                    <a:cxn ang="0">
                      <a:pos x="164" y="58"/>
                    </a:cxn>
                    <a:cxn ang="0">
                      <a:pos x="186" y="62"/>
                    </a:cxn>
                    <a:cxn ang="0">
                      <a:pos x="214" y="80"/>
                    </a:cxn>
                    <a:cxn ang="0">
                      <a:pos x="242" y="84"/>
                    </a:cxn>
                    <a:cxn ang="0">
                      <a:pos x="256" y="94"/>
                    </a:cxn>
                    <a:cxn ang="0">
                      <a:pos x="268" y="120"/>
                    </a:cxn>
                    <a:cxn ang="0">
                      <a:pos x="288" y="128"/>
                    </a:cxn>
                    <a:cxn ang="0">
                      <a:pos x="318" y="136"/>
                    </a:cxn>
                    <a:cxn ang="0">
                      <a:pos x="310" y="150"/>
                    </a:cxn>
                    <a:cxn ang="0">
                      <a:pos x="290" y="168"/>
                    </a:cxn>
                    <a:cxn ang="0">
                      <a:pos x="348" y="164"/>
                    </a:cxn>
                    <a:cxn ang="0">
                      <a:pos x="382" y="170"/>
                    </a:cxn>
                    <a:cxn ang="0">
                      <a:pos x="400" y="166"/>
                    </a:cxn>
                  </a:cxnLst>
                  <a:rect l="0" t="0" r="r" b="b"/>
                  <a:pathLst>
                    <a:path w="438" h="172">
                      <a:moveTo>
                        <a:pt x="400" y="166"/>
                      </a:moveTo>
                      <a:lnTo>
                        <a:pt x="400" y="166"/>
                      </a:lnTo>
                      <a:lnTo>
                        <a:pt x="410" y="162"/>
                      </a:lnTo>
                      <a:lnTo>
                        <a:pt x="416" y="160"/>
                      </a:lnTo>
                      <a:lnTo>
                        <a:pt x="426" y="160"/>
                      </a:lnTo>
                      <a:lnTo>
                        <a:pt x="432" y="162"/>
                      </a:lnTo>
                      <a:lnTo>
                        <a:pt x="436" y="156"/>
                      </a:lnTo>
                      <a:lnTo>
                        <a:pt x="436" y="156"/>
                      </a:lnTo>
                      <a:lnTo>
                        <a:pt x="438" y="152"/>
                      </a:lnTo>
                      <a:lnTo>
                        <a:pt x="438" y="150"/>
                      </a:lnTo>
                      <a:lnTo>
                        <a:pt x="434" y="150"/>
                      </a:lnTo>
                      <a:lnTo>
                        <a:pt x="428" y="148"/>
                      </a:lnTo>
                      <a:lnTo>
                        <a:pt x="424" y="146"/>
                      </a:lnTo>
                      <a:lnTo>
                        <a:pt x="420" y="144"/>
                      </a:lnTo>
                      <a:lnTo>
                        <a:pt x="420" y="144"/>
                      </a:lnTo>
                      <a:lnTo>
                        <a:pt x="414" y="136"/>
                      </a:lnTo>
                      <a:lnTo>
                        <a:pt x="410" y="132"/>
                      </a:lnTo>
                      <a:lnTo>
                        <a:pt x="400" y="128"/>
                      </a:lnTo>
                      <a:lnTo>
                        <a:pt x="384" y="126"/>
                      </a:lnTo>
                      <a:lnTo>
                        <a:pt x="384" y="126"/>
                      </a:lnTo>
                      <a:lnTo>
                        <a:pt x="372" y="124"/>
                      </a:lnTo>
                      <a:lnTo>
                        <a:pt x="370" y="124"/>
                      </a:lnTo>
                      <a:lnTo>
                        <a:pt x="372" y="122"/>
                      </a:lnTo>
                      <a:lnTo>
                        <a:pt x="374" y="120"/>
                      </a:lnTo>
                      <a:lnTo>
                        <a:pt x="376" y="116"/>
                      </a:lnTo>
                      <a:lnTo>
                        <a:pt x="376" y="112"/>
                      </a:lnTo>
                      <a:lnTo>
                        <a:pt x="376" y="112"/>
                      </a:lnTo>
                      <a:lnTo>
                        <a:pt x="376" y="108"/>
                      </a:lnTo>
                      <a:lnTo>
                        <a:pt x="374" y="108"/>
                      </a:lnTo>
                      <a:lnTo>
                        <a:pt x="368" y="106"/>
                      </a:lnTo>
                      <a:lnTo>
                        <a:pt x="362" y="106"/>
                      </a:lnTo>
                      <a:lnTo>
                        <a:pt x="358" y="106"/>
                      </a:lnTo>
                      <a:lnTo>
                        <a:pt x="356" y="104"/>
                      </a:lnTo>
                      <a:lnTo>
                        <a:pt x="356" y="104"/>
                      </a:lnTo>
                      <a:lnTo>
                        <a:pt x="352" y="102"/>
                      </a:lnTo>
                      <a:lnTo>
                        <a:pt x="350" y="100"/>
                      </a:lnTo>
                      <a:lnTo>
                        <a:pt x="344" y="102"/>
                      </a:lnTo>
                      <a:lnTo>
                        <a:pt x="340" y="102"/>
                      </a:lnTo>
                      <a:lnTo>
                        <a:pt x="338" y="102"/>
                      </a:lnTo>
                      <a:lnTo>
                        <a:pt x="338" y="100"/>
                      </a:lnTo>
                      <a:lnTo>
                        <a:pt x="338" y="100"/>
                      </a:lnTo>
                      <a:lnTo>
                        <a:pt x="334" y="96"/>
                      </a:lnTo>
                      <a:lnTo>
                        <a:pt x="332" y="94"/>
                      </a:lnTo>
                      <a:lnTo>
                        <a:pt x="326" y="92"/>
                      </a:lnTo>
                      <a:lnTo>
                        <a:pt x="320" y="86"/>
                      </a:lnTo>
                      <a:lnTo>
                        <a:pt x="320" y="86"/>
                      </a:lnTo>
                      <a:lnTo>
                        <a:pt x="304" y="70"/>
                      </a:lnTo>
                      <a:lnTo>
                        <a:pt x="300" y="68"/>
                      </a:lnTo>
                      <a:lnTo>
                        <a:pt x="300" y="70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6"/>
                      </a:lnTo>
                      <a:lnTo>
                        <a:pt x="300" y="76"/>
                      </a:lnTo>
                      <a:lnTo>
                        <a:pt x="296" y="76"/>
                      </a:lnTo>
                      <a:lnTo>
                        <a:pt x="294" y="70"/>
                      </a:lnTo>
                      <a:lnTo>
                        <a:pt x="292" y="64"/>
                      </a:lnTo>
                      <a:lnTo>
                        <a:pt x="292" y="64"/>
                      </a:lnTo>
                      <a:lnTo>
                        <a:pt x="292" y="62"/>
                      </a:lnTo>
                      <a:lnTo>
                        <a:pt x="292" y="60"/>
                      </a:lnTo>
                      <a:lnTo>
                        <a:pt x="286" y="60"/>
                      </a:lnTo>
                      <a:lnTo>
                        <a:pt x="276" y="56"/>
                      </a:lnTo>
                      <a:lnTo>
                        <a:pt x="268" y="54"/>
                      </a:lnTo>
                      <a:lnTo>
                        <a:pt x="260" y="48"/>
                      </a:lnTo>
                      <a:lnTo>
                        <a:pt x="260" y="48"/>
                      </a:lnTo>
                      <a:lnTo>
                        <a:pt x="252" y="42"/>
                      </a:lnTo>
                      <a:lnTo>
                        <a:pt x="244" y="40"/>
                      </a:lnTo>
                      <a:lnTo>
                        <a:pt x="234" y="40"/>
                      </a:lnTo>
                      <a:lnTo>
                        <a:pt x="230" y="40"/>
                      </a:lnTo>
                      <a:lnTo>
                        <a:pt x="226" y="38"/>
                      </a:lnTo>
                      <a:lnTo>
                        <a:pt x="220" y="34"/>
                      </a:lnTo>
                      <a:lnTo>
                        <a:pt x="216" y="28"/>
                      </a:lnTo>
                      <a:lnTo>
                        <a:pt x="216" y="28"/>
                      </a:lnTo>
                      <a:lnTo>
                        <a:pt x="210" y="20"/>
                      </a:lnTo>
                      <a:lnTo>
                        <a:pt x="204" y="16"/>
                      </a:lnTo>
                      <a:lnTo>
                        <a:pt x="200" y="14"/>
                      </a:lnTo>
                      <a:lnTo>
                        <a:pt x="194" y="14"/>
                      </a:lnTo>
                      <a:lnTo>
                        <a:pt x="186" y="14"/>
                      </a:lnTo>
                      <a:lnTo>
                        <a:pt x="182" y="12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76" y="6"/>
                      </a:lnTo>
                      <a:lnTo>
                        <a:pt x="174" y="4"/>
                      </a:lnTo>
                      <a:lnTo>
                        <a:pt x="168" y="6"/>
                      </a:lnTo>
                      <a:lnTo>
                        <a:pt x="164" y="8"/>
                      </a:lnTo>
                      <a:lnTo>
                        <a:pt x="160" y="6"/>
                      </a:lnTo>
                      <a:lnTo>
                        <a:pt x="156" y="4"/>
                      </a:lnTo>
                      <a:lnTo>
                        <a:pt x="156" y="4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6" y="2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26" y="2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4" y="4"/>
                      </a:lnTo>
                      <a:lnTo>
                        <a:pt x="98" y="8"/>
                      </a:lnTo>
                      <a:lnTo>
                        <a:pt x="92" y="10"/>
                      </a:lnTo>
                      <a:lnTo>
                        <a:pt x="86" y="10"/>
                      </a:lnTo>
                      <a:lnTo>
                        <a:pt x="86" y="10"/>
                      </a:lnTo>
                      <a:lnTo>
                        <a:pt x="68" y="14"/>
                      </a:lnTo>
                      <a:lnTo>
                        <a:pt x="56" y="18"/>
                      </a:lnTo>
                      <a:lnTo>
                        <a:pt x="44" y="22"/>
                      </a:lnTo>
                      <a:lnTo>
                        <a:pt x="36" y="28"/>
                      </a:lnTo>
                      <a:lnTo>
                        <a:pt x="28" y="34"/>
                      </a:lnTo>
                      <a:lnTo>
                        <a:pt x="24" y="42"/>
                      </a:lnTo>
                      <a:lnTo>
                        <a:pt x="22" y="48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4" y="62"/>
                      </a:lnTo>
                      <a:lnTo>
                        <a:pt x="4" y="64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0"/>
                      </a:lnTo>
                      <a:lnTo>
                        <a:pt x="4" y="72"/>
                      </a:lnTo>
                      <a:lnTo>
                        <a:pt x="8" y="72"/>
                      </a:lnTo>
                      <a:lnTo>
                        <a:pt x="14" y="72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20" y="74"/>
                      </a:lnTo>
                      <a:lnTo>
                        <a:pt x="24" y="72"/>
                      </a:lnTo>
                      <a:lnTo>
                        <a:pt x="30" y="68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62"/>
                      </a:lnTo>
                      <a:lnTo>
                        <a:pt x="42" y="58"/>
                      </a:lnTo>
                      <a:lnTo>
                        <a:pt x="52" y="54"/>
                      </a:lnTo>
                      <a:lnTo>
                        <a:pt x="62" y="48"/>
                      </a:lnTo>
                      <a:lnTo>
                        <a:pt x="70" y="44"/>
                      </a:lnTo>
                      <a:lnTo>
                        <a:pt x="76" y="40"/>
                      </a:lnTo>
                      <a:lnTo>
                        <a:pt x="76" y="40"/>
                      </a:lnTo>
                      <a:lnTo>
                        <a:pt x="84" y="34"/>
                      </a:lnTo>
                      <a:lnTo>
                        <a:pt x="92" y="30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24" y="28"/>
                      </a:lnTo>
                      <a:lnTo>
                        <a:pt x="132" y="32"/>
                      </a:lnTo>
                      <a:lnTo>
                        <a:pt x="132" y="32"/>
                      </a:lnTo>
                      <a:lnTo>
                        <a:pt x="134" y="34"/>
                      </a:lnTo>
                      <a:lnTo>
                        <a:pt x="132" y="36"/>
                      </a:lnTo>
                      <a:lnTo>
                        <a:pt x="124" y="38"/>
                      </a:lnTo>
                      <a:lnTo>
                        <a:pt x="116" y="42"/>
                      </a:lnTo>
                      <a:lnTo>
                        <a:pt x="116" y="44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26" y="52"/>
                      </a:lnTo>
                      <a:lnTo>
                        <a:pt x="134" y="56"/>
                      </a:lnTo>
                      <a:lnTo>
                        <a:pt x="146" y="58"/>
                      </a:lnTo>
                      <a:lnTo>
                        <a:pt x="164" y="58"/>
                      </a:lnTo>
                      <a:lnTo>
                        <a:pt x="164" y="58"/>
                      </a:lnTo>
                      <a:lnTo>
                        <a:pt x="174" y="58"/>
                      </a:lnTo>
                      <a:lnTo>
                        <a:pt x="180" y="60"/>
                      </a:lnTo>
                      <a:lnTo>
                        <a:pt x="186" y="62"/>
                      </a:lnTo>
                      <a:lnTo>
                        <a:pt x="190" y="66"/>
                      </a:lnTo>
                      <a:lnTo>
                        <a:pt x="200" y="74"/>
                      </a:lnTo>
                      <a:lnTo>
                        <a:pt x="206" y="78"/>
                      </a:lnTo>
                      <a:lnTo>
                        <a:pt x="214" y="80"/>
                      </a:lnTo>
                      <a:lnTo>
                        <a:pt x="214" y="80"/>
                      </a:lnTo>
                      <a:lnTo>
                        <a:pt x="222" y="84"/>
                      </a:lnTo>
                      <a:lnTo>
                        <a:pt x="230" y="84"/>
                      </a:lnTo>
                      <a:lnTo>
                        <a:pt x="242" y="84"/>
                      </a:lnTo>
                      <a:lnTo>
                        <a:pt x="246" y="84"/>
                      </a:lnTo>
                      <a:lnTo>
                        <a:pt x="250" y="86"/>
                      </a:lnTo>
                      <a:lnTo>
                        <a:pt x="252" y="88"/>
                      </a:lnTo>
                      <a:lnTo>
                        <a:pt x="256" y="94"/>
                      </a:lnTo>
                      <a:lnTo>
                        <a:pt x="256" y="94"/>
                      </a:lnTo>
                      <a:lnTo>
                        <a:pt x="260" y="106"/>
                      </a:lnTo>
                      <a:lnTo>
                        <a:pt x="266" y="116"/>
                      </a:lnTo>
                      <a:lnTo>
                        <a:pt x="268" y="120"/>
                      </a:lnTo>
                      <a:lnTo>
                        <a:pt x="274" y="124"/>
                      </a:lnTo>
                      <a:lnTo>
                        <a:pt x="280" y="126"/>
                      </a:lnTo>
                      <a:lnTo>
                        <a:pt x="288" y="128"/>
                      </a:lnTo>
                      <a:lnTo>
                        <a:pt x="288" y="128"/>
                      </a:lnTo>
                      <a:lnTo>
                        <a:pt x="304" y="128"/>
                      </a:lnTo>
                      <a:lnTo>
                        <a:pt x="310" y="130"/>
                      </a:lnTo>
                      <a:lnTo>
                        <a:pt x="316" y="134"/>
                      </a:lnTo>
                      <a:lnTo>
                        <a:pt x="318" y="136"/>
                      </a:lnTo>
                      <a:lnTo>
                        <a:pt x="318" y="140"/>
                      </a:lnTo>
                      <a:lnTo>
                        <a:pt x="316" y="144"/>
                      </a:lnTo>
                      <a:lnTo>
                        <a:pt x="310" y="150"/>
                      </a:lnTo>
                      <a:lnTo>
                        <a:pt x="310" y="150"/>
                      </a:lnTo>
                      <a:lnTo>
                        <a:pt x="298" y="158"/>
                      </a:lnTo>
                      <a:lnTo>
                        <a:pt x="292" y="162"/>
                      </a:lnTo>
                      <a:lnTo>
                        <a:pt x="290" y="166"/>
                      </a:lnTo>
                      <a:lnTo>
                        <a:pt x="290" y="168"/>
                      </a:lnTo>
                      <a:lnTo>
                        <a:pt x="296" y="170"/>
                      </a:lnTo>
                      <a:lnTo>
                        <a:pt x="328" y="166"/>
                      </a:lnTo>
                      <a:lnTo>
                        <a:pt x="328" y="166"/>
                      </a:lnTo>
                      <a:lnTo>
                        <a:pt x="348" y="164"/>
                      </a:lnTo>
                      <a:lnTo>
                        <a:pt x="360" y="166"/>
                      </a:lnTo>
                      <a:lnTo>
                        <a:pt x="370" y="166"/>
                      </a:lnTo>
                      <a:lnTo>
                        <a:pt x="376" y="168"/>
                      </a:lnTo>
                      <a:lnTo>
                        <a:pt x="382" y="170"/>
                      </a:lnTo>
                      <a:lnTo>
                        <a:pt x="386" y="172"/>
                      </a:lnTo>
                      <a:lnTo>
                        <a:pt x="392" y="170"/>
                      </a:lnTo>
                      <a:lnTo>
                        <a:pt x="400" y="166"/>
                      </a:lnTo>
                      <a:lnTo>
                        <a:pt x="400" y="16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6084">
                  <a:extLst>
                    <a:ext uri="{FF2B5EF4-FFF2-40B4-BE49-F238E27FC236}">
                      <a16:creationId xmlns:a16="http://schemas.microsoft.com/office/drawing/2014/main" id="{E6F787BD-9692-4E9D-BABA-C87501F2B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1460" y="3296603"/>
                  <a:ext cx="5080" cy="508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Freeform 6086">
                  <a:extLst>
                    <a:ext uri="{FF2B5EF4-FFF2-40B4-BE49-F238E27FC236}">
                      <a16:creationId xmlns:a16="http://schemas.microsoft.com/office/drawing/2014/main" id="{0E36A43C-F0DF-4D7B-A86E-BB28503067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979" y="1296353"/>
                  <a:ext cx="2874010" cy="2354580"/>
                </a:xfrm>
                <a:custGeom>
                  <a:avLst/>
                  <a:gdLst/>
                  <a:ahLst/>
                  <a:cxnLst>
                    <a:cxn ang="0">
                      <a:pos x="3400" y="3516"/>
                    </a:cxn>
                    <a:cxn ang="0">
                      <a:pos x="3292" y="3276"/>
                    </a:cxn>
                    <a:cxn ang="0">
                      <a:pos x="3246" y="3102"/>
                    </a:cxn>
                    <a:cxn ang="0">
                      <a:pos x="3116" y="3080"/>
                    </a:cxn>
                    <a:cxn ang="0">
                      <a:pos x="2830" y="2916"/>
                    </a:cxn>
                    <a:cxn ang="0">
                      <a:pos x="3078" y="2572"/>
                    </a:cxn>
                    <a:cxn ang="0">
                      <a:pos x="3134" y="2554"/>
                    </a:cxn>
                    <a:cxn ang="0">
                      <a:pos x="3436" y="2646"/>
                    </a:cxn>
                    <a:cxn ang="0">
                      <a:pos x="3526" y="2642"/>
                    </a:cxn>
                    <a:cxn ang="0">
                      <a:pos x="3686" y="2282"/>
                    </a:cxn>
                    <a:cxn ang="0">
                      <a:pos x="3698" y="2162"/>
                    </a:cxn>
                    <a:cxn ang="0">
                      <a:pos x="3748" y="2092"/>
                    </a:cxn>
                    <a:cxn ang="0">
                      <a:pos x="3924" y="1928"/>
                    </a:cxn>
                    <a:cxn ang="0">
                      <a:pos x="4006" y="1782"/>
                    </a:cxn>
                    <a:cxn ang="0">
                      <a:pos x="4138" y="1824"/>
                    </a:cxn>
                    <a:cxn ang="0">
                      <a:pos x="4150" y="1496"/>
                    </a:cxn>
                    <a:cxn ang="0">
                      <a:pos x="4522" y="1296"/>
                    </a:cxn>
                    <a:cxn ang="0">
                      <a:pos x="4314" y="1090"/>
                    </a:cxn>
                    <a:cxn ang="0">
                      <a:pos x="4060" y="934"/>
                    </a:cxn>
                    <a:cxn ang="0">
                      <a:pos x="3720" y="680"/>
                    </a:cxn>
                    <a:cxn ang="0">
                      <a:pos x="3570" y="1166"/>
                    </a:cxn>
                    <a:cxn ang="0">
                      <a:pos x="3346" y="1132"/>
                    </a:cxn>
                    <a:cxn ang="0">
                      <a:pos x="3060" y="648"/>
                    </a:cxn>
                    <a:cxn ang="0">
                      <a:pos x="3304" y="420"/>
                    </a:cxn>
                    <a:cxn ang="0">
                      <a:pos x="3452" y="258"/>
                    </a:cxn>
                    <a:cxn ang="0">
                      <a:pos x="3282" y="322"/>
                    </a:cxn>
                    <a:cxn ang="0">
                      <a:pos x="3048" y="164"/>
                    </a:cxn>
                    <a:cxn ang="0">
                      <a:pos x="2954" y="232"/>
                    </a:cxn>
                    <a:cxn ang="0">
                      <a:pos x="2726" y="298"/>
                    </a:cxn>
                    <a:cxn ang="0">
                      <a:pos x="2330" y="286"/>
                    </a:cxn>
                    <a:cxn ang="0">
                      <a:pos x="1732" y="136"/>
                    </a:cxn>
                    <a:cxn ang="0">
                      <a:pos x="1406" y="178"/>
                    </a:cxn>
                    <a:cxn ang="0">
                      <a:pos x="636" y="94"/>
                    </a:cxn>
                    <a:cxn ang="0">
                      <a:pos x="54" y="266"/>
                    </a:cxn>
                    <a:cxn ang="0">
                      <a:pos x="28" y="440"/>
                    </a:cxn>
                    <a:cxn ang="0">
                      <a:pos x="270" y="598"/>
                    </a:cxn>
                    <a:cxn ang="0">
                      <a:pos x="246" y="900"/>
                    </a:cxn>
                    <a:cxn ang="0">
                      <a:pos x="218" y="1124"/>
                    </a:cxn>
                    <a:cxn ang="0">
                      <a:pos x="548" y="956"/>
                    </a:cxn>
                    <a:cxn ang="0">
                      <a:pos x="648" y="882"/>
                    </a:cxn>
                    <a:cxn ang="0">
                      <a:pos x="1136" y="842"/>
                    </a:cxn>
                    <a:cxn ang="0">
                      <a:pos x="1412" y="1020"/>
                    </a:cxn>
                    <a:cxn ang="0">
                      <a:pos x="1524" y="1162"/>
                    </a:cxn>
                    <a:cxn ang="0">
                      <a:pos x="1646" y="1306"/>
                    </a:cxn>
                    <a:cxn ang="0">
                      <a:pos x="1750" y="1434"/>
                    </a:cxn>
                    <a:cxn ang="0">
                      <a:pos x="1840" y="1570"/>
                    </a:cxn>
                    <a:cxn ang="0">
                      <a:pos x="1838" y="2170"/>
                    </a:cxn>
                    <a:cxn ang="0">
                      <a:pos x="2146" y="2682"/>
                    </a:cxn>
                    <a:cxn ang="0">
                      <a:pos x="2168" y="2564"/>
                    </a:cxn>
                    <a:cxn ang="0">
                      <a:pos x="2530" y="2998"/>
                    </a:cxn>
                    <a:cxn ang="0">
                      <a:pos x="3202" y="3400"/>
                    </a:cxn>
                    <a:cxn ang="0">
                      <a:pos x="3330" y="3570"/>
                    </a:cxn>
                    <a:cxn ang="0">
                      <a:pos x="3432" y="3656"/>
                    </a:cxn>
                    <a:cxn ang="0">
                      <a:pos x="3562" y="3616"/>
                    </a:cxn>
                    <a:cxn ang="0">
                      <a:pos x="3408" y="1922"/>
                    </a:cxn>
                    <a:cxn ang="0">
                      <a:pos x="3590" y="1870"/>
                    </a:cxn>
                    <a:cxn ang="0">
                      <a:pos x="3578" y="1812"/>
                    </a:cxn>
                    <a:cxn ang="0">
                      <a:pos x="3344" y="1588"/>
                    </a:cxn>
                    <a:cxn ang="0">
                      <a:pos x="3548" y="1750"/>
                    </a:cxn>
                    <a:cxn ang="0">
                      <a:pos x="3418" y="1798"/>
                    </a:cxn>
                    <a:cxn ang="0">
                      <a:pos x="3294" y="1766"/>
                    </a:cxn>
                    <a:cxn ang="0">
                      <a:pos x="3244" y="1726"/>
                    </a:cxn>
                    <a:cxn ang="0">
                      <a:pos x="3258" y="1654"/>
                    </a:cxn>
                  </a:cxnLst>
                  <a:rect l="0" t="0" r="r" b="b"/>
                  <a:pathLst>
                    <a:path w="4526" h="3708">
                      <a:moveTo>
                        <a:pt x="3654" y="3626"/>
                      </a:move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42" y="3614"/>
                      </a:lnTo>
                      <a:lnTo>
                        <a:pt x="3628" y="3600"/>
                      </a:lnTo>
                      <a:lnTo>
                        <a:pt x="3622" y="3596"/>
                      </a:lnTo>
                      <a:lnTo>
                        <a:pt x="3614" y="3592"/>
                      </a:lnTo>
                      <a:lnTo>
                        <a:pt x="3606" y="3590"/>
                      </a:lnTo>
                      <a:lnTo>
                        <a:pt x="3598" y="3588"/>
                      </a:lnTo>
                      <a:lnTo>
                        <a:pt x="3598" y="3588"/>
                      </a:lnTo>
                      <a:lnTo>
                        <a:pt x="3588" y="3590"/>
                      </a:lnTo>
                      <a:lnTo>
                        <a:pt x="3588" y="3588"/>
                      </a:lnTo>
                      <a:lnTo>
                        <a:pt x="3588" y="3588"/>
                      </a:lnTo>
                      <a:lnTo>
                        <a:pt x="3588" y="3586"/>
                      </a:lnTo>
                      <a:lnTo>
                        <a:pt x="3586" y="3584"/>
                      </a:lnTo>
                      <a:lnTo>
                        <a:pt x="3574" y="3582"/>
                      </a:lnTo>
                      <a:lnTo>
                        <a:pt x="3574" y="3582"/>
                      </a:lnTo>
                      <a:lnTo>
                        <a:pt x="3562" y="3582"/>
                      </a:lnTo>
                      <a:lnTo>
                        <a:pt x="3560" y="3582"/>
                      </a:lnTo>
                      <a:lnTo>
                        <a:pt x="3560" y="3584"/>
                      </a:lnTo>
                      <a:lnTo>
                        <a:pt x="3556" y="3590"/>
                      </a:lnTo>
                      <a:lnTo>
                        <a:pt x="3552" y="3594"/>
                      </a:lnTo>
                      <a:lnTo>
                        <a:pt x="3546" y="3598"/>
                      </a:lnTo>
                      <a:lnTo>
                        <a:pt x="3546" y="3598"/>
                      </a:lnTo>
                      <a:lnTo>
                        <a:pt x="3524" y="3608"/>
                      </a:lnTo>
                      <a:lnTo>
                        <a:pt x="3518" y="3612"/>
                      </a:lnTo>
                      <a:lnTo>
                        <a:pt x="3514" y="3616"/>
                      </a:lnTo>
                      <a:lnTo>
                        <a:pt x="3496" y="3622"/>
                      </a:lnTo>
                      <a:lnTo>
                        <a:pt x="3496" y="3622"/>
                      </a:lnTo>
                      <a:lnTo>
                        <a:pt x="3492" y="3622"/>
                      </a:lnTo>
                      <a:lnTo>
                        <a:pt x="3488" y="3620"/>
                      </a:lnTo>
                      <a:lnTo>
                        <a:pt x="3480" y="3612"/>
                      </a:lnTo>
                      <a:lnTo>
                        <a:pt x="3480" y="3612"/>
                      </a:lnTo>
                      <a:lnTo>
                        <a:pt x="3476" y="3608"/>
                      </a:lnTo>
                      <a:lnTo>
                        <a:pt x="3474" y="3604"/>
                      </a:lnTo>
                      <a:lnTo>
                        <a:pt x="3474" y="3604"/>
                      </a:lnTo>
                      <a:lnTo>
                        <a:pt x="3472" y="3602"/>
                      </a:lnTo>
                      <a:lnTo>
                        <a:pt x="3470" y="3602"/>
                      </a:lnTo>
                      <a:lnTo>
                        <a:pt x="3468" y="3604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68" y="3612"/>
                      </a:lnTo>
                      <a:lnTo>
                        <a:pt x="3464" y="3612"/>
                      </a:lnTo>
                      <a:lnTo>
                        <a:pt x="3460" y="3610"/>
                      </a:lnTo>
                      <a:lnTo>
                        <a:pt x="3456" y="3608"/>
                      </a:lnTo>
                      <a:lnTo>
                        <a:pt x="3456" y="3608"/>
                      </a:lnTo>
                      <a:lnTo>
                        <a:pt x="3458" y="3604"/>
                      </a:lnTo>
                      <a:lnTo>
                        <a:pt x="3460" y="3604"/>
                      </a:lnTo>
                      <a:lnTo>
                        <a:pt x="3460" y="3602"/>
                      </a:lnTo>
                      <a:lnTo>
                        <a:pt x="3460" y="3600"/>
                      </a:lnTo>
                      <a:lnTo>
                        <a:pt x="3460" y="3600"/>
                      </a:lnTo>
                      <a:lnTo>
                        <a:pt x="3458" y="3600"/>
                      </a:lnTo>
                      <a:lnTo>
                        <a:pt x="3454" y="3600"/>
                      </a:lnTo>
                      <a:lnTo>
                        <a:pt x="3452" y="3600"/>
                      </a:lnTo>
                      <a:lnTo>
                        <a:pt x="3452" y="3596"/>
                      </a:lnTo>
                      <a:lnTo>
                        <a:pt x="3452" y="3596"/>
                      </a:lnTo>
                      <a:lnTo>
                        <a:pt x="3452" y="3590"/>
                      </a:lnTo>
                      <a:lnTo>
                        <a:pt x="3450" y="3588"/>
                      </a:lnTo>
                      <a:lnTo>
                        <a:pt x="3444" y="3584"/>
                      </a:lnTo>
                      <a:lnTo>
                        <a:pt x="3444" y="3584"/>
                      </a:lnTo>
                      <a:lnTo>
                        <a:pt x="3440" y="3578"/>
                      </a:lnTo>
                      <a:lnTo>
                        <a:pt x="3432" y="3568"/>
                      </a:lnTo>
                      <a:lnTo>
                        <a:pt x="3422" y="3558"/>
                      </a:lnTo>
                      <a:lnTo>
                        <a:pt x="3412" y="3544"/>
                      </a:lnTo>
                      <a:lnTo>
                        <a:pt x="3412" y="3544"/>
                      </a:lnTo>
                      <a:lnTo>
                        <a:pt x="3406" y="3534"/>
                      </a:lnTo>
                      <a:lnTo>
                        <a:pt x="3404" y="3528"/>
                      </a:lnTo>
                      <a:lnTo>
                        <a:pt x="3404" y="3522"/>
                      </a:lnTo>
                      <a:lnTo>
                        <a:pt x="3400" y="3516"/>
                      </a:lnTo>
                      <a:lnTo>
                        <a:pt x="3400" y="3516"/>
                      </a:lnTo>
                      <a:lnTo>
                        <a:pt x="3396" y="3512"/>
                      </a:lnTo>
                      <a:lnTo>
                        <a:pt x="3392" y="3504"/>
                      </a:lnTo>
                      <a:lnTo>
                        <a:pt x="3392" y="3504"/>
                      </a:lnTo>
                      <a:lnTo>
                        <a:pt x="3392" y="3498"/>
                      </a:lnTo>
                      <a:lnTo>
                        <a:pt x="3392" y="3492"/>
                      </a:lnTo>
                      <a:lnTo>
                        <a:pt x="3396" y="3486"/>
                      </a:lnTo>
                      <a:lnTo>
                        <a:pt x="3398" y="3484"/>
                      </a:lnTo>
                      <a:lnTo>
                        <a:pt x="3398" y="3484"/>
                      </a:lnTo>
                      <a:lnTo>
                        <a:pt x="3400" y="3482"/>
                      </a:lnTo>
                      <a:lnTo>
                        <a:pt x="3400" y="3478"/>
                      </a:lnTo>
                      <a:lnTo>
                        <a:pt x="3398" y="3474"/>
                      </a:lnTo>
                      <a:lnTo>
                        <a:pt x="3396" y="3472"/>
                      </a:lnTo>
                      <a:lnTo>
                        <a:pt x="3396" y="3472"/>
                      </a:lnTo>
                      <a:lnTo>
                        <a:pt x="3396" y="3470"/>
                      </a:lnTo>
                      <a:lnTo>
                        <a:pt x="3394" y="3470"/>
                      </a:lnTo>
                      <a:lnTo>
                        <a:pt x="3396" y="3464"/>
                      </a:lnTo>
                      <a:lnTo>
                        <a:pt x="3400" y="3452"/>
                      </a:lnTo>
                      <a:lnTo>
                        <a:pt x="3400" y="3452"/>
                      </a:lnTo>
                      <a:lnTo>
                        <a:pt x="3400" y="3446"/>
                      </a:lnTo>
                      <a:lnTo>
                        <a:pt x="3402" y="3444"/>
                      </a:lnTo>
                      <a:lnTo>
                        <a:pt x="3404" y="3444"/>
                      </a:lnTo>
                      <a:lnTo>
                        <a:pt x="3404" y="3444"/>
                      </a:lnTo>
                      <a:lnTo>
                        <a:pt x="3408" y="3444"/>
                      </a:lnTo>
                      <a:lnTo>
                        <a:pt x="3406" y="3438"/>
                      </a:lnTo>
                      <a:lnTo>
                        <a:pt x="3406" y="3438"/>
                      </a:lnTo>
                      <a:lnTo>
                        <a:pt x="3406" y="3424"/>
                      </a:lnTo>
                      <a:lnTo>
                        <a:pt x="3404" y="3404"/>
                      </a:lnTo>
                      <a:lnTo>
                        <a:pt x="3404" y="3404"/>
                      </a:lnTo>
                      <a:lnTo>
                        <a:pt x="3402" y="3396"/>
                      </a:lnTo>
                      <a:lnTo>
                        <a:pt x="3404" y="3392"/>
                      </a:lnTo>
                      <a:lnTo>
                        <a:pt x="3406" y="3386"/>
                      </a:lnTo>
                      <a:lnTo>
                        <a:pt x="3408" y="3378"/>
                      </a:lnTo>
                      <a:lnTo>
                        <a:pt x="3408" y="3378"/>
                      </a:lnTo>
                      <a:lnTo>
                        <a:pt x="3410" y="3368"/>
                      </a:lnTo>
                      <a:lnTo>
                        <a:pt x="3414" y="3358"/>
                      </a:lnTo>
                      <a:lnTo>
                        <a:pt x="3418" y="3350"/>
                      </a:lnTo>
                      <a:lnTo>
                        <a:pt x="3418" y="3346"/>
                      </a:lnTo>
                      <a:lnTo>
                        <a:pt x="3418" y="3342"/>
                      </a:lnTo>
                      <a:lnTo>
                        <a:pt x="3418" y="3342"/>
                      </a:lnTo>
                      <a:lnTo>
                        <a:pt x="3416" y="3334"/>
                      </a:lnTo>
                      <a:lnTo>
                        <a:pt x="3416" y="3328"/>
                      </a:lnTo>
                      <a:lnTo>
                        <a:pt x="3418" y="3324"/>
                      </a:lnTo>
                      <a:lnTo>
                        <a:pt x="3420" y="3318"/>
                      </a:lnTo>
                      <a:lnTo>
                        <a:pt x="3420" y="3318"/>
                      </a:lnTo>
                      <a:lnTo>
                        <a:pt x="3420" y="3314"/>
                      </a:lnTo>
                      <a:lnTo>
                        <a:pt x="3418" y="3310"/>
                      </a:lnTo>
                      <a:lnTo>
                        <a:pt x="3412" y="3304"/>
                      </a:lnTo>
                      <a:lnTo>
                        <a:pt x="3406" y="3300"/>
                      </a:lnTo>
                      <a:lnTo>
                        <a:pt x="3406" y="3300"/>
                      </a:lnTo>
                      <a:lnTo>
                        <a:pt x="3388" y="3290"/>
                      </a:lnTo>
                      <a:lnTo>
                        <a:pt x="3380" y="3280"/>
                      </a:lnTo>
                      <a:lnTo>
                        <a:pt x="3380" y="3280"/>
                      </a:lnTo>
                      <a:lnTo>
                        <a:pt x="3372" y="3274"/>
                      </a:lnTo>
                      <a:lnTo>
                        <a:pt x="3360" y="3270"/>
                      </a:lnTo>
                      <a:lnTo>
                        <a:pt x="3350" y="3268"/>
                      </a:lnTo>
                      <a:lnTo>
                        <a:pt x="3344" y="3268"/>
                      </a:lnTo>
                      <a:lnTo>
                        <a:pt x="3344" y="3268"/>
                      </a:lnTo>
                      <a:lnTo>
                        <a:pt x="3340" y="3270"/>
                      </a:lnTo>
                      <a:lnTo>
                        <a:pt x="3334" y="3270"/>
                      </a:lnTo>
                      <a:lnTo>
                        <a:pt x="3326" y="3270"/>
                      </a:lnTo>
                      <a:lnTo>
                        <a:pt x="3320" y="3268"/>
                      </a:lnTo>
                      <a:lnTo>
                        <a:pt x="3320" y="3268"/>
                      </a:lnTo>
                      <a:lnTo>
                        <a:pt x="3308" y="3264"/>
                      </a:lnTo>
                      <a:lnTo>
                        <a:pt x="3306" y="3264"/>
                      </a:lnTo>
                      <a:lnTo>
                        <a:pt x="3308" y="3266"/>
                      </a:lnTo>
                      <a:lnTo>
                        <a:pt x="3308" y="3266"/>
                      </a:lnTo>
                      <a:lnTo>
                        <a:pt x="3308" y="3268"/>
                      </a:lnTo>
                      <a:lnTo>
                        <a:pt x="3308" y="3270"/>
                      </a:lnTo>
                      <a:lnTo>
                        <a:pt x="3304" y="3272"/>
                      </a:lnTo>
                      <a:lnTo>
                        <a:pt x="3292" y="3276"/>
                      </a:lnTo>
                      <a:lnTo>
                        <a:pt x="3292" y="3276"/>
                      </a:lnTo>
                      <a:lnTo>
                        <a:pt x="3278" y="3278"/>
                      </a:lnTo>
                      <a:lnTo>
                        <a:pt x="3266" y="3276"/>
                      </a:lnTo>
                      <a:lnTo>
                        <a:pt x="3258" y="3274"/>
                      </a:lnTo>
                      <a:lnTo>
                        <a:pt x="3248" y="3274"/>
                      </a:lnTo>
                      <a:lnTo>
                        <a:pt x="3248" y="3274"/>
                      </a:lnTo>
                      <a:lnTo>
                        <a:pt x="3244" y="3276"/>
                      </a:lnTo>
                      <a:lnTo>
                        <a:pt x="3242" y="3274"/>
                      </a:lnTo>
                      <a:lnTo>
                        <a:pt x="3240" y="3272"/>
                      </a:lnTo>
                      <a:lnTo>
                        <a:pt x="3238" y="3270"/>
                      </a:lnTo>
                      <a:lnTo>
                        <a:pt x="3238" y="3270"/>
                      </a:lnTo>
                      <a:lnTo>
                        <a:pt x="3236" y="3270"/>
                      </a:lnTo>
                      <a:lnTo>
                        <a:pt x="3232" y="3272"/>
                      </a:lnTo>
                      <a:lnTo>
                        <a:pt x="3226" y="3276"/>
                      </a:lnTo>
                      <a:lnTo>
                        <a:pt x="3222" y="3282"/>
                      </a:lnTo>
                      <a:lnTo>
                        <a:pt x="3218" y="3282"/>
                      </a:lnTo>
                      <a:lnTo>
                        <a:pt x="3216" y="3280"/>
                      </a:lnTo>
                      <a:lnTo>
                        <a:pt x="3216" y="3280"/>
                      </a:lnTo>
                      <a:lnTo>
                        <a:pt x="3206" y="3272"/>
                      </a:lnTo>
                      <a:lnTo>
                        <a:pt x="3202" y="3268"/>
                      </a:lnTo>
                      <a:lnTo>
                        <a:pt x="3200" y="3268"/>
                      </a:lnTo>
                      <a:lnTo>
                        <a:pt x="3202" y="3270"/>
                      </a:lnTo>
                      <a:lnTo>
                        <a:pt x="3202" y="3270"/>
                      </a:lnTo>
                      <a:lnTo>
                        <a:pt x="3204" y="3274"/>
                      </a:lnTo>
                      <a:lnTo>
                        <a:pt x="3202" y="3280"/>
                      </a:lnTo>
                      <a:lnTo>
                        <a:pt x="3202" y="3280"/>
                      </a:lnTo>
                      <a:lnTo>
                        <a:pt x="3200" y="3282"/>
                      </a:lnTo>
                      <a:lnTo>
                        <a:pt x="3198" y="3280"/>
                      </a:lnTo>
                      <a:lnTo>
                        <a:pt x="3194" y="3274"/>
                      </a:lnTo>
                      <a:lnTo>
                        <a:pt x="3188" y="3270"/>
                      </a:lnTo>
                      <a:lnTo>
                        <a:pt x="3188" y="3270"/>
                      </a:lnTo>
                      <a:lnTo>
                        <a:pt x="3188" y="3268"/>
                      </a:lnTo>
                      <a:lnTo>
                        <a:pt x="3190" y="3264"/>
                      </a:lnTo>
                      <a:lnTo>
                        <a:pt x="3196" y="3256"/>
                      </a:lnTo>
                      <a:lnTo>
                        <a:pt x="3202" y="3250"/>
                      </a:lnTo>
                      <a:lnTo>
                        <a:pt x="3208" y="3242"/>
                      </a:lnTo>
                      <a:lnTo>
                        <a:pt x="3208" y="3242"/>
                      </a:lnTo>
                      <a:lnTo>
                        <a:pt x="3212" y="3236"/>
                      </a:lnTo>
                      <a:lnTo>
                        <a:pt x="3214" y="3228"/>
                      </a:lnTo>
                      <a:lnTo>
                        <a:pt x="3216" y="3206"/>
                      </a:lnTo>
                      <a:lnTo>
                        <a:pt x="3218" y="3182"/>
                      </a:lnTo>
                      <a:lnTo>
                        <a:pt x="3222" y="3160"/>
                      </a:lnTo>
                      <a:lnTo>
                        <a:pt x="3222" y="3160"/>
                      </a:lnTo>
                      <a:lnTo>
                        <a:pt x="3222" y="3154"/>
                      </a:lnTo>
                      <a:lnTo>
                        <a:pt x="3220" y="3150"/>
                      </a:lnTo>
                      <a:lnTo>
                        <a:pt x="3218" y="3148"/>
                      </a:lnTo>
                      <a:lnTo>
                        <a:pt x="3216" y="3148"/>
                      </a:lnTo>
                      <a:lnTo>
                        <a:pt x="3216" y="3148"/>
                      </a:lnTo>
                      <a:lnTo>
                        <a:pt x="3214" y="3150"/>
                      </a:lnTo>
                      <a:lnTo>
                        <a:pt x="3212" y="3150"/>
                      </a:lnTo>
                      <a:lnTo>
                        <a:pt x="3212" y="3144"/>
                      </a:lnTo>
                      <a:lnTo>
                        <a:pt x="3212" y="3144"/>
                      </a:lnTo>
                      <a:lnTo>
                        <a:pt x="3220" y="3128"/>
                      </a:lnTo>
                      <a:lnTo>
                        <a:pt x="3220" y="3128"/>
                      </a:lnTo>
                      <a:lnTo>
                        <a:pt x="3222" y="3124"/>
                      </a:lnTo>
                      <a:lnTo>
                        <a:pt x="3224" y="3124"/>
                      </a:lnTo>
                      <a:lnTo>
                        <a:pt x="3224" y="3128"/>
                      </a:lnTo>
                      <a:lnTo>
                        <a:pt x="3222" y="3134"/>
                      </a:lnTo>
                      <a:lnTo>
                        <a:pt x="3222" y="3134"/>
                      </a:lnTo>
                      <a:lnTo>
                        <a:pt x="3222" y="3140"/>
                      </a:lnTo>
                      <a:lnTo>
                        <a:pt x="3224" y="3144"/>
                      </a:lnTo>
                      <a:lnTo>
                        <a:pt x="3226" y="3148"/>
                      </a:lnTo>
                      <a:lnTo>
                        <a:pt x="3230" y="3154"/>
                      </a:lnTo>
                      <a:lnTo>
                        <a:pt x="3230" y="3154"/>
                      </a:lnTo>
                      <a:lnTo>
                        <a:pt x="3232" y="3156"/>
                      </a:lnTo>
                      <a:lnTo>
                        <a:pt x="3232" y="3152"/>
                      </a:lnTo>
                      <a:lnTo>
                        <a:pt x="3236" y="3138"/>
                      </a:lnTo>
                      <a:lnTo>
                        <a:pt x="3242" y="3118"/>
                      </a:lnTo>
                      <a:lnTo>
                        <a:pt x="3244" y="3104"/>
                      </a:lnTo>
                      <a:lnTo>
                        <a:pt x="3244" y="3104"/>
                      </a:lnTo>
                      <a:lnTo>
                        <a:pt x="3246" y="3102"/>
                      </a:lnTo>
                      <a:lnTo>
                        <a:pt x="3244" y="3102"/>
                      </a:lnTo>
                      <a:lnTo>
                        <a:pt x="3240" y="3102"/>
                      </a:lnTo>
                      <a:lnTo>
                        <a:pt x="3238" y="3102"/>
                      </a:lnTo>
                      <a:lnTo>
                        <a:pt x="3242" y="3098"/>
                      </a:lnTo>
                      <a:lnTo>
                        <a:pt x="3242" y="3098"/>
                      </a:lnTo>
                      <a:lnTo>
                        <a:pt x="3250" y="3088"/>
                      </a:lnTo>
                      <a:lnTo>
                        <a:pt x="3248" y="3086"/>
                      </a:lnTo>
                      <a:lnTo>
                        <a:pt x="3244" y="3088"/>
                      </a:lnTo>
                      <a:lnTo>
                        <a:pt x="3244" y="3088"/>
                      </a:lnTo>
                      <a:lnTo>
                        <a:pt x="3238" y="3090"/>
                      </a:lnTo>
                      <a:lnTo>
                        <a:pt x="3236" y="3088"/>
                      </a:lnTo>
                      <a:lnTo>
                        <a:pt x="3236" y="3084"/>
                      </a:lnTo>
                      <a:lnTo>
                        <a:pt x="3242" y="3078"/>
                      </a:lnTo>
                      <a:lnTo>
                        <a:pt x="3242" y="3078"/>
                      </a:lnTo>
                      <a:lnTo>
                        <a:pt x="3246" y="3076"/>
                      </a:lnTo>
                      <a:lnTo>
                        <a:pt x="3248" y="3072"/>
                      </a:lnTo>
                      <a:lnTo>
                        <a:pt x="3248" y="3064"/>
                      </a:lnTo>
                      <a:lnTo>
                        <a:pt x="3252" y="3050"/>
                      </a:lnTo>
                      <a:lnTo>
                        <a:pt x="3256" y="3040"/>
                      </a:lnTo>
                      <a:lnTo>
                        <a:pt x="3264" y="3030"/>
                      </a:lnTo>
                      <a:lnTo>
                        <a:pt x="3264" y="3030"/>
                      </a:lnTo>
                      <a:lnTo>
                        <a:pt x="3274" y="3016"/>
                      </a:lnTo>
                      <a:lnTo>
                        <a:pt x="3276" y="3010"/>
                      </a:lnTo>
                      <a:lnTo>
                        <a:pt x="3274" y="3006"/>
                      </a:lnTo>
                      <a:lnTo>
                        <a:pt x="3272" y="3002"/>
                      </a:lnTo>
                      <a:lnTo>
                        <a:pt x="3272" y="3002"/>
                      </a:lnTo>
                      <a:lnTo>
                        <a:pt x="3272" y="2996"/>
                      </a:lnTo>
                      <a:lnTo>
                        <a:pt x="3272" y="2994"/>
                      </a:lnTo>
                      <a:lnTo>
                        <a:pt x="3268" y="2992"/>
                      </a:lnTo>
                      <a:lnTo>
                        <a:pt x="3266" y="2988"/>
                      </a:lnTo>
                      <a:lnTo>
                        <a:pt x="3266" y="2988"/>
                      </a:lnTo>
                      <a:lnTo>
                        <a:pt x="3264" y="2986"/>
                      </a:lnTo>
                      <a:lnTo>
                        <a:pt x="3260" y="2986"/>
                      </a:lnTo>
                      <a:lnTo>
                        <a:pt x="3256" y="2986"/>
                      </a:lnTo>
                      <a:lnTo>
                        <a:pt x="3252" y="2988"/>
                      </a:lnTo>
                      <a:lnTo>
                        <a:pt x="3252" y="2988"/>
                      </a:lnTo>
                      <a:lnTo>
                        <a:pt x="3254" y="2990"/>
                      </a:lnTo>
                      <a:lnTo>
                        <a:pt x="3254" y="2990"/>
                      </a:lnTo>
                      <a:lnTo>
                        <a:pt x="3260" y="2990"/>
                      </a:lnTo>
                      <a:lnTo>
                        <a:pt x="3260" y="2992"/>
                      </a:lnTo>
                      <a:lnTo>
                        <a:pt x="3256" y="2994"/>
                      </a:lnTo>
                      <a:lnTo>
                        <a:pt x="3256" y="2994"/>
                      </a:lnTo>
                      <a:lnTo>
                        <a:pt x="3254" y="2994"/>
                      </a:lnTo>
                      <a:lnTo>
                        <a:pt x="3250" y="2994"/>
                      </a:lnTo>
                      <a:lnTo>
                        <a:pt x="3242" y="2990"/>
                      </a:lnTo>
                      <a:lnTo>
                        <a:pt x="3230" y="2988"/>
                      </a:lnTo>
                      <a:lnTo>
                        <a:pt x="3222" y="2986"/>
                      </a:lnTo>
                      <a:lnTo>
                        <a:pt x="3214" y="2986"/>
                      </a:lnTo>
                      <a:lnTo>
                        <a:pt x="3214" y="2986"/>
                      </a:lnTo>
                      <a:lnTo>
                        <a:pt x="3202" y="2990"/>
                      </a:lnTo>
                      <a:lnTo>
                        <a:pt x="3196" y="2992"/>
                      </a:lnTo>
                      <a:lnTo>
                        <a:pt x="3190" y="2996"/>
                      </a:lnTo>
                      <a:lnTo>
                        <a:pt x="3180" y="2998"/>
                      </a:lnTo>
                      <a:lnTo>
                        <a:pt x="3180" y="2998"/>
                      </a:lnTo>
                      <a:lnTo>
                        <a:pt x="3162" y="3000"/>
                      </a:lnTo>
                      <a:lnTo>
                        <a:pt x="3146" y="3004"/>
                      </a:lnTo>
                      <a:lnTo>
                        <a:pt x="3140" y="3008"/>
                      </a:lnTo>
                      <a:lnTo>
                        <a:pt x="3134" y="3012"/>
                      </a:lnTo>
                      <a:lnTo>
                        <a:pt x="3130" y="3016"/>
                      </a:lnTo>
                      <a:lnTo>
                        <a:pt x="3130" y="3020"/>
                      </a:lnTo>
                      <a:lnTo>
                        <a:pt x="3130" y="3020"/>
                      </a:lnTo>
                      <a:lnTo>
                        <a:pt x="3128" y="3028"/>
                      </a:lnTo>
                      <a:lnTo>
                        <a:pt x="3126" y="3034"/>
                      </a:lnTo>
                      <a:lnTo>
                        <a:pt x="3124" y="3040"/>
                      </a:lnTo>
                      <a:lnTo>
                        <a:pt x="3124" y="3056"/>
                      </a:lnTo>
                      <a:lnTo>
                        <a:pt x="3124" y="3056"/>
                      </a:lnTo>
                      <a:lnTo>
                        <a:pt x="3126" y="3068"/>
                      </a:lnTo>
                      <a:lnTo>
                        <a:pt x="3124" y="3070"/>
                      </a:lnTo>
                      <a:lnTo>
                        <a:pt x="3122" y="3072"/>
                      </a:lnTo>
                      <a:lnTo>
                        <a:pt x="3118" y="3076"/>
                      </a:lnTo>
                      <a:lnTo>
                        <a:pt x="3116" y="3080"/>
                      </a:lnTo>
                      <a:lnTo>
                        <a:pt x="3116" y="3088"/>
                      </a:lnTo>
                      <a:lnTo>
                        <a:pt x="3116" y="3088"/>
                      </a:lnTo>
                      <a:lnTo>
                        <a:pt x="3114" y="3096"/>
                      </a:lnTo>
                      <a:lnTo>
                        <a:pt x="3112" y="3102"/>
                      </a:lnTo>
                      <a:lnTo>
                        <a:pt x="3108" y="3108"/>
                      </a:lnTo>
                      <a:lnTo>
                        <a:pt x="3104" y="3112"/>
                      </a:lnTo>
                      <a:lnTo>
                        <a:pt x="3094" y="3118"/>
                      </a:lnTo>
                      <a:lnTo>
                        <a:pt x="3086" y="3122"/>
                      </a:lnTo>
                      <a:lnTo>
                        <a:pt x="3086" y="3122"/>
                      </a:lnTo>
                      <a:lnTo>
                        <a:pt x="3084" y="3126"/>
                      </a:lnTo>
                      <a:lnTo>
                        <a:pt x="3084" y="3126"/>
                      </a:lnTo>
                      <a:lnTo>
                        <a:pt x="3088" y="3128"/>
                      </a:lnTo>
                      <a:lnTo>
                        <a:pt x="3092" y="3132"/>
                      </a:lnTo>
                      <a:lnTo>
                        <a:pt x="3092" y="3134"/>
                      </a:lnTo>
                      <a:lnTo>
                        <a:pt x="3090" y="3138"/>
                      </a:lnTo>
                      <a:lnTo>
                        <a:pt x="3090" y="3138"/>
                      </a:lnTo>
                      <a:lnTo>
                        <a:pt x="3086" y="3142"/>
                      </a:lnTo>
                      <a:lnTo>
                        <a:pt x="3078" y="3144"/>
                      </a:lnTo>
                      <a:lnTo>
                        <a:pt x="3072" y="3144"/>
                      </a:lnTo>
                      <a:lnTo>
                        <a:pt x="3070" y="3142"/>
                      </a:lnTo>
                      <a:lnTo>
                        <a:pt x="3070" y="3140"/>
                      </a:lnTo>
                      <a:lnTo>
                        <a:pt x="3070" y="3140"/>
                      </a:lnTo>
                      <a:lnTo>
                        <a:pt x="3068" y="3134"/>
                      </a:lnTo>
                      <a:lnTo>
                        <a:pt x="3066" y="3132"/>
                      </a:lnTo>
                      <a:lnTo>
                        <a:pt x="3058" y="3132"/>
                      </a:lnTo>
                      <a:lnTo>
                        <a:pt x="3046" y="3132"/>
                      </a:lnTo>
                      <a:lnTo>
                        <a:pt x="3046" y="3132"/>
                      </a:lnTo>
                      <a:lnTo>
                        <a:pt x="3038" y="3134"/>
                      </a:lnTo>
                      <a:lnTo>
                        <a:pt x="3034" y="3138"/>
                      </a:lnTo>
                      <a:lnTo>
                        <a:pt x="3028" y="3142"/>
                      </a:lnTo>
                      <a:lnTo>
                        <a:pt x="3010" y="3144"/>
                      </a:lnTo>
                      <a:lnTo>
                        <a:pt x="3010" y="3144"/>
                      </a:lnTo>
                      <a:lnTo>
                        <a:pt x="2996" y="3146"/>
                      </a:lnTo>
                      <a:lnTo>
                        <a:pt x="2986" y="3152"/>
                      </a:lnTo>
                      <a:lnTo>
                        <a:pt x="2978" y="3156"/>
                      </a:lnTo>
                      <a:lnTo>
                        <a:pt x="2968" y="3160"/>
                      </a:lnTo>
                      <a:lnTo>
                        <a:pt x="2968" y="3160"/>
                      </a:lnTo>
                      <a:lnTo>
                        <a:pt x="2964" y="3160"/>
                      </a:lnTo>
                      <a:lnTo>
                        <a:pt x="2960" y="3158"/>
                      </a:lnTo>
                      <a:lnTo>
                        <a:pt x="2956" y="3148"/>
                      </a:lnTo>
                      <a:lnTo>
                        <a:pt x="2952" y="3144"/>
                      </a:lnTo>
                      <a:lnTo>
                        <a:pt x="2946" y="3138"/>
                      </a:lnTo>
                      <a:lnTo>
                        <a:pt x="2938" y="3134"/>
                      </a:lnTo>
                      <a:lnTo>
                        <a:pt x="2924" y="3130"/>
                      </a:lnTo>
                      <a:lnTo>
                        <a:pt x="2924" y="3130"/>
                      </a:lnTo>
                      <a:lnTo>
                        <a:pt x="2912" y="3126"/>
                      </a:lnTo>
                      <a:lnTo>
                        <a:pt x="2904" y="3120"/>
                      </a:lnTo>
                      <a:lnTo>
                        <a:pt x="2898" y="3112"/>
                      </a:lnTo>
                      <a:lnTo>
                        <a:pt x="2894" y="3102"/>
                      </a:lnTo>
                      <a:lnTo>
                        <a:pt x="2884" y="3076"/>
                      </a:lnTo>
                      <a:lnTo>
                        <a:pt x="2876" y="3062"/>
                      </a:lnTo>
                      <a:lnTo>
                        <a:pt x="2864" y="3046"/>
                      </a:lnTo>
                      <a:lnTo>
                        <a:pt x="2864" y="3046"/>
                      </a:lnTo>
                      <a:lnTo>
                        <a:pt x="2858" y="3036"/>
                      </a:lnTo>
                      <a:lnTo>
                        <a:pt x="2852" y="3028"/>
                      </a:lnTo>
                      <a:lnTo>
                        <a:pt x="2848" y="3010"/>
                      </a:lnTo>
                      <a:lnTo>
                        <a:pt x="2844" y="2998"/>
                      </a:lnTo>
                      <a:lnTo>
                        <a:pt x="2844" y="2994"/>
                      </a:lnTo>
                      <a:lnTo>
                        <a:pt x="2842" y="2992"/>
                      </a:lnTo>
                      <a:lnTo>
                        <a:pt x="2842" y="2992"/>
                      </a:lnTo>
                      <a:lnTo>
                        <a:pt x="2838" y="2990"/>
                      </a:lnTo>
                      <a:lnTo>
                        <a:pt x="2836" y="2988"/>
                      </a:lnTo>
                      <a:lnTo>
                        <a:pt x="2834" y="2976"/>
                      </a:lnTo>
                      <a:lnTo>
                        <a:pt x="2830" y="2948"/>
                      </a:lnTo>
                      <a:lnTo>
                        <a:pt x="2830" y="2948"/>
                      </a:lnTo>
                      <a:lnTo>
                        <a:pt x="2830" y="2938"/>
                      </a:lnTo>
                      <a:lnTo>
                        <a:pt x="2828" y="2934"/>
                      </a:lnTo>
                      <a:lnTo>
                        <a:pt x="2828" y="2932"/>
                      </a:lnTo>
                      <a:lnTo>
                        <a:pt x="2830" y="2926"/>
                      </a:lnTo>
                      <a:lnTo>
                        <a:pt x="2830" y="2926"/>
                      </a:lnTo>
                      <a:lnTo>
                        <a:pt x="2830" y="2916"/>
                      </a:lnTo>
                      <a:lnTo>
                        <a:pt x="2830" y="2906"/>
                      </a:lnTo>
                      <a:lnTo>
                        <a:pt x="2830" y="2886"/>
                      </a:lnTo>
                      <a:lnTo>
                        <a:pt x="2834" y="2854"/>
                      </a:lnTo>
                      <a:lnTo>
                        <a:pt x="2834" y="2854"/>
                      </a:lnTo>
                      <a:lnTo>
                        <a:pt x="2840" y="2820"/>
                      </a:lnTo>
                      <a:lnTo>
                        <a:pt x="2846" y="2800"/>
                      </a:lnTo>
                      <a:lnTo>
                        <a:pt x="2852" y="2784"/>
                      </a:lnTo>
                      <a:lnTo>
                        <a:pt x="2856" y="2766"/>
                      </a:lnTo>
                      <a:lnTo>
                        <a:pt x="2856" y="2766"/>
                      </a:lnTo>
                      <a:lnTo>
                        <a:pt x="2854" y="2748"/>
                      </a:lnTo>
                      <a:lnTo>
                        <a:pt x="2850" y="2728"/>
                      </a:lnTo>
                      <a:lnTo>
                        <a:pt x="2846" y="2710"/>
                      </a:lnTo>
                      <a:lnTo>
                        <a:pt x="2846" y="2696"/>
                      </a:lnTo>
                      <a:lnTo>
                        <a:pt x="2846" y="2696"/>
                      </a:lnTo>
                      <a:lnTo>
                        <a:pt x="2850" y="2686"/>
                      </a:lnTo>
                      <a:lnTo>
                        <a:pt x="2854" y="2678"/>
                      </a:lnTo>
                      <a:lnTo>
                        <a:pt x="2858" y="2672"/>
                      </a:lnTo>
                      <a:lnTo>
                        <a:pt x="2864" y="2662"/>
                      </a:lnTo>
                      <a:lnTo>
                        <a:pt x="2864" y="2662"/>
                      </a:lnTo>
                      <a:lnTo>
                        <a:pt x="2866" y="2658"/>
                      </a:lnTo>
                      <a:lnTo>
                        <a:pt x="2870" y="2654"/>
                      </a:lnTo>
                      <a:lnTo>
                        <a:pt x="2880" y="2646"/>
                      </a:lnTo>
                      <a:lnTo>
                        <a:pt x="2886" y="2642"/>
                      </a:lnTo>
                      <a:lnTo>
                        <a:pt x="2888" y="2640"/>
                      </a:lnTo>
                      <a:lnTo>
                        <a:pt x="2886" y="2638"/>
                      </a:lnTo>
                      <a:lnTo>
                        <a:pt x="2886" y="2638"/>
                      </a:lnTo>
                      <a:lnTo>
                        <a:pt x="2880" y="2628"/>
                      </a:lnTo>
                      <a:lnTo>
                        <a:pt x="2878" y="2626"/>
                      </a:lnTo>
                      <a:lnTo>
                        <a:pt x="2882" y="2628"/>
                      </a:lnTo>
                      <a:lnTo>
                        <a:pt x="2882" y="2628"/>
                      </a:lnTo>
                      <a:lnTo>
                        <a:pt x="2886" y="2628"/>
                      </a:lnTo>
                      <a:lnTo>
                        <a:pt x="2890" y="2628"/>
                      </a:lnTo>
                      <a:lnTo>
                        <a:pt x="2892" y="2626"/>
                      </a:lnTo>
                      <a:lnTo>
                        <a:pt x="2894" y="2628"/>
                      </a:lnTo>
                      <a:lnTo>
                        <a:pt x="2894" y="2628"/>
                      </a:lnTo>
                      <a:lnTo>
                        <a:pt x="2896" y="2628"/>
                      </a:lnTo>
                      <a:lnTo>
                        <a:pt x="2902" y="2628"/>
                      </a:lnTo>
                      <a:lnTo>
                        <a:pt x="2912" y="2624"/>
                      </a:lnTo>
                      <a:lnTo>
                        <a:pt x="2926" y="2616"/>
                      </a:lnTo>
                      <a:lnTo>
                        <a:pt x="2936" y="2606"/>
                      </a:lnTo>
                      <a:lnTo>
                        <a:pt x="2936" y="2606"/>
                      </a:lnTo>
                      <a:lnTo>
                        <a:pt x="2942" y="2600"/>
                      </a:lnTo>
                      <a:lnTo>
                        <a:pt x="2948" y="2594"/>
                      </a:lnTo>
                      <a:lnTo>
                        <a:pt x="2964" y="2584"/>
                      </a:lnTo>
                      <a:lnTo>
                        <a:pt x="2964" y="2584"/>
                      </a:lnTo>
                      <a:lnTo>
                        <a:pt x="2980" y="2572"/>
                      </a:lnTo>
                      <a:lnTo>
                        <a:pt x="2990" y="2570"/>
                      </a:lnTo>
                      <a:lnTo>
                        <a:pt x="3006" y="2568"/>
                      </a:lnTo>
                      <a:lnTo>
                        <a:pt x="3006" y="2568"/>
                      </a:lnTo>
                      <a:lnTo>
                        <a:pt x="3014" y="2568"/>
                      </a:lnTo>
                      <a:lnTo>
                        <a:pt x="3020" y="2570"/>
                      </a:lnTo>
                      <a:lnTo>
                        <a:pt x="3032" y="2574"/>
                      </a:lnTo>
                      <a:lnTo>
                        <a:pt x="3040" y="2580"/>
                      </a:lnTo>
                      <a:lnTo>
                        <a:pt x="3046" y="2580"/>
                      </a:lnTo>
                      <a:lnTo>
                        <a:pt x="3050" y="2580"/>
                      </a:lnTo>
                      <a:lnTo>
                        <a:pt x="3050" y="2580"/>
                      </a:lnTo>
                      <a:lnTo>
                        <a:pt x="3060" y="2578"/>
                      </a:lnTo>
                      <a:lnTo>
                        <a:pt x="3064" y="2580"/>
                      </a:lnTo>
                      <a:lnTo>
                        <a:pt x="3068" y="2582"/>
                      </a:lnTo>
                      <a:lnTo>
                        <a:pt x="3072" y="2580"/>
                      </a:lnTo>
                      <a:lnTo>
                        <a:pt x="3072" y="2580"/>
                      </a:lnTo>
                      <a:lnTo>
                        <a:pt x="3074" y="2578"/>
                      </a:lnTo>
                      <a:lnTo>
                        <a:pt x="3072" y="2578"/>
                      </a:lnTo>
                      <a:lnTo>
                        <a:pt x="3066" y="2576"/>
                      </a:lnTo>
                      <a:lnTo>
                        <a:pt x="3058" y="2572"/>
                      </a:lnTo>
                      <a:lnTo>
                        <a:pt x="3058" y="2572"/>
                      </a:lnTo>
                      <a:lnTo>
                        <a:pt x="3060" y="2568"/>
                      </a:lnTo>
                      <a:lnTo>
                        <a:pt x="3060" y="2568"/>
                      </a:lnTo>
                      <a:lnTo>
                        <a:pt x="3068" y="2566"/>
                      </a:lnTo>
                      <a:lnTo>
                        <a:pt x="3074" y="2568"/>
                      </a:lnTo>
                      <a:lnTo>
                        <a:pt x="3078" y="2572"/>
                      </a:lnTo>
                      <a:lnTo>
                        <a:pt x="3082" y="2578"/>
                      </a:lnTo>
                      <a:lnTo>
                        <a:pt x="3082" y="2578"/>
                      </a:lnTo>
                      <a:lnTo>
                        <a:pt x="3084" y="2580"/>
                      </a:lnTo>
                      <a:lnTo>
                        <a:pt x="3086" y="2582"/>
                      </a:lnTo>
                      <a:lnTo>
                        <a:pt x="3092" y="2584"/>
                      </a:lnTo>
                      <a:lnTo>
                        <a:pt x="3096" y="2586"/>
                      </a:lnTo>
                      <a:lnTo>
                        <a:pt x="3094" y="2588"/>
                      </a:lnTo>
                      <a:lnTo>
                        <a:pt x="3092" y="2590"/>
                      </a:lnTo>
                      <a:lnTo>
                        <a:pt x="3092" y="2590"/>
                      </a:lnTo>
                      <a:lnTo>
                        <a:pt x="3092" y="2594"/>
                      </a:lnTo>
                      <a:lnTo>
                        <a:pt x="3094" y="2596"/>
                      </a:lnTo>
                      <a:lnTo>
                        <a:pt x="3102" y="2600"/>
                      </a:lnTo>
                      <a:lnTo>
                        <a:pt x="3112" y="2600"/>
                      </a:lnTo>
                      <a:lnTo>
                        <a:pt x="3118" y="2600"/>
                      </a:lnTo>
                      <a:lnTo>
                        <a:pt x="3118" y="2600"/>
                      </a:lnTo>
                      <a:lnTo>
                        <a:pt x="3120" y="2596"/>
                      </a:lnTo>
                      <a:lnTo>
                        <a:pt x="3126" y="2594"/>
                      </a:lnTo>
                      <a:lnTo>
                        <a:pt x="3130" y="2594"/>
                      </a:lnTo>
                      <a:lnTo>
                        <a:pt x="3134" y="2600"/>
                      </a:lnTo>
                      <a:lnTo>
                        <a:pt x="3134" y="2600"/>
                      </a:lnTo>
                      <a:lnTo>
                        <a:pt x="3136" y="2602"/>
                      </a:lnTo>
                      <a:lnTo>
                        <a:pt x="3138" y="2604"/>
                      </a:lnTo>
                      <a:lnTo>
                        <a:pt x="3142" y="2602"/>
                      </a:lnTo>
                      <a:lnTo>
                        <a:pt x="3144" y="2596"/>
                      </a:lnTo>
                      <a:lnTo>
                        <a:pt x="3144" y="2592"/>
                      </a:lnTo>
                      <a:lnTo>
                        <a:pt x="3142" y="2588"/>
                      </a:lnTo>
                      <a:lnTo>
                        <a:pt x="3142" y="2588"/>
                      </a:lnTo>
                      <a:lnTo>
                        <a:pt x="3142" y="2584"/>
                      </a:lnTo>
                      <a:lnTo>
                        <a:pt x="3146" y="2584"/>
                      </a:lnTo>
                      <a:lnTo>
                        <a:pt x="3152" y="2586"/>
                      </a:lnTo>
                      <a:lnTo>
                        <a:pt x="3160" y="2594"/>
                      </a:lnTo>
                      <a:lnTo>
                        <a:pt x="3160" y="2594"/>
                      </a:lnTo>
                      <a:lnTo>
                        <a:pt x="3166" y="2602"/>
                      </a:lnTo>
                      <a:lnTo>
                        <a:pt x="3168" y="2608"/>
                      </a:lnTo>
                      <a:lnTo>
                        <a:pt x="3168" y="2610"/>
                      </a:lnTo>
                      <a:lnTo>
                        <a:pt x="3170" y="2610"/>
                      </a:lnTo>
                      <a:lnTo>
                        <a:pt x="3176" y="2606"/>
                      </a:lnTo>
                      <a:lnTo>
                        <a:pt x="3176" y="2606"/>
                      </a:lnTo>
                      <a:lnTo>
                        <a:pt x="3180" y="2602"/>
                      </a:lnTo>
                      <a:lnTo>
                        <a:pt x="3182" y="2600"/>
                      </a:lnTo>
                      <a:lnTo>
                        <a:pt x="3182" y="2596"/>
                      </a:lnTo>
                      <a:lnTo>
                        <a:pt x="3180" y="2594"/>
                      </a:lnTo>
                      <a:lnTo>
                        <a:pt x="3174" y="2590"/>
                      </a:lnTo>
                      <a:lnTo>
                        <a:pt x="3162" y="2584"/>
                      </a:lnTo>
                      <a:lnTo>
                        <a:pt x="3162" y="2584"/>
                      </a:lnTo>
                      <a:lnTo>
                        <a:pt x="3158" y="2580"/>
                      </a:lnTo>
                      <a:lnTo>
                        <a:pt x="3158" y="2578"/>
                      </a:lnTo>
                      <a:lnTo>
                        <a:pt x="3160" y="2576"/>
                      </a:lnTo>
                      <a:lnTo>
                        <a:pt x="3164" y="2574"/>
                      </a:lnTo>
                      <a:lnTo>
                        <a:pt x="3170" y="2568"/>
                      </a:lnTo>
                      <a:lnTo>
                        <a:pt x="3172" y="2564"/>
                      </a:lnTo>
                      <a:lnTo>
                        <a:pt x="3172" y="2560"/>
                      </a:lnTo>
                      <a:lnTo>
                        <a:pt x="3172" y="2560"/>
                      </a:lnTo>
                      <a:lnTo>
                        <a:pt x="3170" y="2556"/>
                      </a:lnTo>
                      <a:lnTo>
                        <a:pt x="3168" y="2556"/>
                      </a:lnTo>
                      <a:lnTo>
                        <a:pt x="3164" y="2558"/>
                      </a:lnTo>
                      <a:lnTo>
                        <a:pt x="3160" y="2562"/>
                      </a:lnTo>
                      <a:lnTo>
                        <a:pt x="3158" y="2562"/>
                      </a:lnTo>
                      <a:lnTo>
                        <a:pt x="3156" y="2562"/>
                      </a:lnTo>
                      <a:lnTo>
                        <a:pt x="3156" y="2562"/>
                      </a:lnTo>
                      <a:lnTo>
                        <a:pt x="3154" y="2560"/>
                      </a:lnTo>
                      <a:lnTo>
                        <a:pt x="3154" y="2558"/>
                      </a:lnTo>
                      <a:lnTo>
                        <a:pt x="3156" y="2556"/>
                      </a:lnTo>
                      <a:lnTo>
                        <a:pt x="3158" y="2552"/>
                      </a:lnTo>
                      <a:lnTo>
                        <a:pt x="3154" y="2550"/>
                      </a:lnTo>
                      <a:lnTo>
                        <a:pt x="3154" y="2550"/>
                      </a:lnTo>
                      <a:lnTo>
                        <a:pt x="3148" y="2550"/>
                      </a:lnTo>
                      <a:lnTo>
                        <a:pt x="3144" y="2554"/>
                      </a:lnTo>
                      <a:lnTo>
                        <a:pt x="3142" y="2556"/>
                      </a:lnTo>
                      <a:lnTo>
                        <a:pt x="3134" y="2554"/>
                      </a:lnTo>
                      <a:lnTo>
                        <a:pt x="3134" y="2554"/>
                      </a:lnTo>
                      <a:lnTo>
                        <a:pt x="3130" y="2550"/>
                      </a:lnTo>
                      <a:lnTo>
                        <a:pt x="3128" y="2548"/>
                      </a:lnTo>
                      <a:lnTo>
                        <a:pt x="3128" y="2544"/>
                      </a:lnTo>
                      <a:lnTo>
                        <a:pt x="3130" y="2540"/>
                      </a:lnTo>
                      <a:lnTo>
                        <a:pt x="3132" y="2538"/>
                      </a:lnTo>
                      <a:lnTo>
                        <a:pt x="3136" y="2536"/>
                      </a:lnTo>
                      <a:lnTo>
                        <a:pt x="3142" y="2536"/>
                      </a:lnTo>
                      <a:lnTo>
                        <a:pt x="3148" y="2538"/>
                      </a:lnTo>
                      <a:lnTo>
                        <a:pt x="3148" y="2538"/>
                      </a:lnTo>
                      <a:lnTo>
                        <a:pt x="3156" y="2544"/>
                      </a:lnTo>
                      <a:lnTo>
                        <a:pt x="3164" y="2546"/>
                      </a:lnTo>
                      <a:lnTo>
                        <a:pt x="3170" y="2544"/>
                      </a:lnTo>
                      <a:lnTo>
                        <a:pt x="3178" y="2538"/>
                      </a:lnTo>
                      <a:lnTo>
                        <a:pt x="3178" y="2538"/>
                      </a:lnTo>
                      <a:lnTo>
                        <a:pt x="3182" y="2536"/>
                      </a:lnTo>
                      <a:lnTo>
                        <a:pt x="3190" y="2536"/>
                      </a:lnTo>
                      <a:lnTo>
                        <a:pt x="3202" y="2536"/>
                      </a:lnTo>
                      <a:lnTo>
                        <a:pt x="3214" y="2538"/>
                      </a:lnTo>
                      <a:lnTo>
                        <a:pt x="3218" y="2538"/>
                      </a:lnTo>
                      <a:lnTo>
                        <a:pt x="3220" y="2536"/>
                      </a:lnTo>
                      <a:lnTo>
                        <a:pt x="3220" y="2536"/>
                      </a:lnTo>
                      <a:lnTo>
                        <a:pt x="3222" y="2522"/>
                      </a:lnTo>
                      <a:lnTo>
                        <a:pt x="3224" y="2520"/>
                      </a:lnTo>
                      <a:lnTo>
                        <a:pt x="3226" y="2522"/>
                      </a:lnTo>
                      <a:lnTo>
                        <a:pt x="3232" y="2534"/>
                      </a:lnTo>
                      <a:lnTo>
                        <a:pt x="3232" y="2534"/>
                      </a:lnTo>
                      <a:lnTo>
                        <a:pt x="3232" y="2538"/>
                      </a:lnTo>
                      <a:lnTo>
                        <a:pt x="3230" y="2540"/>
                      </a:lnTo>
                      <a:lnTo>
                        <a:pt x="3226" y="2544"/>
                      </a:lnTo>
                      <a:lnTo>
                        <a:pt x="3224" y="2546"/>
                      </a:lnTo>
                      <a:lnTo>
                        <a:pt x="3234" y="2544"/>
                      </a:lnTo>
                      <a:lnTo>
                        <a:pt x="3234" y="2544"/>
                      </a:lnTo>
                      <a:lnTo>
                        <a:pt x="3268" y="2536"/>
                      </a:lnTo>
                      <a:lnTo>
                        <a:pt x="3282" y="2536"/>
                      </a:lnTo>
                      <a:lnTo>
                        <a:pt x="3296" y="2538"/>
                      </a:lnTo>
                      <a:lnTo>
                        <a:pt x="3296" y="2538"/>
                      </a:lnTo>
                      <a:lnTo>
                        <a:pt x="3312" y="2544"/>
                      </a:lnTo>
                      <a:lnTo>
                        <a:pt x="3318" y="2546"/>
                      </a:lnTo>
                      <a:lnTo>
                        <a:pt x="3320" y="2552"/>
                      </a:lnTo>
                      <a:lnTo>
                        <a:pt x="3320" y="2552"/>
                      </a:lnTo>
                      <a:lnTo>
                        <a:pt x="3324" y="2556"/>
                      </a:lnTo>
                      <a:lnTo>
                        <a:pt x="3326" y="2556"/>
                      </a:lnTo>
                      <a:lnTo>
                        <a:pt x="3330" y="2560"/>
                      </a:lnTo>
                      <a:lnTo>
                        <a:pt x="3330" y="2566"/>
                      </a:lnTo>
                      <a:lnTo>
                        <a:pt x="3330" y="2566"/>
                      </a:lnTo>
                      <a:lnTo>
                        <a:pt x="3332" y="2570"/>
                      </a:lnTo>
                      <a:lnTo>
                        <a:pt x="3336" y="2572"/>
                      </a:lnTo>
                      <a:lnTo>
                        <a:pt x="3340" y="2570"/>
                      </a:lnTo>
                      <a:lnTo>
                        <a:pt x="3346" y="2570"/>
                      </a:lnTo>
                      <a:lnTo>
                        <a:pt x="3360" y="2564"/>
                      </a:lnTo>
                      <a:lnTo>
                        <a:pt x="3368" y="2562"/>
                      </a:lnTo>
                      <a:lnTo>
                        <a:pt x="3368" y="2562"/>
                      </a:lnTo>
                      <a:lnTo>
                        <a:pt x="3370" y="2560"/>
                      </a:lnTo>
                      <a:lnTo>
                        <a:pt x="3372" y="2560"/>
                      </a:lnTo>
                      <a:lnTo>
                        <a:pt x="3372" y="2556"/>
                      </a:lnTo>
                      <a:lnTo>
                        <a:pt x="3376" y="2552"/>
                      </a:lnTo>
                      <a:lnTo>
                        <a:pt x="3382" y="2552"/>
                      </a:lnTo>
                      <a:lnTo>
                        <a:pt x="3382" y="2552"/>
                      </a:lnTo>
                      <a:lnTo>
                        <a:pt x="3388" y="2554"/>
                      </a:lnTo>
                      <a:lnTo>
                        <a:pt x="3394" y="2558"/>
                      </a:lnTo>
                      <a:lnTo>
                        <a:pt x="3406" y="2574"/>
                      </a:lnTo>
                      <a:lnTo>
                        <a:pt x="3418" y="2592"/>
                      </a:lnTo>
                      <a:lnTo>
                        <a:pt x="3424" y="2596"/>
                      </a:lnTo>
                      <a:lnTo>
                        <a:pt x="3428" y="2598"/>
                      </a:lnTo>
                      <a:lnTo>
                        <a:pt x="3428" y="2598"/>
                      </a:lnTo>
                      <a:lnTo>
                        <a:pt x="3432" y="2600"/>
                      </a:lnTo>
                      <a:lnTo>
                        <a:pt x="3434" y="2604"/>
                      </a:lnTo>
                      <a:lnTo>
                        <a:pt x="3438" y="2616"/>
                      </a:lnTo>
                      <a:lnTo>
                        <a:pt x="3440" y="2630"/>
                      </a:lnTo>
                      <a:lnTo>
                        <a:pt x="3436" y="2646"/>
                      </a:lnTo>
                      <a:lnTo>
                        <a:pt x="3436" y="2646"/>
                      </a:lnTo>
                      <a:lnTo>
                        <a:pt x="3434" y="2658"/>
                      </a:lnTo>
                      <a:lnTo>
                        <a:pt x="3434" y="2670"/>
                      </a:lnTo>
                      <a:lnTo>
                        <a:pt x="3436" y="2676"/>
                      </a:lnTo>
                      <a:lnTo>
                        <a:pt x="3438" y="2678"/>
                      </a:lnTo>
                      <a:lnTo>
                        <a:pt x="3440" y="2676"/>
                      </a:lnTo>
                      <a:lnTo>
                        <a:pt x="3440" y="2676"/>
                      </a:lnTo>
                      <a:lnTo>
                        <a:pt x="3446" y="2672"/>
                      </a:lnTo>
                      <a:lnTo>
                        <a:pt x="3450" y="2670"/>
                      </a:lnTo>
                      <a:lnTo>
                        <a:pt x="3450" y="2670"/>
                      </a:lnTo>
                      <a:lnTo>
                        <a:pt x="3452" y="2672"/>
                      </a:lnTo>
                      <a:lnTo>
                        <a:pt x="3448" y="2678"/>
                      </a:lnTo>
                      <a:lnTo>
                        <a:pt x="3448" y="2678"/>
                      </a:lnTo>
                      <a:lnTo>
                        <a:pt x="3444" y="2682"/>
                      </a:lnTo>
                      <a:lnTo>
                        <a:pt x="3444" y="2688"/>
                      </a:lnTo>
                      <a:lnTo>
                        <a:pt x="3446" y="2698"/>
                      </a:lnTo>
                      <a:lnTo>
                        <a:pt x="3450" y="2710"/>
                      </a:lnTo>
                      <a:lnTo>
                        <a:pt x="3456" y="2718"/>
                      </a:lnTo>
                      <a:lnTo>
                        <a:pt x="3456" y="2718"/>
                      </a:lnTo>
                      <a:lnTo>
                        <a:pt x="3458" y="2720"/>
                      </a:lnTo>
                      <a:lnTo>
                        <a:pt x="3460" y="2720"/>
                      </a:lnTo>
                      <a:lnTo>
                        <a:pt x="3462" y="2720"/>
                      </a:lnTo>
                      <a:lnTo>
                        <a:pt x="3462" y="2718"/>
                      </a:lnTo>
                      <a:lnTo>
                        <a:pt x="3462" y="2720"/>
                      </a:lnTo>
                      <a:lnTo>
                        <a:pt x="3464" y="2726"/>
                      </a:lnTo>
                      <a:lnTo>
                        <a:pt x="3464" y="2726"/>
                      </a:lnTo>
                      <a:lnTo>
                        <a:pt x="3466" y="2734"/>
                      </a:lnTo>
                      <a:lnTo>
                        <a:pt x="3470" y="2738"/>
                      </a:lnTo>
                      <a:lnTo>
                        <a:pt x="3474" y="2742"/>
                      </a:lnTo>
                      <a:lnTo>
                        <a:pt x="3476" y="2754"/>
                      </a:lnTo>
                      <a:lnTo>
                        <a:pt x="3476" y="2754"/>
                      </a:lnTo>
                      <a:lnTo>
                        <a:pt x="3478" y="2760"/>
                      </a:lnTo>
                      <a:lnTo>
                        <a:pt x="3480" y="2764"/>
                      </a:lnTo>
                      <a:lnTo>
                        <a:pt x="3484" y="2768"/>
                      </a:lnTo>
                      <a:lnTo>
                        <a:pt x="3486" y="2768"/>
                      </a:lnTo>
                      <a:lnTo>
                        <a:pt x="3492" y="2772"/>
                      </a:lnTo>
                      <a:lnTo>
                        <a:pt x="3496" y="2776"/>
                      </a:lnTo>
                      <a:lnTo>
                        <a:pt x="3498" y="2782"/>
                      </a:lnTo>
                      <a:lnTo>
                        <a:pt x="3498" y="2782"/>
                      </a:lnTo>
                      <a:lnTo>
                        <a:pt x="3500" y="2792"/>
                      </a:lnTo>
                      <a:lnTo>
                        <a:pt x="3504" y="2796"/>
                      </a:lnTo>
                      <a:lnTo>
                        <a:pt x="3506" y="2796"/>
                      </a:lnTo>
                      <a:lnTo>
                        <a:pt x="3504" y="2798"/>
                      </a:lnTo>
                      <a:lnTo>
                        <a:pt x="3504" y="2798"/>
                      </a:lnTo>
                      <a:lnTo>
                        <a:pt x="3502" y="2804"/>
                      </a:lnTo>
                      <a:lnTo>
                        <a:pt x="3504" y="2808"/>
                      </a:lnTo>
                      <a:lnTo>
                        <a:pt x="3508" y="2808"/>
                      </a:lnTo>
                      <a:lnTo>
                        <a:pt x="3518" y="2806"/>
                      </a:lnTo>
                      <a:lnTo>
                        <a:pt x="3518" y="2806"/>
                      </a:lnTo>
                      <a:lnTo>
                        <a:pt x="3522" y="2806"/>
                      </a:lnTo>
                      <a:lnTo>
                        <a:pt x="3524" y="2806"/>
                      </a:lnTo>
                      <a:lnTo>
                        <a:pt x="3526" y="2810"/>
                      </a:lnTo>
                      <a:lnTo>
                        <a:pt x="3526" y="2810"/>
                      </a:lnTo>
                      <a:lnTo>
                        <a:pt x="3530" y="2804"/>
                      </a:lnTo>
                      <a:lnTo>
                        <a:pt x="3530" y="2804"/>
                      </a:lnTo>
                      <a:lnTo>
                        <a:pt x="3534" y="2796"/>
                      </a:lnTo>
                      <a:lnTo>
                        <a:pt x="3536" y="2790"/>
                      </a:lnTo>
                      <a:lnTo>
                        <a:pt x="3536" y="2786"/>
                      </a:lnTo>
                      <a:lnTo>
                        <a:pt x="3540" y="2778"/>
                      </a:lnTo>
                      <a:lnTo>
                        <a:pt x="3540" y="2778"/>
                      </a:lnTo>
                      <a:lnTo>
                        <a:pt x="3544" y="2768"/>
                      </a:lnTo>
                      <a:lnTo>
                        <a:pt x="3544" y="2758"/>
                      </a:lnTo>
                      <a:lnTo>
                        <a:pt x="3544" y="2746"/>
                      </a:lnTo>
                      <a:lnTo>
                        <a:pt x="3546" y="2732"/>
                      </a:lnTo>
                      <a:lnTo>
                        <a:pt x="3546" y="2732"/>
                      </a:lnTo>
                      <a:lnTo>
                        <a:pt x="3546" y="2722"/>
                      </a:lnTo>
                      <a:lnTo>
                        <a:pt x="3544" y="2712"/>
                      </a:lnTo>
                      <a:lnTo>
                        <a:pt x="3536" y="2686"/>
                      </a:lnTo>
                      <a:lnTo>
                        <a:pt x="3526" y="2662"/>
                      </a:lnTo>
                      <a:lnTo>
                        <a:pt x="3526" y="2650"/>
                      </a:lnTo>
                      <a:lnTo>
                        <a:pt x="3526" y="2642"/>
                      </a:lnTo>
                      <a:lnTo>
                        <a:pt x="3526" y="2642"/>
                      </a:lnTo>
                      <a:lnTo>
                        <a:pt x="3526" y="2636"/>
                      </a:lnTo>
                      <a:lnTo>
                        <a:pt x="3524" y="2630"/>
                      </a:lnTo>
                      <a:lnTo>
                        <a:pt x="3514" y="2610"/>
                      </a:lnTo>
                      <a:lnTo>
                        <a:pt x="3506" y="2598"/>
                      </a:lnTo>
                      <a:lnTo>
                        <a:pt x="3500" y="2582"/>
                      </a:lnTo>
                      <a:lnTo>
                        <a:pt x="3496" y="2564"/>
                      </a:lnTo>
                      <a:lnTo>
                        <a:pt x="3492" y="2542"/>
                      </a:lnTo>
                      <a:lnTo>
                        <a:pt x="3492" y="2542"/>
                      </a:lnTo>
                      <a:lnTo>
                        <a:pt x="3490" y="2520"/>
                      </a:lnTo>
                      <a:lnTo>
                        <a:pt x="3492" y="2500"/>
                      </a:lnTo>
                      <a:lnTo>
                        <a:pt x="3496" y="2484"/>
                      </a:lnTo>
                      <a:lnTo>
                        <a:pt x="3502" y="2470"/>
                      </a:lnTo>
                      <a:lnTo>
                        <a:pt x="3508" y="2458"/>
                      </a:lnTo>
                      <a:lnTo>
                        <a:pt x="3514" y="2448"/>
                      </a:lnTo>
                      <a:lnTo>
                        <a:pt x="3524" y="2438"/>
                      </a:lnTo>
                      <a:lnTo>
                        <a:pt x="3524" y="2438"/>
                      </a:lnTo>
                      <a:lnTo>
                        <a:pt x="3528" y="2434"/>
                      </a:lnTo>
                      <a:lnTo>
                        <a:pt x="3528" y="2432"/>
                      </a:lnTo>
                      <a:lnTo>
                        <a:pt x="3528" y="2428"/>
                      </a:lnTo>
                      <a:lnTo>
                        <a:pt x="3528" y="2426"/>
                      </a:lnTo>
                      <a:lnTo>
                        <a:pt x="3528" y="2426"/>
                      </a:lnTo>
                      <a:lnTo>
                        <a:pt x="3536" y="2424"/>
                      </a:lnTo>
                      <a:lnTo>
                        <a:pt x="3536" y="2424"/>
                      </a:lnTo>
                      <a:lnTo>
                        <a:pt x="3542" y="2424"/>
                      </a:lnTo>
                      <a:lnTo>
                        <a:pt x="3548" y="2420"/>
                      </a:lnTo>
                      <a:lnTo>
                        <a:pt x="3556" y="2412"/>
                      </a:lnTo>
                      <a:lnTo>
                        <a:pt x="3564" y="2402"/>
                      </a:lnTo>
                      <a:lnTo>
                        <a:pt x="3568" y="2400"/>
                      </a:lnTo>
                      <a:lnTo>
                        <a:pt x="3570" y="2398"/>
                      </a:lnTo>
                      <a:lnTo>
                        <a:pt x="3570" y="2398"/>
                      </a:lnTo>
                      <a:lnTo>
                        <a:pt x="3574" y="2398"/>
                      </a:lnTo>
                      <a:lnTo>
                        <a:pt x="3576" y="2394"/>
                      </a:lnTo>
                      <a:lnTo>
                        <a:pt x="3580" y="2384"/>
                      </a:lnTo>
                      <a:lnTo>
                        <a:pt x="3588" y="2370"/>
                      </a:lnTo>
                      <a:lnTo>
                        <a:pt x="3592" y="2362"/>
                      </a:lnTo>
                      <a:lnTo>
                        <a:pt x="3600" y="2356"/>
                      </a:lnTo>
                      <a:lnTo>
                        <a:pt x="3600" y="2356"/>
                      </a:lnTo>
                      <a:lnTo>
                        <a:pt x="3606" y="2352"/>
                      </a:lnTo>
                      <a:lnTo>
                        <a:pt x="3612" y="2350"/>
                      </a:lnTo>
                      <a:lnTo>
                        <a:pt x="3624" y="2350"/>
                      </a:lnTo>
                      <a:lnTo>
                        <a:pt x="3628" y="2350"/>
                      </a:lnTo>
                      <a:lnTo>
                        <a:pt x="3630" y="2350"/>
                      </a:lnTo>
                      <a:lnTo>
                        <a:pt x="3634" y="2346"/>
                      </a:lnTo>
                      <a:lnTo>
                        <a:pt x="3636" y="2342"/>
                      </a:lnTo>
                      <a:lnTo>
                        <a:pt x="3636" y="2342"/>
                      </a:lnTo>
                      <a:lnTo>
                        <a:pt x="3638" y="2334"/>
                      </a:lnTo>
                      <a:lnTo>
                        <a:pt x="3642" y="2328"/>
                      </a:lnTo>
                      <a:lnTo>
                        <a:pt x="3654" y="2318"/>
                      </a:lnTo>
                      <a:lnTo>
                        <a:pt x="3666" y="2310"/>
                      </a:lnTo>
                      <a:lnTo>
                        <a:pt x="3680" y="2306"/>
                      </a:lnTo>
                      <a:lnTo>
                        <a:pt x="3680" y="2306"/>
                      </a:lnTo>
                      <a:lnTo>
                        <a:pt x="3690" y="2304"/>
                      </a:lnTo>
                      <a:lnTo>
                        <a:pt x="3696" y="2300"/>
                      </a:lnTo>
                      <a:lnTo>
                        <a:pt x="3698" y="2294"/>
                      </a:lnTo>
                      <a:lnTo>
                        <a:pt x="3698" y="2292"/>
                      </a:lnTo>
                      <a:lnTo>
                        <a:pt x="3696" y="2290"/>
                      </a:lnTo>
                      <a:lnTo>
                        <a:pt x="3696" y="2290"/>
                      </a:lnTo>
                      <a:lnTo>
                        <a:pt x="3694" y="2290"/>
                      </a:lnTo>
                      <a:lnTo>
                        <a:pt x="3690" y="2290"/>
                      </a:lnTo>
                      <a:lnTo>
                        <a:pt x="3686" y="2294"/>
                      </a:lnTo>
                      <a:lnTo>
                        <a:pt x="3680" y="2296"/>
                      </a:lnTo>
                      <a:lnTo>
                        <a:pt x="3676" y="2298"/>
                      </a:lnTo>
                      <a:lnTo>
                        <a:pt x="3674" y="2296"/>
                      </a:lnTo>
                      <a:lnTo>
                        <a:pt x="3674" y="2296"/>
                      </a:lnTo>
                      <a:lnTo>
                        <a:pt x="3672" y="2294"/>
                      </a:lnTo>
                      <a:lnTo>
                        <a:pt x="3674" y="2292"/>
                      </a:lnTo>
                      <a:lnTo>
                        <a:pt x="3680" y="2290"/>
                      </a:lnTo>
                      <a:lnTo>
                        <a:pt x="3682" y="2288"/>
                      </a:lnTo>
                      <a:lnTo>
                        <a:pt x="3684" y="2286"/>
                      </a:lnTo>
                      <a:lnTo>
                        <a:pt x="3684" y="2286"/>
                      </a:lnTo>
                      <a:lnTo>
                        <a:pt x="3686" y="2282"/>
                      </a:lnTo>
                      <a:lnTo>
                        <a:pt x="3684" y="2278"/>
                      </a:lnTo>
                      <a:lnTo>
                        <a:pt x="3678" y="2272"/>
                      </a:lnTo>
                      <a:lnTo>
                        <a:pt x="3676" y="2268"/>
                      </a:lnTo>
                      <a:lnTo>
                        <a:pt x="3682" y="2268"/>
                      </a:lnTo>
                      <a:lnTo>
                        <a:pt x="3682" y="2268"/>
                      </a:lnTo>
                      <a:lnTo>
                        <a:pt x="3692" y="2272"/>
                      </a:lnTo>
                      <a:lnTo>
                        <a:pt x="3696" y="2274"/>
                      </a:lnTo>
                      <a:lnTo>
                        <a:pt x="3698" y="2276"/>
                      </a:lnTo>
                      <a:lnTo>
                        <a:pt x="3700" y="2274"/>
                      </a:lnTo>
                      <a:lnTo>
                        <a:pt x="3706" y="2270"/>
                      </a:lnTo>
                      <a:lnTo>
                        <a:pt x="3706" y="2270"/>
                      </a:lnTo>
                      <a:lnTo>
                        <a:pt x="3710" y="2264"/>
                      </a:lnTo>
                      <a:lnTo>
                        <a:pt x="3714" y="2262"/>
                      </a:lnTo>
                      <a:lnTo>
                        <a:pt x="3716" y="2260"/>
                      </a:lnTo>
                      <a:lnTo>
                        <a:pt x="3718" y="2254"/>
                      </a:lnTo>
                      <a:lnTo>
                        <a:pt x="3718" y="2254"/>
                      </a:lnTo>
                      <a:lnTo>
                        <a:pt x="3720" y="2246"/>
                      </a:lnTo>
                      <a:lnTo>
                        <a:pt x="3718" y="2242"/>
                      </a:lnTo>
                      <a:lnTo>
                        <a:pt x="3714" y="2240"/>
                      </a:lnTo>
                      <a:lnTo>
                        <a:pt x="3710" y="2244"/>
                      </a:lnTo>
                      <a:lnTo>
                        <a:pt x="3710" y="2244"/>
                      </a:lnTo>
                      <a:lnTo>
                        <a:pt x="3708" y="2244"/>
                      </a:lnTo>
                      <a:lnTo>
                        <a:pt x="3708" y="2242"/>
                      </a:lnTo>
                      <a:lnTo>
                        <a:pt x="3704" y="2240"/>
                      </a:lnTo>
                      <a:lnTo>
                        <a:pt x="3694" y="2240"/>
                      </a:lnTo>
                      <a:lnTo>
                        <a:pt x="3694" y="2240"/>
                      </a:lnTo>
                      <a:lnTo>
                        <a:pt x="3684" y="2242"/>
                      </a:lnTo>
                      <a:lnTo>
                        <a:pt x="3678" y="2240"/>
                      </a:lnTo>
                      <a:lnTo>
                        <a:pt x="3678" y="2236"/>
                      </a:lnTo>
                      <a:lnTo>
                        <a:pt x="3678" y="2230"/>
                      </a:lnTo>
                      <a:lnTo>
                        <a:pt x="3678" y="2230"/>
                      </a:lnTo>
                      <a:lnTo>
                        <a:pt x="3678" y="2228"/>
                      </a:lnTo>
                      <a:lnTo>
                        <a:pt x="3678" y="2228"/>
                      </a:lnTo>
                      <a:lnTo>
                        <a:pt x="3680" y="2232"/>
                      </a:lnTo>
                      <a:lnTo>
                        <a:pt x="3684" y="2236"/>
                      </a:lnTo>
                      <a:lnTo>
                        <a:pt x="3686" y="2236"/>
                      </a:lnTo>
                      <a:lnTo>
                        <a:pt x="3690" y="2236"/>
                      </a:lnTo>
                      <a:lnTo>
                        <a:pt x="3696" y="2234"/>
                      </a:lnTo>
                      <a:lnTo>
                        <a:pt x="3696" y="2234"/>
                      </a:lnTo>
                      <a:lnTo>
                        <a:pt x="3704" y="2230"/>
                      </a:lnTo>
                      <a:lnTo>
                        <a:pt x="3708" y="2230"/>
                      </a:lnTo>
                      <a:lnTo>
                        <a:pt x="3714" y="2232"/>
                      </a:lnTo>
                      <a:lnTo>
                        <a:pt x="3718" y="2236"/>
                      </a:lnTo>
                      <a:lnTo>
                        <a:pt x="3724" y="2244"/>
                      </a:lnTo>
                      <a:lnTo>
                        <a:pt x="3726" y="2248"/>
                      </a:lnTo>
                      <a:lnTo>
                        <a:pt x="3728" y="2248"/>
                      </a:lnTo>
                      <a:lnTo>
                        <a:pt x="3728" y="2248"/>
                      </a:lnTo>
                      <a:lnTo>
                        <a:pt x="3728" y="2246"/>
                      </a:lnTo>
                      <a:lnTo>
                        <a:pt x="3728" y="2244"/>
                      </a:lnTo>
                      <a:lnTo>
                        <a:pt x="3724" y="2236"/>
                      </a:lnTo>
                      <a:lnTo>
                        <a:pt x="3718" y="2222"/>
                      </a:lnTo>
                      <a:lnTo>
                        <a:pt x="3712" y="2198"/>
                      </a:lnTo>
                      <a:lnTo>
                        <a:pt x="3712" y="2198"/>
                      </a:lnTo>
                      <a:lnTo>
                        <a:pt x="3708" y="2188"/>
                      </a:lnTo>
                      <a:lnTo>
                        <a:pt x="3706" y="2186"/>
                      </a:lnTo>
                      <a:lnTo>
                        <a:pt x="3704" y="2186"/>
                      </a:lnTo>
                      <a:lnTo>
                        <a:pt x="3700" y="2188"/>
                      </a:lnTo>
                      <a:lnTo>
                        <a:pt x="3694" y="2190"/>
                      </a:lnTo>
                      <a:lnTo>
                        <a:pt x="3694" y="2190"/>
                      </a:lnTo>
                      <a:lnTo>
                        <a:pt x="3692" y="2190"/>
                      </a:lnTo>
                      <a:lnTo>
                        <a:pt x="3692" y="2190"/>
                      </a:lnTo>
                      <a:lnTo>
                        <a:pt x="3696" y="2186"/>
                      </a:lnTo>
                      <a:lnTo>
                        <a:pt x="3698" y="2180"/>
                      </a:lnTo>
                      <a:lnTo>
                        <a:pt x="3698" y="2176"/>
                      </a:lnTo>
                      <a:lnTo>
                        <a:pt x="3694" y="2174"/>
                      </a:lnTo>
                      <a:lnTo>
                        <a:pt x="3694" y="2174"/>
                      </a:lnTo>
                      <a:lnTo>
                        <a:pt x="3690" y="2170"/>
                      </a:lnTo>
                      <a:lnTo>
                        <a:pt x="3692" y="2170"/>
                      </a:lnTo>
                      <a:lnTo>
                        <a:pt x="3696" y="2168"/>
                      </a:lnTo>
                      <a:lnTo>
                        <a:pt x="3698" y="2166"/>
                      </a:lnTo>
                      <a:lnTo>
                        <a:pt x="3698" y="2162"/>
                      </a:lnTo>
                      <a:lnTo>
                        <a:pt x="3698" y="2156"/>
                      </a:lnTo>
                      <a:lnTo>
                        <a:pt x="3698" y="2156"/>
                      </a:lnTo>
                      <a:lnTo>
                        <a:pt x="3696" y="2144"/>
                      </a:lnTo>
                      <a:lnTo>
                        <a:pt x="3696" y="2140"/>
                      </a:lnTo>
                      <a:lnTo>
                        <a:pt x="3696" y="2136"/>
                      </a:lnTo>
                      <a:lnTo>
                        <a:pt x="3690" y="2130"/>
                      </a:lnTo>
                      <a:lnTo>
                        <a:pt x="3690" y="2130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86" y="2122"/>
                      </a:lnTo>
                      <a:lnTo>
                        <a:pt x="3686" y="2122"/>
                      </a:lnTo>
                      <a:lnTo>
                        <a:pt x="3694" y="2126"/>
                      </a:lnTo>
                      <a:lnTo>
                        <a:pt x="3696" y="2124"/>
                      </a:lnTo>
                      <a:lnTo>
                        <a:pt x="3696" y="2124"/>
                      </a:lnTo>
                      <a:lnTo>
                        <a:pt x="3692" y="2108"/>
                      </a:lnTo>
                      <a:lnTo>
                        <a:pt x="3692" y="2108"/>
                      </a:lnTo>
                      <a:lnTo>
                        <a:pt x="3688" y="2092"/>
                      </a:lnTo>
                      <a:lnTo>
                        <a:pt x="3690" y="2076"/>
                      </a:lnTo>
                      <a:lnTo>
                        <a:pt x="3690" y="2076"/>
                      </a:lnTo>
                      <a:lnTo>
                        <a:pt x="3692" y="2064"/>
                      </a:lnTo>
                      <a:lnTo>
                        <a:pt x="3696" y="2058"/>
                      </a:lnTo>
                      <a:lnTo>
                        <a:pt x="3702" y="2054"/>
                      </a:lnTo>
                      <a:lnTo>
                        <a:pt x="3702" y="2054"/>
                      </a:lnTo>
                      <a:lnTo>
                        <a:pt x="3704" y="2050"/>
                      </a:lnTo>
                      <a:lnTo>
                        <a:pt x="3704" y="2052"/>
                      </a:lnTo>
                      <a:lnTo>
                        <a:pt x="3700" y="2058"/>
                      </a:lnTo>
                      <a:lnTo>
                        <a:pt x="3698" y="2064"/>
                      </a:lnTo>
                      <a:lnTo>
                        <a:pt x="3698" y="2064"/>
                      </a:lnTo>
                      <a:lnTo>
                        <a:pt x="3694" y="2076"/>
                      </a:lnTo>
                      <a:lnTo>
                        <a:pt x="3694" y="2082"/>
                      </a:lnTo>
                      <a:lnTo>
                        <a:pt x="3696" y="2086"/>
                      </a:lnTo>
                      <a:lnTo>
                        <a:pt x="3696" y="2086"/>
                      </a:lnTo>
                      <a:lnTo>
                        <a:pt x="3696" y="2088"/>
                      </a:lnTo>
                      <a:lnTo>
                        <a:pt x="3696" y="2090"/>
                      </a:lnTo>
                      <a:lnTo>
                        <a:pt x="3694" y="2094"/>
                      </a:lnTo>
                      <a:lnTo>
                        <a:pt x="3696" y="2098"/>
                      </a:lnTo>
                      <a:lnTo>
                        <a:pt x="3696" y="2098"/>
                      </a:lnTo>
                      <a:lnTo>
                        <a:pt x="3698" y="2104"/>
                      </a:lnTo>
                      <a:lnTo>
                        <a:pt x="3696" y="2106"/>
                      </a:lnTo>
                      <a:lnTo>
                        <a:pt x="3696" y="2110"/>
                      </a:lnTo>
                      <a:lnTo>
                        <a:pt x="3700" y="2114"/>
                      </a:lnTo>
                      <a:lnTo>
                        <a:pt x="3700" y="2114"/>
                      </a:lnTo>
                      <a:lnTo>
                        <a:pt x="3706" y="2116"/>
                      </a:lnTo>
                      <a:lnTo>
                        <a:pt x="3708" y="2116"/>
                      </a:lnTo>
                      <a:lnTo>
                        <a:pt x="3710" y="2116"/>
                      </a:lnTo>
                      <a:lnTo>
                        <a:pt x="3712" y="2120"/>
                      </a:lnTo>
                      <a:lnTo>
                        <a:pt x="3712" y="2120"/>
                      </a:lnTo>
                      <a:lnTo>
                        <a:pt x="3712" y="2126"/>
                      </a:lnTo>
                      <a:lnTo>
                        <a:pt x="3712" y="2130"/>
                      </a:lnTo>
                      <a:lnTo>
                        <a:pt x="3712" y="2134"/>
                      </a:lnTo>
                      <a:lnTo>
                        <a:pt x="3716" y="2136"/>
                      </a:lnTo>
                      <a:lnTo>
                        <a:pt x="3716" y="2136"/>
                      </a:lnTo>
                      <a:lnTo>
                        <a:pt x="3718" y="2138"/>
                      </a:lnTo>
                      <a:lnTo>
                        <a:pt x="3716" y="2142"/>
                      </a:lnTo>
                      <a:lnTo>
                        <a:pt x="3710" y="2154"/>
                      </a:lnTo>
                      <a:lnTo>
                        <a:pt x="3706" y="2166"/>
                      </a:lnTo>
                      <a:lnTo>
                        <a:pt x="3706" y="2172"/>
                      </a:lnTo>
                      <a:lnTo>
                        <a:pt x="3710" y="2176"/>
                      </a:lnTo>
                      <a:lnTo>
                        <a:pt x="3710" y="2176"/>
                      </a:lnTo>
                      <a:lnTo>
                        <a:pt x="3712" y="2176"/>
                      </a:lnTo>
                      <a:lnTo>
                        <a:pt x="3714" y="2172"/>
                      </a:lnTo>
                      <a:lnTo>
                        <a:pt x="3720" y="2158"/>
                      </a:lnTo>
                      <a:lnTo>
                        <a:pt x="3728" y="2138"/>
                      </a:lnTo>
                      <a:lnTo>
                        <a:pt x="3738" y="2122"/>
                      </a:lnTo>
                      <a:lnTo>
                        <a:pt x="3738" y="2122"/>
                      </a:lnTo>
                      <a:lnTo>
                        <a:pt x="3744" y="2114"/>
                      </a:lnTo>
                      <a:lnTo>
                        <a:pt x="3746" y="2108"/>
                      </a:lnTo>
                      <a:lnTo>
                        <a:pt x="3748" y="2102"/>
                      </a:lnTo>
                      <a:lnTo>
                        <a:pt x="3748" y="2096"/>
                      </a:lnTo>
                      <a:lnTo>
                        <a:pt x="3748" y="2092"/>
                      </a:lnTo>
                      <a:lnTo>
                        <a:pt x="3746" y="2088"/>
                      </a:lnTo>
                      <a:lnTo>
                        <a:pt x="3744" y="2086"/>
                      </a:lnTo>
                      <a:lnTo>
                        <a:pt x="3740" y="2086"/>
                      </a:lnTo>
                      <a:lnTo>
                        <a:pt x="3740" y="2086"/>
                      </a:lnTo>
                      <a:lnTo>
                        <a:pt x="3738" y="2084"/>
                      </a:lnTo>
                      <a:lnTo>
                        <a:pt x="3736" y="2082"/>
                      </a:lnTo>
                      <a:lnTo>
                        <a:pt x="3732" y="2074"/>
                      </a:lnTo>
                      <a:lnTo>
                        <a:pt x="3726" y="2054"/>
                      </a:lnTo>
                      <a:lnTo>
                        <a:pt x="3726" y="2054"/>
                      </a:lnTo>
                      <a:lnTo>
                        <a:pt x="3724" y="2044"/>
                      </a:lnTo>
                      <a:lnTo>
                        <a:pt x="3726" y="2036"/>
                      </a:lnTo>
                      <a:lnTo>
                        <a:pt x="3730" y="2030"/>
                      </a:lnTo>
                      <a:lnTo>
                        <a:pt x="3738" y="2024"/>
                      </a:lnTo>
                      <a:lnTo>
                        <a:pt x="3738" y="2024"/>
                      </a:lnTo>
                      <a:lnTo>
                        <a:pt x="3742" y="2024"/>
                      </a:lnTo>
                      <a:lnTo>
                        <a:pt x="3736" y="2030"/>
                      </a:lnTo>
                      <a:lnTo>
                        <a:pt x="3732" y="2034"/>
                      </a:lnTo>
                      <a:lnTo>
                        <a:pt x="3730" y="2040"/>
                      </a:lnTo>
                      <a:lnTo>
                        <a:pt x="3730" y="2046"/>
                      </a:lnTo>
                      <a:lnTo>
                        <a:pt x="3732" y="2054"/>
                      </a:lnTo>
                      <a:lnTo>
                        <a:pt x="3732" y="2054"/>
                      </a:lnTo>
                      <a:lnTo>
                        <a:pt x="3738" y="2060"/>
                      </a:lnTo>
                      <a:lnTo>
                        <a:pt x="3742" y="2062"/>
                      </a:lnTo>
                      <a:lnTo>
                        <a:pt x="3748" y="2064"/>
                      </a:lnTo>
                      <a:lnTo>
                        <a:pt x="3750" y="2066"/>
                      </a:lnTo>
                      <a:lnTo>
                        <a:pt x="3750" y="2072"/>
                      </a:lnTo>
                      <a:lnTo>
                        <a:pt x="3750" y="2072"/>
                      </a:lnTo>
                      <a:lnTo>
                        <a:pt x="3750" y="2078"/>
                      </a:lnTo>
                      <a:lnTo>
                        <a:pt x="3752" y="2078"/>
                      </a:lnTo>
                      <a:lnTo>
                        <a:pt x="3754" y="2078"/>
                      </a:lnTo>
                      <a:lnTo>
                        <a:pt x="3758" y="2074"/>
                      </a:lnTo>
                      <a:lnTo>
                        <a:pt x="3766" y="2062"/>
                      </a:lnTo>
                      <a:lnTo>
                        <a:pt x="3774" y="2048"/>
                      </a:lnTo>
                      <a:lnTo>
                        <a:pt x="3774" y="2048"/>
                      </a:lnTo>
                      <a:lnTo>
                        <a:pt x="3784" y="2030"/>
                      </a:lnTo>
                      <a:lnTo>
                        <a:pt x="3790" y="2014"/>
                      </a:lnTo>
                      <a:lnTo>
                        <a:pt x="3790" y="2008"/>
                      </a:lnTo>
                      <a:lnTo>
                        <a:pt x="3790" y="2002"/>
                      </a:lnTo>
                      <a:lnTo>
                        <a:pt x="3790" y="2000"/>
                      </a:lnTo>
                      <a:lnTo>
                        <a:pt x="3786" y="1998"/>
                      </a:lnTo>
                      <a:lnTo>
                        <a:pt x="3786" y="1998"/>
                      </a:lnTo>
                      <a:lnTo>
                        <a:pt x="3778" y="1996"/>
                      </a:lnTo>
                      <a:lnTo>
                        <a:pt x="3776" y="1996"/>
                      </a:lnTo>
                      <a:lnTo>
                        <a:pt x="3776" y="1994"/>
                      </a:lnTo>
                      <a:lnTo>
                        <a:pt x="3778" y="1988"/>
                      </a:lnTo>
                      <a:lnTo>
                        <a:pt x="3784" y="1980"/>
                      </a:lnTo>
                      <a:lnTo>
                        <a:pt x="3784" y="1980"/>
                      </a:lnTo>
                      <a:lnTo>
                        <a:pt x="3796" y="1972"/>
                      </a:lnTo>
                      <a:lnTo>
                        <a:pt x="3808" y="1962"/>
                      </a:lnTo>
                      <a:lnTo>
                        <a:pt x="3824" y="1956"/>
                      </a:lnTo>
                      <a:lnTo>
                        <a:pt x="3838" y="1950"/>
                      </a:lnTo>
                      <a:lnTo>
                        <a:pt x="3838" y="1950"/>
                      </a:lnTo>
                      <a:lnTo>
                        <a:pt x="3854" y="1948"/>
                      </a:lnTo>
                      <a:lnTo>
                        <a:pt x="3870" y="1946"/>
                      </a:lnTo>
                      <a:lnTo>
                        <a:pt x="3886" y="1944"/>
                      </a:lnTo>
                      <a:lnTo>
                        <a:pt x="3890" y="1944"/>
                      </a:lnTo>
                      <a:lnTo>
                        <a:pt x="3892" y="1940"/>
                      </a:lnTo>
                      <a:lnTo>
                        <a:pt x="3892" y="1940"/>
                      </a:lnTo>
                      <a:lnTo>
                        <a:pt x="3894" y="1926"/>
                      </a:lnTo>
                      <a:lnTo>
                        <a:pt x="3896" y="1924"/>
                      </a:lnTo>
                      <a:lnTo>
                        <a:pt x="3898" y="1928"/>
                      </a:lnTo>
                      <a:lnTo>
                        <a:pt x="3898" y="1928"/>
                      </a:lnTo>
                      <a:lnTo>
                        <a:pt x="3900" y="1936"/>
                      </a:lnTo>
                      <a:lnTo>
                        <a:pt x="3904" y="1940"/>
                      </a:lnTo>
                      <a:lnTo>
                        <a:pt x="3906" y="1940"/>
                      </a:lnTo>
                      <a:lnTo>
                        <a:pt x="3908" y="1940"/>
                      </a:lnTo>
                      <a:lnTo>
                        <a:pt x="3914" y="1932"/>
                      </a:lnTo>
                      <a:lnTo>
                        <a:pt x="3914" y="1932"/>
                      </a:lnTo>
                      <a:lnTo>
                        <a:pt x="3920" y="1928"/>
                      </a:lnTo>
                      <a:lnTo>
                        <a:pt x="3922" y="1926"/>
                      </a:lnTo>
                      <a:lnTo>
                        <a:pt x="3924" y="1928"/>
                      </a:lnTo>
                      <a:lnTo>
                        <a:pt x="3924" y="1930"/>
                      </a:lnTo>
                      <a:lnTo>
                        <a:pt x="3924" y="1936"/>
                      </a:lnTo>
                      <a:lnTo>
                        <a:pt x="3926" y="1936"/>
                      </a:lnTo>
                      <a:lnTo>
                        <a:pt x="3928" y="1934"/>
                      </a:lnTo>
                      <a:lnTo>
                        <a:pt x="3928" y="1934"/>
                      </a:lnTo>
                      <a:lnTo>
                        <a:pt x="3932" y="1932"/>
                      </a:lnTo>
                      <a:lnTo>
                        <a:pt x="3936" y="1930"/>
                      </a:lnTo>
                      <a:lnTo>
                        <a:pt x="3946" y="1930"/>
                      </a:lnTo>
                      <a:lnTo>
                        <a:pt x="3952" y="1928"/>
                      </a:lnTo>
                      <a:lnTo>
                        <a:pt x="3952" y="1924"/>
                      </a:lnTo>
                      <a:lnTo>
                        <a:pt x="3952" y="1920"/>
                      </a:lnTo>
                      <a:lnTo>
                        <a:pt x="3952" y="1920"/>
                      </a:lnTo>
                      <a:lnTo>
                        <a:pt x="3948" y="1906"/>
                      </a:lnTo>
                      <a:lnTo>
                        <a:pt x="3946" y="1904"/>
                      </a:lnTo>
                      <a:lnTo>
                        <a:pt x="3942" y="1904"/>
                      </a:lnTo>
                      <a:lnTo>
                        <a:pt x="3942" y="1904"/>
                      </a:lnTo>
                      <a:lnTo>
                        <a:pt x="3940" y="1904"/>
                      </a:lnTo>
                      <a:lnTo>
                        <a:pt x="3942" y="1906"/>
                      </a:lnTo>
                      <a:lnTo>
                        <a:pt x="3946" y="1908"/>
                      </a:lnTo>
                      <a:lnTo>
                        <a:pt x="3948" y="1914"/>
                      </a:lnTo>
                      <a:lnTo>
                        <a:pt x="3948" y="1914"/>
                      </a:lnTo>
                      <a:lnTo>
                        <a:pt x="3944" y="1920"/>
                      </a:lnTo>
                      <a:lnTo>
                        <a:pt x="3940" y="1924"/>
                      </a:lnTo>
                      <a:lnTo>
                        <a:pt x="3936" y="1926"/>
                      </a:lnTo>
                      <a:lnTo>
                        <a:pt x="3932" y="1926"/>
                      </a:lnTo>
                      <a:lnTo>
                        <a:pt x="3930" y="1922"/>
                      </a:lnTo>
                      <a:lnTo>
                        <a:pt x="3928" y="1918"/>
                      </a:lnTo>
                      <a:lnTo>
                        <a:pt x="3928" y="1918"/>
                      </a:lnTo>
                      <a:lnTo>
                        <a:pt x="3924" y="1908"/>
                      </a:lnTo>
                      <a:lnTo>
                        <a:pt x="3924" y="1902"/>
                      </a:lnTo>
                      <a:lnTo>
                        <a:pt x="3920" y="1896"/>
                      </a:lnTo>
                      <a:lnTo>
                        <a:pt x="3912" y="1894"/>
                      </a:lnTo>
                      <a:lnTo>
                        <a:pt x="3912" y="1894"/>
                      </a:lnTo>
                      <a:lnTo>
                        <a:pt x="3910" y="1894"/>
                      </a:lnTo>
                      <a:lnTo>
                        <a:pt x="3910" y="1892"/>
                      </a:lnTo>
                      <a:lnTo>
                        <a:pt x="3918" y="1884"/>
                      </a:lnTo>
                      <a:lnTo>
                        <a:pt x="3926" y="1876"/>
                      </a:lnTo>
                      <a:lnTo>
                        <a:pt x="3926" y="1874"/>
                      </a:lnTo>
                      <a:lnTo>
                        <a:pt x="3924" y="1872"/>
                      </a:lnTo>
                      <a:lnTo>
                        <a:pt x="3924" y="1872"/>
                      </a:lnTo>
                      <a:lnTo>
                        <a:pt x="3922" y="1868"/>
                      </a:lnTo>
                      <a:lnTo>
                        <a:pt x="3920" y="1864"/>
                      </a:lnTo>
                      <a:lnTo>
                        <a:pt x="3922" y="1850"/>
                      </a:lnTo>
                      <a:lnTo>
                        <a:pt x="3928" y="1836"/>
                      </a:lnTo>
                      <a:lnTo>
                        <a:pt x="3936" y="1826"/>
                      </a:lnTo>
                      <a:lnTo>
                        <a:pt x="3936" y="1826"/>
                      </a:lnTo>
                      <a:lnTo>
                        <a:pt x="3940" y="1820"/>
                      </a:lnTo>
                      <a:lnTo>
                        <a:pt x="3940" y="1816"/>
                      </a:lnTo>
                      <a:lnTo>
                        <a:pt x="3940" y="1814"/>
                      </a:lnTo>
                      <a:lnTo>
                        <a:pt x="3942" y="1810"/>
                      </a:lnTo>
                      <a:lnTo>
                        <a:pt x="3942" y="1810"/>
                      </a:lnTo>
                      <a:lnTo>
                        <a:pt x="3944" y="1808"/>
                      </a:lnTo>
                      <a:lnTo>
                        <a:pt x="3946" y="1808"/>
                      </a:lnTo>
                      <a:lnTo>
                        <a:pt x="3948" y="1812"/>
                      </a:lnTo>
                      <a:lnTo>
                        <a:pt x="3952" y="1814"/>
                      </a:lnTo>
                      <a:lnTo>
                        <a:pt x="3954" y="1814"/>
                      </a:lnTo>
                      <a:lnTo>
                        <a:pt x="3958" y="1812"/>
                      </a:lnTo>
                      <a:lnTo>
                        <a:pt x="3958" y="1812"/>
                      </a:lnTo>
                      <a:lnTo>
                        <a:pt x="3966" y="1806"/>
                      </a:lnTo>
                      <a:lnTo>
                        <a:pt x="3970" y="1802"/>
                      </a:lnTo>
                      <a:lnTo>
                        <a:pt x="3974" y="1800"/>
                      </a:lnTo>
                      <a:lnTo>
                        <a:pt x="3976" y="1800"/>
                      </a:lnTo>
                      <a:lnTo>
                        <a:pt x="3976" y="1800"/>
                      </a:lnTo>
                      <a:lnTo>
                        <a:pt x="3982" y="1798"/>
                      </a:lnTo>
                      <a:lnTo>
                        <a:pt x="3984" y="1796"/>
                      </a:lnTo>
                      <a:lnTo>
                        <a:pt x="3988" y="1786"/>
                      </a:lnTo>
                      <a:lnTo>
                        <a:pt x="3992" y="1778"/>
                      </a:lnTo>
                      <a:lnTo>
                        <a:pt x="3996" y="1776"/>
                      </a:lnTo>
                      <a:lnTo>
                        <a:pt x="4000" y="1778"/>
                      </a:lnTo>
                      <a:lnTo>
                        <a:pt x="4000" y="1778"/>
                      </a:lnTo>
                      <a:lnTo>
                        <a:pt x="4006" y="1782"/>
                      </a:lnTo>
                      <a:lnTo>
                        <a:pt x="4008" y="1780"/>
                      </a:lnTo>
                      <a:lnTo>
                        <a:pt x="4010" y="1780"/>
                      </a:lnTo>
                      <a:lnTo>
                        <a:pt x="4012" y="1776"/>
                      </a:lnTo>
                      <a:lnTo>
                        <a:pt x="4016" y="1772"/>
                      </a:lnTo>
                      <a:lnTo>
                        <a:pt x="4016" y="1772"/>
                      </a:lnTo>
                      <a:lnTo>
                        <a:pt x="4022" y="1772"/>
                      </a:lnTo>
                      <a:lnTo>
                        <a:pt x="4024" y="1774"/>
                      </a:lnTo>
                      <a:lnTo>
                        <a:pt x="4028" y="1776"/>
                      </a:lnTo>
                      <a:lnTo>
                        <a:pt x="4036" y="1772"/>
                      </a:lnTo>
                      <a:lnTo>
                        <a:pt x="4036" y="1772"/>
                      </a:lnTo>
                      <a:lnTo>
                        <a:pt x="4044" y="1766"/>
                      </a:lnTo>
                      <a:lnTo>
                        <a:pt x="4052" y="1764"/>
                      </a:lnTo>
                      <a:lnTo>
                        <a:pt x="4060" y="1762"/>
                      </a:lnTo>
                      <a:lnTo>
                        <a:pt x="4066" y="1756"/>
                      </a:lnTo>
                      <a:lnTo>
                        <a:pt x="4066" y="1756"/>
                      </a:lnTo>
                      <a:lnTo>
                        <a:pt x="4070" y="1752"/>
                      </a:lnTo>
                      <a:lnTo>
                        <a:pt x="4070" y="1748"/>
                      </a:lnTo>
                      <a:lnTo>
                        <a:pt x="4068" y="1746"/>
                      </a:lnTo>
                      <a:lnTo>
                        <a:pt x="4066" y="1742"/>
                      </a:lnTo>
                      <a:lnTo>
                        <a:pt x="4066" y="1742"/>
                      </a:lnTo>
                      <a:lnTo>
                        <a:pt x="4064" y="1736"/>
                      </a:lnTo>
                      <a:lnTo>
                        <a:pt x="4062" y="1734"/>
                      </a:lnTo>
                      <a:lnTo>
                        <a:pt x="4054" y="1730"/>
                      </a:lnTo>
                      <a:lnTo>
                        <a:pt x="4054" y="1730"/>
                      </a:lnTo>
                      <a:lnTo>
                        <a:pt x="4052" y="1726"/>
                      </a:lnTo>
                      <a:lnTo>
                        <a:pt x="4050" y="1718"/>
                      </a:lnTo>
                      <a:lnTo>
                        <a:pt x="4050" y="1704"/>
                      </a:lnTo>
                      <a:lnTo>
                        <a:pt x="4050" y="1704"/>
                      </a:lnTo>
                      <a:lnTo>
                        <a:pt x="4052" y="1706"/>
                      </a:lnTo>
                      <a:lnTo>
                        <a:pt x="4054" y="1708"/>
                      </a:lnTo>
                      <a:lnTo>
                        <a:pt x="4054" y="1716"/>
                      </a:lnTo>
                      <a:lnTo>
                        <a:pt x="4054" y="1716"/>
                      </a:lnTo>
                      <a:lnTo>
                        <a:pt x="4054" y="1720"/>
                      </a:lnTo>
                      <a:lnTo>
                        <a:pt x="4056" y="1724"/>
                      </a:lnTo>
                      <a:lnTo>
                        <a:pt x="4060" y="1728"/>
                      </a:lnTo>
                      <a:lnTo>
                        <a:pt x="4066" y="1730"/>
                      </a:lnTo>
                      <a:lnTo>
                        <a:pt x="4066" y="1730"/>
                      </a:lnTo>
                      <a:lnTo>
                        <a:pt x="4078" y="1734"/>
                      </a:lnTo>
                      <a:lnTo>
                        <a:pt x="4088" y="1734"/>
                      </a:lnTo>
                      <a:lnTo>
                        <a:pt x="4096" y="1734"/>
                      </a:lnTo>
                      <a:lnTo>
                        <a:pt x="4106" y="1732"/>
                      </a:lnTo>
                      <a:lnTo>
                        <a:pt x="4122" y="1724"/>
                      </a:lnTo>
                      <a:lnTo>
                        <a:pt x="4144" y="1714"/>
                      </a:lnTo>
                      <a:lnTo>
                        <a:pt x="4144" y="1714"/>
                      </a:lnTo>
                      <a:lnTo>
                        <a:pt x="4152" y="1708"/>
                      </a:lnTo>
                      <a:lnTo>
                        <a:pt x="4156" y="1708"/>
                      </a:lnTo>
                      <a:lnTo>
                        <a:pt x="4156" y="1708"/>
                      </a:lnTo>
                      <a:lnTo>
                        <a:pt x="4158" y="1712"/>
                      </a:lnTo>
                      <a:lnTo>
                        <a:pt x="4160" y="1714"/>
                      </a:lnTo>
                      <a:lnTo>
                        <a:pt x="4164" y="1718"/>
                      </a:lnTo>
                      <a:lnTo>
                        <a:pt x="4172" y="1718"/>
                      </a:lnTo>
                      <a:lnTo>
                        <a:pt x="4188" y="1716"/>
                      </a:lnTo>
                      <a:lnTo>
                        <a:pt x="4188" y="1716"/>
                      </a:lnTo>
                      <a:lnTo>
                        <a:pt x="4202" y="1716"/>
                      </a:lnTo>
                      <a:lnTo>
                        <a:pt x="4194" y="1720"/>
                      </a:lnTo>
                      <a:lnTo>
                        <a:pt x="4172" y="1728"/>
                      </a:lnTo>
                      <a:lnTo>
                        <a:pt x="4148" y="1740"/>
                      </a:lnTo>
                      <a:lnTo>
                        <a:pt x="4148" y="1740"/>
                      </a:lnTo>
                      <a:lnTo>
                        <a:pt x="4136" y="1746"/>
                      </a:lnTo>
                      <a:lnTo>
                        <a:pt x="4126" y="1754"/>
                      </a:lnTo>
                      <a:lnTo>
                        <a:pt x="4118" y="1762"/>
                      </a:lnTo>
                      <a:lnTo>
                        <a:pt x="4110" y="1770"/>
                      </a:lnTo>
                      <a:lnTo>
                        <a:pt x="4106" y="1780"/>
                      </a:lnTo>
                      <a:lnTo>
                        <a:pt x="4104" y="1790"/>
                      </a:lnTo>
                      <a:lnTo>
                        <a:pt x="4106" y="1802"/>
                      </a:lnTo>
                      <a:lnTo>
                        <a:pt x="4110" y="1812"/>
                      </a:lnTo>
                      <a:lnTo>
                        <a:pt x="4110" y="1812"/>
                      </a:lnTo>
                      <a:lnTo>
                        <a:pt x="4116" y="1822"/>
                      </a:lnTo>
                      <a:lnTo>
                        <a:pt x="4124" y="1826"/>
                      </a:lnTo>
                      <a:lnTo>
                        <a:pt x="4130" y="1828"/>
                      </a:lnTo>
                      <a:lnTo>
                        <a:pt x="4138" y="1824"/>
                      </a:lnTo>
                      <a:lnTo>
                        <a:pt x="4146" y="1818"/>
                      </a:lnTo>
                      <a:lnTo>
                        <a:pt x="4154" y="1810"/>
                      </a:lnTo>
                      <a:lnTo>
                        <a:pt x="4174" y="1786"/>
                      </a:lnTo>
                      <a:lnTo>
                        <a:pt x="4174" y="1786"/>
                      </a:lnTo>
                      <a:lnTo>
                        <a:pt x="4182" y="1776"/>
                      </a:lnTo>
                      <a:lnTo>
                        <a:pt x="4190" y="1770"/>
                      </a:lnTo>
                      <a:lnTo>
                        <a:pt x="4196" y="1768"/>
                      </a:lnTo>
                      <a:lnTo>
                        <a:pt x="4202" y="1768"/>
                      </a:lnTo>
                      <a:lnTo>
                        <a:pt x="4208" y="1768"/>
                      </a:lnTo>
                      <a:lnTo>
                        <a:pt x="4216" y="1766"/>
                      </a:lnTo>
                      <a:lnTo>
                        <a:pt x="4224" y="1764"/>
                      </a:lnTo>
                      <a:lnTo>
                        <a:pt x="4238" y="1756"/>
                      </a:lnTo>
                      <a:lnTo>
                        <a:pt x="4238" y="1756"/>
                      </a:lnTo>
                      <a:lnTo>
                        <a:pt x="4252" y="1748"/>
                      </a:lnTo>
                      <a:lnTo>
                        <a:pt x="4266" y="1742"/>
                      </a:lnTo>
                      <a:lnTo>
                        <a:pt x="4290" y="1734"/>
                      </a:lnTo>
                      <a:lnTo>
                        <a:pt x="4300" y="1730"/>
                      </a:lnTo>
                      <a:lnTo>
                        <a:pt x="4306" y="1728"/>
                      </a:lnTo>
                      <a:lnTo>
                        <a:pt x="4308" y="1724"/>
                      </a:lnTo>
                      <a:lnTo>
                        <a:pt x="4304" y="1720"/>
                      </a:lnTo>
                      <a:lnTo>
                        <a:pt x="4304" y="1720"/>
                      </a:lnTo>
                      <a:lnTo>
                        <a:pt x="4284" y="1700"/>
                      </a:lnTo>
                      <a:lnTo>
                        <a:pt x="4280" y="1698"/>
                      </a:lnTo>
                      <a:lnTo>
                        <a:pt x="4276" y="1696"/>
                      </a:lnTo>
                      <a:lnTo>
                        <a:pt x="4270" y="1696"/>
                      </a:lnTo>
                      <a:lnTo>
                        <a:pt x="4264" y="1698"/>
                      </a:lnTo>
                      <a:lnTo>
                        <a:pt x="4264" y="1698"/>
                      </a:lnTo>
                      <a:lnTo>
                        <a:pt x="4258" y="1700"/>
                      </a:lnTo>
                      <a:lnTo>
                        <a:pt x="4246" y="1700"/>
                      </a:lnTo>
                      <a:lnTo>
                        <a:pt x="4236" y="1700"/>
                      </a:lnTo>
                      <a:lnTo>
                        <a:pt x="4224" y="1696"/>
                      </a:lnTo>
                      <a:lnTo>
                        <a:pt x="4212" y="1694"/>
                      </a:lnTo>
                      <a:lnTo>
                        <a:pt x="4204" y="1690"/>
                      </a:lnTo>
                      <a:lnTo>
                        <a:pt x="4198" y="1684"/>
                      </a:lnTo>
                      <a:lnTo>
                        <a:pt x="4196" y="1682"/>
                      </a:lnTo>
                      <a:lnTo>
                        <a:pt x="4196" y="1680"/>
                      </a:lnTo>
                      <a:lnTo>
                        <a:pt x="4196" y="1680"/>
                      </a:lnTo>
                      <a:lnTo>
                        <a:pt x="4196" y="1676"/>
                      </a:lnTo>
                      <a:lnTo>
                        <a:pt x="4194" y="1674"/>
                      </a:lnTo>
                      <a:lnTo>
                        <a:pt x="4186" y="1672"/>
                      </a:lnTo>
                      <a:lnTo>
                        <a:pt x="4178" y="1668"/>
                      </a:lnTo>
                      <a:lnTo>
                        <a:pt x="4172" y="1664"/>
                      </a:lnTo>
                      <a:lnTo>
                        <a:pt x="4166" y="1654"/>
                      </a:lnTo>
                      <a:lnTo>
                        <a:pt x="4160" y="1640"/>
                      </a:lnTo>
                      <a:lnTo>
                        <a:pt x="4160" y="1640"/>
                      </a:lnTo>
                      <a:lnTo>
                        <a:pt x="4156" y="1624"/>
                      </a:lnTo>
                      <a:lnTo>
                        <a:pt x="4156" y="1610"/>
                      </a:lnTo>
                      <a:lnTo>
                        <a:pt x="4158" y="1598"/>
                      </a:lnTo>
                      <a:lnTo>
                        <a:pt x="4160" y="1588"/>
                      </a:lnTo>
                      <a:lnTo>
                        <a:pt x="4162" y="1580"/>
                      </a:lnTo>
                      <a:lnTo>
                        <a:pt x="4162" y="1576"/>
                      </a:lnTo>
                      <a:lnTo>
                        <a:pt x="4158" y="1574"/>
                      </a:lnTo>
                      <a:lnTo>
                        <a:pt x="4148" y="1576"/>
                      </a:lnTo>
                      <a:lnTo>
                        <a:pt x="4148" y="1576"/>
                      </a:lnTo>
                      <a:lnTo>
                        <a:pt x="4134" y="1578"/>
                      </a:lnTo>
                      <a:lnTo>
                        <a:pt x="4126" y="1580"/>
                      </a:lnTo>
                      <a:lnTo>
                        <a:pt x="4124" y="1578"/>
                      </a:lnTo>
                      <a:lnTo>
                        <a:pt x="4126" y="1574"/>
                      </a:lnTo>
                      <a:lnTo>
                        <a:pt x="4140" y="1564"/>
                      </a:lnTo>
                      <a:lnTo>
                        <a:pt x="4164" y="1550"/>
                      </a:lnTo>
                      <a:lnTo>
                        <a:pt x="4164" y="1550"/>
                      </a:lnTo>
                      <a:lnTo>
                        <a:pt x="4178" y="1538"/>
                      </a:lnTo>
                      <a:lnTo>
                        <a:pt x="4182" y="1532"/>
                      </a:lnTo>
                      <a:lnTo>
                        <a:pt x="4184" y="1528"/>
                      </a:lnTo>
                      <a:lnTo>
                        <a:pt x="4184" y="1522"/>
                      </a:lnTo>
                      <a:lnTo>
                        <a:pt x="4180" y="1516"/>
                      </a:lnTo>
                      <a:lnTo>
                        <a:pt x="4174" y="1508"/>
                      </a:lnTo>
                      <a:lnTo>
                        <a:pt x="4166" y="1502"/>
                      </a:lnTo>
                      <a:lnTo>
                        <a:pt x="4166" y="1502"/>
                      </a:lnTo>
                      <a:lnTo>
                        <a:pt x="4160" y="1498"/>
                      </a:lnTo>
                      <a:lnTo>
                        <a:pt x="4150" y="1496"/>
                      </a:lnTo>
                      <a:lnTo>
                        <a:pt x="4140" y="1496"/>
                      </a:lnTo>
                      <a:lnTo>
                        <a:pt x="4130" y="1496"/>
                      </a:lnTo>
                      <a:lnTo>
                        <a:pt x="4102" y="1500"/>
                      </a:lnTo>
                      <a:lnTo>
                        <a:pt x="4074" y="1508"/>
                      </a:lnTo>
                      <a:lnTo>
                        <a:pt x="4044" y="1518"/>
                      </a:lnTo>
                      <a:lnTo>
                        <a:pt x="4018" y="1532"/>
                      </a:lnTo>
                      <a:lnTo>
                        <a:pt x="3996" y="1546"/>
                      </a:lnTo>
                      <a:lnTo>
                        <a:pt x="3988" y="1554"/>
                      </a:lnTo>
                      <a:lnTo>
                        <a:pt x="3982" y="1560"/>
                      </a:lnTo>
                      <a:lnTo>
                        <a:pt x="3982" y="1560"/>
                      </a:lnTo>
                      <a:lnTo>
                        <a:pt x="3964" y="1584"/>
                      </a:lnTo>
                      <a:lnTo>
                        <a:pt x="3948" y="1602"/>
                      </a:lnTo>
                      <a:lnTo>
                        <a:pt x="3934" y="1616"/>
                      </a:lnTo>
                      <a:lnTo>
                        <a:pt x="3922" y="1626"/>
                      </a:lnTo>
                      <a:lnTo>
                        <a:pt x="3914" y="1634"/>
                      </a:lnTo>
                      <a:lnTo>
                        <a:pt x="3908" y="1636"/>
                      </a:lnTo>
                      <a:lnTo>
                        <a:pt x="3908" y="1636"/>
                      </a:lnTo>
                      <a:lnTo>
                        <a:pt x="3908" y="1634"/>
                      </a:lnTo>
                      <a:lnTo>
                        <a:pt x="3914" y="1628"/>
                      </a:lnTo>
                      <a:lnTo>
                        <a:pt x="3914" y="1628"/>
                      </a:lnTo>
                      <a:lnTo>
                        <a:pt x="3924" y="1616"/>
                      </a:lnTo>
                      <a:lnTo>
                        <a:pt x="3936" y="1600"/>
                      </a:lnTo>
                      <a:lnTo>
                        <a:pt x="3964" y="1560"/>
                      </a:lnTo>
                      <a:lnTo>
                        <a:pt x="3978" y="1542"/>
                      </a:lnTo>
                      <a:lnTo>
                        <a:pt x="3994" y="1524"/>
                      </a:lnTo>
                      <a:lnTo>
                        <a:pt x="4010" y="1510"/>
                      </a:lnTo>
                      <a:lnTo>
                        <a:pt x="4020" y="1504"/>
                      </a:lnTo>
                      <a:lnTo>
                        <a:pt x="4030" y="1500"/>
                      </a:lnTo>
                      <a:lnTo>
                        <a:pt x="4030" y="1500"/>
                      </a:lnTo>
                      <a:lnTo>
                        <a:pt x="4040" y="1496"/>
                      </a:lnTo>
                      <a:lnTo>
                        <a:pt x="4050" y="1490"/>
                      </a:lnTo>
                      <a:lnTo>
                        <a:pt x="4056" y="1486"/>
                      </a:lnTo>
                      <a:lnTo>
                        <a:pt x="4060" y="1482"/>
                      </a:lnTo>
                      <a:lnTo>
                        <a:pt x="4066" y="1472"/>
                      </a:lnTo>
                      <a:lnTo>
                        <a:pt x="4068" y="1464"/>
                      </a:lnTo>
                      <a:lnTo>
                        <a:pt x="4072" y="1456"/>
                      </a:lnTo>
                      <a:lnTo>
                        <a:pt x="4076" y="1452"/>
                      </a:lnTo>
                      <a:lnTo>
                        <a:pt x="4082" y="1448"/>
                      </a:lnTo>
                      <a:lnTo>
                        <a:pt x="4090" y="1444"/>
                      </a:lnTo>
                      <a:lnTo>
                        <a:pt x="4102" y="1440"/>
                      </a:lnTo>
                      <a:lnTo>
                        <a:pt x="4136" y="1432"/>
                      </a:lnTo>
                      <a:lnTo>
                        <a:pt x="4136" y="1432"/>
                      </a:lnTo>
                      <a:lnTo>
                        <a:pt x="4160" y="1430"/>
                      </a:lnTo>
                      <a:lnTo>
                        <a:pt x="4182" y="1428"/>
                      </a:lnTo>
                      <a:lnTo>
                        <a:pt x="4202" y="1430"/>
                      </a:lnTo>
                      <a:lnTo>
                        <a:pt x="4220" y="1432"/>
                      </a:lnTo>
                      <a:lnTo>
                        <a:pt x="4252" y="1436"/>
                      </a:lnTo>
                      <a:lnTo>
                        <a:pt x="4278" y="1442"/>
                      </a:lnTo>
                      <a:lnTo>
                        <a:pt x="4304" y="1446"/>
                      </a:lnTo>
                      <a:lnTo>
                        <a:pt x="4316" y="1444"/>
                      </a:lnTo>
                      <a:lnTo>
                        <a:pt x="4330" y="1442"/>
                      </a:lnTo>
                      <a:lnTo>
                        <a:pt x="4342" y="1438"/>
                      </a:lnTo>
                      <a:lnTo>
                        <a:pt x="4356" y="1430"/>
                      </a:lnTo>
                      <a:lnTo>
                        <a:pt x="4370" y="1420"/>
                      </a:lnTo>
                      <a:lnTo>
                        <a:pt x="4386" y="1406"/>
                      </a:lnTo>
                      <a:lnTo>
                        <a:pt x="4386" y="1406"/>
                      </a:lnTo>
                      <a:lnTo>
                        <a:pt x="4414" y="1382"/>
                      </a:lnTo>
                      <a:lnTo>
                        <a:pt x="4434" y="1368"/>
                      </a:lnTo>
                      <a:lnTo>
                        <a:pt x="4448" y="1362"/>
                      </a:lnTo>
                      <a:lnTo>
                        <a:pt x="4458" y="1362"/>
                      </a:lnTo>
                      <a:lnTo>
                        <a:pt x="4470" y="1366"/>
                      </a:lnTo>
                      <a:lnTo>
                        <a:pt x="4474" y="1366"/>
                      </a:lnTo>
                      <a:lnTo>
                        <a:pt x="4482" y="1358"/>
                      </a:lnTo>
                      <a:lnTo>
                        <a:pt x="4482" y="1358"/>
                      </a:lnTo>
                      <a:lnTo>
                        <a:pt x="4492" y="1348"/>
                      </a:lnTo>
                      <a:lnTo>
                        <a:pt x="4502" y="1342"/>
                      </a:lnTo>
                      <a:lnTo>
                        <a:pt x="4518" y="1330"/>
                      </a:lnTo>
                      <a:lnTo>
                        <a:pt x="4524" y="1324"/>
                      </a:lnTo>
                      <a:lnTo>
                        <a:pt x="4526" y="1316"/>
                      </a:lnTo>
                      <a:lnTo>
                        <a:pt x="4526" y="1308"/>
                      </a:lnTo>
                      <a:lnTo>
                        <a:pt x="4522" y="1296"/>
                      </a:lnTo>
                      <a:lnTo>
                        <a:pt x="4522" y="1296"/>
                      </a:lnTo>
                      <a:lnTo>
                        <a:pt x="4518" y="1284"/>
                      </a:lnTo>
                      <a:lnTo>
                        <a:pt x="4518" y="1278"/>
                      </a:lnTo>
                      <a:lnTo>
                        <a:pt x="4518" y="1274"/>
                      </a:lnTo>
                      <a:lnTo>
                        <a:pt x="4522" y="1270"/>
                      </a:lnTo>
                      <a:lnTo>
                        <a:pt x="4524" y="1268"/>
                      </a:lnTo>
                      <a:lnTo>
                        <a:pt x="4526" y="1264"/>
                      </a:lnTo>
                      <a:lnTo>
                        <a:pt x="4524" y="1258"/>
                      </a:lnTo>
                      <a:lnTo>
                        <a:pt x="4522" y="1248"/>
                      </a:lnTo>
                      <a:lnTo>
                        <a:pt x="4522" y="1248"/>
                      </a:lnTo>
                      <a:lnTo>
                        <a:pt x="4516" y="1238"/>
                      </a:lnTo>
                      <a:lnTo>
                        <a:pt x="4510" y="1234"/>
                      </a:lnTo>
                      <a:lnTo>
                        <a:pt x="4502" y="1232"/>
                      </a:lnTo>
                      <a:lnTo>
                        <a:pt x="4496" y="1230"/>
                      </a:lnTo>
                      <a:lnTo>
                        <a:pt x="4488" y="1230"/>
                      </a:lnTo>
                      <a:lnTo>
                        <a:pt x="4480" y="1228"/>
                      </a:lnTo>
                      <a:lnTo>
                        <a:pt x="4472" y="1222"/>
                      </a:lnTo>
                      <a:lnTo>
                        <a:pt x="4464" y="1214"/>
                      </a:lnTo>
                      <a:lnTo>
                        <a:pt x="4464" y="1214"/>
                      </a:lnTo>
                      <a:lnTo>
                        <a:pt x="4454" y="1204"/>
                      </a:lnTo>
                      <a:lnTo>
                        <a:pt x="4446" y="1198"/>
                      </a:lnTo>
                      <a:lnTo>
                        <a:pt x="4436" y="1198"/>
                      </a:lnTo>
                      <a:lnTo>
                        <a:pt x="4428" y="1200"/>
                      </a:lnTo>
                      <a:lnTo>
                        <a:pt x="4416" y="1204"/>
                      </a:lnTo>
                      <a:lnTo>
                        <a:pt x="4406" y="1212"/>
                      </a:lnTo>
                      <a:lnTo>
                        <a:pt x="4376" y="1234"/>
                      </a:lnTo>
                      <a:lnTo>
                        <a:pt x="4376" y="1234"/>
                      </a:lnTo>
                      <a:lnTo>
                        <a:pt x="4362" y="1242"/>
                      </a:lnTo>
                      <a:lnTo>
                        <a:pt x="4352" y="1246"/>
                      </a:lnTo>
                      <a:lnTo>
                        <a:pt x="4344" y="1246"/>
                      </a:lnTo>
                      <a:lnTo>
                        <a:pt x="4342" y="1242"/>
                      </a:lnTo>
                      <a:lnTo>
                        <a:pt x="4342" y="1238"/>
                      </a:lnTo>
                      <a:lnTo>
                        <a:pt x="4346" y="1230"/>
                      </a:lnTo>
                      <a:lnTo>
                        <a:pt x="4354" y="1226"/>
                      </a:lnTo>
                      <a:lnTo>
                        <a:pt x="4364" y="1220"/>
                      </a:lnTo>
                      <a:lnTo>
                        <a:pt x="4364" y="1220"/>
                      </a:lnTo>
                      <a:lnTo>
                        <a:pt x="4376" y="1218"/>
                      </a:lnTo>
                      <a:lnTo>
                        <a:pt x="4386" y="1214"/>
                      </a:lnTo>
                      <a:lnTo>
                        <a:pt x="4400" y="1204"/>
                      </a:lnTo>
                      <a:lnTo>
                        <a:pt x="4414" y="1196"/>
                      </a:lnTo>
                      <a:lnTo>
                        <a:pt x="4424" y="1192"/>
                      </a:lnTo>
                      <a:lnTo>
                        <a:pt x="4438" y="1190"/>
                      </a:lnTo>
                      <a:lnTo>
                        <a:pt x="4438" y="1190"/>
                      </a:lnTo>
                      <a:lnTo>
                        <a:pt x="4450" y="1186"/>
                      </a:lnTo>
                      <a:lnTo>
                        <a:pt x="4456" y="1184"/>
                      </a:lnTo>
                      <a:lnTo>
                        <a:pt x="4458" y="1178"/>
                      </a:lnTo>
                      <a:lnTo>
                        <a:pt x="4456" y="1174"/>
                      </a:lnTo>
                      <a:lnTo>
                        <a:pt x="4450" y="1170"/>
                      </a:lnTo>
                      <a:lnTo>
                        <a:pt x="4442" y="1166"/>
                      </a:lnTo>
                      <a:lnTo>
                        <a:pt x="4432" y="1162"/>
                      </a:lnTo>
                      <a:lnTo>
                        <a:pt x="4418" y="1160"/>
                      </a:lnTo>
                      <a:lnTo>
                        <a:pt x="4418" y="1160"/>
                      </a:lnTo>
                      <a:lnTo>
                        <a:pt x="4406" y="1158"/>
                      </a:lnTo>
                      <a:lnTo>
                        <a:pt x="4400" y="1154"/>
                      </a:lnTo>
                      <a:lnTo>
                        <a:pt x="4396" y="1150"/>
                      </a:lnTo>
                      <a:lnTo>
                        <a:pt x="4394" y="1146"/>
                      </a:lnTo>
                      <a:lnTo>
                        <a:pt x="4392" y="1142"/>
                      </a:lnTo>
                      <a:lnTo>
                        <a:pt x="4388" y="1138"/>
                      </a:lnTo>
                      <a:lnTo>
                        <a:pt x="4378" y="1136"/>
                      </a:lnTo>
                      <a:lnTo>
                        <a:pt x="4364" y="1132"/>
                      </a:lnTo>
                      <a:lnTo>
                        <a:pt x="4364" y="1132"/>
                      </a:lnTo>
                      <a:lnTo>
                        <a:pt x="4350" y="1130"/>
                      </a:lnTo>
                      <a:lnTo>
                        <a:pt x="4342" y="1126"/>
                      </a:lnTo>
                      <a:lnTo>
                        <a:pt x="4340" y="1122"/>
                      </a:lnTo>
                      <a:lnTo>
                        <a:pt x="4338" y="1116"/>
                      </a:lnTo>
                      <a:lnTo>
                        <a:pt x="4340" y="1112"/>
                      </a:lnTo>
                      <a:lnTo>
                        <a:pt x="4338" y="1106"/>
                      </a:lnTo>
                      <a:lnTo>
                        <a:pt x="4334" y="1102"/>
                      </a:lnTo>
                      <a:lnTo>
                        <a:pt x="4324" y="1096"/>
                      </a:lnTo>
                      <a:lnTo>
                        <a:pt x="4324" y="1096"/>
                      </a:lnTo>
                      <a:lnTo>
                        <a:pt x="4314" y="1090"/>
                      </a:lnTo>
                      <a:lnTo>
                        <a:pt x="4304" y="1084"/>
                      </a:lnTo>
                      <a:lnTo>
                        <a:pt x="4296" y="1078"/>
                      </a:lnTo>
                      <a:lnTo>
                        <a:pt x="4290" y="1070"/>
                      </a:lnTo>
                      <a:lnTo>
                        <a:pt x="4286" y="1062"/>
                      </a:lnTo>
                      <a:lnTo>
                        <a:pt x="4286" y="1052"/>
                      </a:lnTo>
                      <a:lnTo>
                        <a:pt x="4288" y="1042"/>
                      </a:lnTo>
                      <a:lnTo>
                        <a:pt x="4294" y="1030"/>
                      </a:lnTo>
                      <a:lnTo>
                        <a:pt x="4294" y="1030"/>
                      </a:lnTo>
                      <a:lnTo>
                        <a:pt x="4298" y="1024"/>
                      </a:lnTo>
                      <a:lnTo>
                        <a:pt x="4298" y="1020"/>
                      </a:lnTo>
                      <a:lnTo>
                        <a:pt x="4298" y="1016"/>
                      </a:lnTo>
                      <a:lnTo>
                        <a:pt x="4296" y="1012"/>
                      </a:lnTo>
                      <a:lnTo>
                        <a:pt x="4290" y="1008"/>
                      </a:lnTo>
                      <a:lnTo>
                        <a:pt x="4282" y="1004"/>
                      </a:lnTo>
                      <a:lnTo>
                        <a:pt x="4274" y="1002"/>
                      </a:lnTo>
                      <a:lnTo>
                        <a:pt x="4268" y="998"/>
                      </a:lnTo>
                      <a:lnTo>
                        <a:pt x="4266" y="996"/>
                      </a:lnTo>
                      <a:lnTo>
                        <a:pt x="4266" y="994"/>
                      </a:lnTo>
                      <a:lnTo>
                        <a:pt x="4266" y="990"/>
                      </a:lnTo>
                      <a:lnTo>
                        <a:pt x="4270" y="986"/>
                      </a:lnTo>
                      <a:lnTo>
                        <a:pt x="4270" y="986"/>
                      </a:lnTo>
                      <a:lnTo>
                        <a:pt x="4274" y="978"/>
                      </a:lnTo>
                      <a:lnTo>
                        <a:pt x="4274" y="970"/>
                      </a:lnTo>
                      <a:lnTo>
                        <a:pt x="4270" y="966"/>
                      </a:lnTo>
                      <a:lnTo>
                        <a:pt x="4264" y="960"/>
                      </a:lnTo>
                      <a:lnTo>
                        <a:pt x="4258" y="954"/>
                      </a:lnTo>
                      <a:lnTo>
                        <a:pt x="4252" y="948"/>
                      </a:lnTo>
                      <a:lnTo>
                        <a:pt x="4246" y="940"/>
                      </a:lnTo>
                      <a:lnTo>
                        <a:pt x="4244" y="928"/>
                      </a:lnTo>
                      <a:lnTo>
                        <a:pt x="4244" y="928"/>
                      </a:lnTo>
                      <a:lnTo>
                        <a:pt x="4240" y="912"/>
                      </a:lnTo>
                      <a:lnTo>
                        <a:pt x="4238" y="908"/>
                      </a:lnTo>
                      <a:lnTo>
                        <a:pt x="4236" y="906"/>
                      </a:lnTo>
                      <a:lnTo>
                        <a:pt x="4230" y="902"/>
                      </a:lnTo>
                      <a:lnTo>
                        <a:pt x="4228" y="898"/>
                      </a:lnTo>
                      <a:lnTo>
                        <a:pt x="4226" y="890"/>
                      </a:lnTo>
                      <a:lnTo>
                        <a:pt x="4226" y="890"/>
                      </a:lnTo>
                      <a:lnTo>
                        <a:pt x="4222" y="882"/>
                      </a:lnTo>
                      <a:lnTo>
                        <a:pt x="4218" y="878"/>
                      </a:lnTo>
                      <a:lnTo>
                        <a:pt x="4210" y="872"/>
                      </a:lnTo>
                      <a:lnTo>
                        <a:pt x="4206" y="868"/>
                      </a:lnTo>
                      <a:lnTo>
                        <a:pt x="4200" y="862"/>
                      </a:lnTo>
                      <a:lnTo>
                        <a:pt x="4194" y="852"/>
                      </a:lnTo>
                      <a:lnTo>
                        <a:pt x="4186" y="838"/>
                      </a:lnTo>
                      <a:lnTo>
                        <a:pt x="4186" y="838"/>
                      </a:lnTo>
                      <a:lnTo>
                        <a:pt x="4180" y="824"/>
                      </a:lnTo>
                      <a:lnTo>
                        <a:pt x="4174" y="816"/>
                      </a:lnTo>
                      <a:lnTo>
                        <a:pt x="4168" y="812"/>
                      </a:lnTo>
                      <a:lnTo>
                        <a:pt x="4164" y="812"/>
                      </a:lnTo>
                      <a:lnTo>
                        <a:pt x="4158" y="814"/>
                      </a:lnTo>
                      <a:lnTo>
                        <a:pt x="4154" y="820"/>
                      </a:lnTo>
                      <a:lnTo>
                        <a:pt x="4140" y="836"/>
                      </a:lnTo>
                      <a:lnTo>
                        <a:pt x="4140" y="836"/>
                      </a:lnTo>
                      <a:lnTo>
                        <a:pt x="4132" y="848"/>
                      </a:lnTo>
                      <a:lnTo>
                        <a:pt x="4128" y="860"/>
                      </a:lnTo>
                      <a:lnTo>
                        <a:pt x="4124" y="884"/>
                      </a:lnTo>
                      <a:lnTo>
                        <a:pt x="4120" y="896"/>
                      </a:lnTo>
                      <a:lnTo>
                        <a:pt x="4116" y="904"/>
                      </a:lnTo>
                      <a:lnTo>
                        <a:pt x="4114" y="906"/>
                      </a:lnTo>
                      <a:lnTo>
                        <a:pt x="4110" y="908"/>
                      </a:lnTo>
                      <a:lnTo>
                        <a:pt x="4106" y="908"/>
                      </a:lnTo>
                      <a:lnTo>
                        <a:pt x="4100" y="906"/>
                      </a:lnTo>
                      <a:lnTo>
                        <a:pt x="4100" y="906"/>
                      </a:lnTo>
                      <a:lnTo>
                        <a:pt x="4090" y="904"/>
                      </a:lnTo>
                      <a:lnTo>
                        <a:pt x="4086" y="906"/>
                      </a:lnTo>
                      <a:lnTo>
                        <a:pt x="4084" y="908"/>
                      </a:lnTo>
                      <a:lnTo>
                        <a:pt x="4084" y="912"/>
                      </a:lnTo>
                      <a:lnTo>
                        <a:pt x="4082" y="916"/>
                      </a:lnTo>
                      <a:lnTo>
                        <a:pt x="4080" y="922"/>
                      </a:lnTo>
                      <a:lnTo>
                        <a:pt x="4074" y="928"/>
                      </a:lnTo>
                      <a:lnTo>
                        <a:pt x="4060" y="934"/>
                      </a:lnTo>
                      <a:lnTo>
                        <a:pt x="4060" y="934"/>
                      </a:lnTo>
                      <a:lnTo>
                        <a:pt x="4048" y="936"/>
                      </a:lnTo>
                      <a:lnTo>
                        <a:pt x="4038" y="934"/>
                      </a:lnTo>
                      <a:lnTo>
                        <a:pt x="4030" y="930"/>
                      </a:lnTo>
                      <a:lnTo>
                        <a:pt x="4024" y="922"/>
                      </a:lnTo>
                      <a:lnTo>
                        <a:pt x="4018" y="914"/>
                      </a:lnTo>
                      <a:lnTo>
                        <a:pt x="4010" y="908"/>
                      </a:lnTo>
                      <a:lnTo>
                        <a:pt x="4002" y="902"/>
                      </a:lnTo>
                      <a:lnTo>
                        <a:pt x="3988" y="900"/>
                      </a:lnTo>
                      <a:lnTo>
                        <a:pt x="3988" y="900"/>
                      </a:lnTo>
                      <a:lnTo>
                        <a:pt x="3976" y="900"/>
                      </a:lnTo>
                      <a:lnTo>
                        <a:pt x="3972" y="900"/>
                      </a:lnTo>
                      <a:lnTo>
                        <a:pt x="3970" y="896"/>
                      </a:lnTo>
                      <a:lnTo>
                        <a:pt x="3972" y="892"/>
                      </a:lnTo>
                      <a:lnTo>
                        <a:pt x="3974" y="888"/>
                      </a:lnTo>
                      <a:lnTo>
                        <a:pt x="3976" y="884"/>
                      </a:lnTo>
                      <a:lnTo>
                        <a:pt x="3974" y="880"/>
                      </a:lnTo>
                      <a:lnTo>
                        <a:pt x="3968" y="874"/>
                      </a:lnTo>
                      <a:lnTo>
                        <a:pt x="3968" y="874"/>
                      </a:lnTo>
                      <a:lnTo>
                        <a:pt x="3962" y="870"/>
                      </a:lnTo>
                      <a:lnTo>
                        <a:pt x="3960" y="866"/>
                      </a:lnTo>
                      <a:lnTo>
                        <a:pt x="3962" y="864"/>
                      </a:lnTo>
                      <a:lnTo>
                        <a:pt x="3964" y="860"/>
                      </a:lnTo>
                      <a:lnTo>
                        <a:pt x="3966" y="856"/>
                      </a:lnTo>
                      <a:lnTo>
                        <a:pt x="3968" y="850"/>
                      </a:lnTo>
                      <a:lnTo>
                        <a:pt x="3968" y="844"/>
                      </a:lnTo>
                      <a:lnTo>
                        <a:pt x="3964" y="836"/>
                      </a:lnTo>
                      <a:lnTo>
                        <a:pt x="3964" y="836"/>
                      </a:lnTo>
                      <a:lnTo>
                        <a:pt x="3960" y="824"/>
                      </a:lnTo>
                      <a:lnTo>
                        <a:pt x="3958" y="814"/>
                      </a:lnTo>
                      <a:lnTo>
                        <a:pt x="3962" y="802"/>
                      </a:lnTo>
                      <a:lnTo>
                        <a:pt x="3966" y="794"/>
                      </a:lnTo>
                      <a:lnTo>
                        <a:pt x="3974" y="776"/>
                      </a:lnTo>
                      <a:lnTo>
                        <a:pt x="3974" y="770"/>
                      </a:lnTo>
                      <a:lnTo>
                        <a:pt x="3972" y="764"/>
                      </a:lnTo>
                      <a:lnTo>
                        <a:pt x="3972" y="764"/>
                      </a:lnTo>
                      <a:lnTo>
                        <a:pt x="3968" y="758"/>
                      </a:lnTo>
                      <a:lnTo>
                        <a:pt x="3964" y="758"/>
                      </a:lnTo>
                      <a:lnTo>
                        <a:pt x="3960" y="760"/>
                      </a:lnTo>
                      <a:lnTo>
                        <a:pt x="3958" y="764"/>
                      </a:lnTo>
                      <a:lnTo>
                        <a:pt x="3954" y="770"/>
                      </a:lnTo>
                      <a:lnTo>
                        <a:pt x="3952" y="772"/>
                      </a:lnTo>
                      <a:lnTo>
                        <a:pt x="3950" y="770"/>
                      </a:lnTo>
                      <a:lnTo>
                        <a:pt x="3950" y="770"/>
                      </a:lnTo>
                      <a:lnTo>
                        <a:pt x="3944" y="766"/>
                      </a:lnTo>
                      <a:lnTo>
                        <a:pt x="3936" y="762"/>
                      </a:lnTo>
                      <a:lnTo>
                        <a:pt x="3914" y="756"/>
                      </a:lnTo>
                      <a:lnTo>
                        <a:pt x="3902" y="752"/>
                      </a:lnTo>
                      <a:lnTo>
                        <a:pt x="3894" y="748"/>
                      </a:lnTo>
                      <a:lnTo>
                        <a:pt x="3888" y="742"/>
                      </a:lnTo>
                      <a:lnTo>
                        <a:pt x="3886" y="740"/>
                      </a:lnTo>
                      <a:lnTo>
                        <a:pt x="3886" y="736"/>
                      </a:lnTo>
                      <a:lnTo>
                        <a:pt x="3886" y="736"/>
                      </a:lnTo>
                      <a:lnTo>
                        <a:pt x="3886" y="728"/>
                      </a:lnTo>
                      <a:lnTo>
                        <a:pt x="3882" y="722"/>
                      </a:lnTo>
                      <a:lnTo>
                        <a:pt x="3878" y="716"/>
                      </a:lnTo>
                      <a:lnTo>
                        <a:pt x="3870" y="710"/>
                      </a:lnTo>
                      <a:lnTo>
                        <a:pt x="3826" y="680"/>
                      </a:lnTo>
                      <a:lnTo>
                        <a:pt x="3826" y="680"/>
                      </a:lnTo>
                      <a:lnTo>
                        <a:pt x="3806" y="668"/>
                      </a:lnTo>
                      <a:lnTo>
                        <a:pt x="3800" y="668"/>
                      </a:lnTo>
                      <a:lnTo>
                        <a:pt x="3796" y="666"/>
                      </a:lnTo>
                      <a:lnTo>
                        <a:pt x="3790" y="668"/>
                      </a:lnTo>
                      <a:lnTo>
                        <a:pt x="3788" y="670"/>
                      </a:lnTo>
                      <a:lnTo>
                        <a:pt x="3780" y="678"/>
                      </a:lnTo>
                      <a:lnTo>
                        <a:pt x="3774" y="680"/>
                      </a:lnTo>
                      <a:lnTo>
                        <a:pt x="3768" y="684"/>
                      </a:lnTo>
                      <a:lnTo>
                        <a:pt x="3760" y="684"/>
                      </a:lnTo>
                      <a:lnTo>
                        <a:pt x="3750" y="686"/>
                      </a:lnTo>
                      <a:lnTo>
                        <a:pt x="3736" y="684"/>
                      </a:lnTo>
                      <a:lnTo>
                        <a:pt x="3720" y="680"/>
                      </a:lnTo>
                      <a:lnTo>
                        <a:pt x="3700" y="674"/>
                      </a:lnTo>
                      <a:lnTo>
                        <a:pt x="3676" y="664"/>
                      </a:lnTo>
                      <a:lnTo>
                        <a:pt x="3676" y="664"/>
                      </a:lnTo>
                      <a:lnTo>
                        <a:pt x="3666" y="662"/>
                      </a:lnTo>
                      <a:lnTo>
                        <a:pt x="3656" y="660"/>
                      </a:lnTo>
                      <a:lnTo>
                        <a:pt x="3648" y="660"/>
                      </a:lnTo>
                      <a:lnTo>
                        <a:pt x="3642" y="662"/>
                      </a:lnTo>
                      <a:lnTo>
                        <a:pt x="3636" y="664"/>
                      </a:lnTo>
                      <a:lnTo>
                        <a:pt x="3632" y="668"/>
                      </a:lnTo>
                      <a:lnTo>
                        <a:pt x="3626" y="678"/>
                      </a:lnTo>
                      <a:lnTo>
                        <a:pt x="3622" y="690"/>
                      </a:lnTo>
                      <a:lnTo>
                        <a:pt x="3622" y="702"/>
                      </a:lnTo>
                      <a:lnTo>
                        <a:pt x="3626" y="712"/>
                      </a:lnTo>
                      <a:lnTo>
                        <a:pt x="3630" y="720"/>
                      </a:lnTo>
                      <a:lnTo>
                        <a:pt x="3630" y="720"/>
                      </a:lnTo>
                      <a:lnTo>
                        <a:pt x="3634" y="726"/>
                      </a:lnTo>
                      <a:lnTo>
                        <a:pt x="3636" y="732"/>
                      </a:lnTo>
                      <a:lnTo>
                        <a:pt x="3638" y="738"/>
                      </a:lnTo>
                      <a:lnTo>
                        <a:pt x="3638" y="746"/>
                      </a:lnTo>
                      <a:lnTo>
                        <a:pt x="3634" y="760"/>
                      </a:lnTo>
                      <a:lnTo>
                        <a:pt x="3626" y="772"/>
                      </a:lnTo>
                      <a:lnTo>
                        <a:pt x="3626" y="772"/>
                      </a:lnTo>
                      <a:lnTo>
                        <a:pt x="3622" y="776"/>
                      </a:lnTo>
                      <a:lnTo>
                        <a:pt x="3622" y="780"/>
                      </a:lnTo>
                      <a:lnTo>
                        <a:pt x="3624" y="782"/>
                      </a:lnTo>
                      <a:lnTo>
                        <a:pt x="3626" y="786"/>
                      </a:lnTo>
                      <a:lnTo>
                        <a:pt x="3634" y="794"/>
                      </a:lnTo>
                      <a:lnTo>
                        <a:pt x="3640" y="802"/>
                      </a:lnTo>
                      <a:lnTo>
                        <a:pt x="3644" y="814"/>
                      </a:lnTo>
                      <a:lnTo>
                        <a:pt x="3644" y="814"/>
                      </a:lnTo>
                      <a:lnTo>
                        <a:pt x="3648" y="824"/>
                      </a:lnTo>
                      <a:lnTo>
                        <a:pt x="3650" y="832"/>
                      </a:lnTo>
                      <a:lnTo>
                        <a:pt x="3650" y="840"/>
                      </a:lnTo>
                      <a:lnTo>
                        <a:pt x="3648" y="844"/>
                      </a:lnTo>
                      <a:lnTo>
                        <a:pt x="3642" y="854"/>
                      </a:lnTo>
                      <a:lnTo>
                        <a:pt x="3636" y="870"/>
                      </a:lnTo>
                      <a:lnTo>
                        <a:pt x="3636" y="870"/>
                      </a:lnTo>
                      <a:lnTo>
                        <a:pt x="3634" y="878"/>
                      </a:lnTo>
                      <a:lnTo>
                        <a:pt x="3630" y="882"/>
                      </a:lnTo>
                      <a:lnTo>
                        <a:pt x="3620" y="888"/>
                      </a:lnTo>
                      <a:lnTo>
                        <a:pt x="3616" y="890"/>
                      </a:lnTo>
                      <a:lnTo>
                        <a:pt x="3612" y="894"/>
                      </a:lnTo>
                      <a:lnTo>
                        <a:pt x="3610" y="900"/>
                      </a:lnTo>
                      <a:lnTo>
                        <a:pt x="3606" y="910"/>
                      </a:lnTo>
                      <a:lnTo>
                        <a:pt x="3606" y="910"/>
                      </a:lnTo>
                      <a:lnTo>
                        <a:pt x="3606" y="916"/>
                      </a:lnTo>
                      <a:lnTo>
                        <a:pt x="3608" y="920"/>
                      </a:lnTo>
                      <a:lnTo>
                        <a:pt x="3614" y="926"/>
                      </a:lnTo>
                      <a:lnTo>
                        <a:pt x="3622" y="932"/>
                      </a:lnTo>
                      <a:lnTo>
                        <a:pt x="3634" y="940"/>
                      </a:lnTo>
                      <a:lnTo>
                        <a:pt x="3648" y="950"/>
                      </a:lnTo>
                      <a:lnTo>
                        <a:pt x="3660" y="964"/>
                      </a:lnTo>
                      <a:lnTo>
                        <a:pt x="3666" y="972"/>
                      </a:lnTo>
                      <a:lnTo>
                        <a:pt x="3672" y="984"/>
                      </a:lnTo>
                      <a:lnTo>
                        <a:pt x="3678" y="996"/>
                      </a:lnTo>
                      <a:lnTo>
                        <a:pt x="3684" y="1010"/>
                      </a:lnTo>
                      <a:lnTo>
                        <a:pt x="3684" y="1010"/>
                      </a:lnTo>
                      <a:lnTo>
                        <a:pt x="3686" y="1026"/>
                      </a:lnTo>
                      <a:lnTo>
                        <a:pt x="3688" y="1040"/>
                      </a:lnTo>
                      <a:lnTo>
                        <a:pt x="3688" y="1052"/>
                      </a:lnTo>
                      <a:lnTo>
                        <a:pt x="3684" y="1066"/>
                      </a:lnTo>
                      <a:lnTo>
                        <a:pt x="3680" y="1078"/>
                      </a:lnTo>
                      <a:lnTo>
                        <a:pt x="3674" y="1088"/>
                      </a:lnTo>
                      <a:lnTo>
                        <a:pt x="3668" y="1100"/>
                      </a:lnTo>
                      <a:lnTo>
                        <a:pt x="3660" y="1108"/>
                      </a:lnTo>
                      <a:lnTo>
                        <a:pt x="3642" y="1126"/>
                      </a:lnTo>
                      <a:lnTo>
                        <a:pt x="3624" y="1140"/>
                      </a:lnTo>
                      <a:lnTo>
                        <a:pt x="3604" y="1150"/>
                      </a:lnTo>
                      <a:lnTo>
                        <a:pt x="3584" y="1158"/>
                      </a:lnTo>
                      <a:lnTo>
                        <a:pt x="3584" y="1158"/>
                      </a:lnTo>
                      <a:lnTo>
                        <a:pt x="3570" y="1166"/>
                      </a:lnTo>
                      <a:lnTo>
                        <a:pt x="3562" y="1172"/>
                      </a:lnTo>
                      <a:lnTo>
                        <a:pt x="3562" y="1174"/>
                      </a:lnTo>
                      <a:lnTo>
                        <a:pt x="3562" y="1176"/>
                      </a:lnTo>
                      <a:lnTo>
                        <a:pt x="3566" y="1184"/>
                      </a:lnTo>
                      <a:lnTo>
                        <a:pt x="3572" y="1190"/>
                      </a:lnTo>
                      <a:lnTo>
                        <a:pt x="3578" y="1200"/>
                      </a:lnTo>
                      <a:lnTo>
                        <a:pt x="3582" y="1212"/>
                      </a:lnTo>
                      <a:lnTo>
                        <a:pt x="3584" y="1220"/>
                      </a:lnTo>
                      <a:lnTo>
                        <a:pt x="3584" y="1228"/>
                      </a:lnTo>
                      <a:lnTo>
                        <a:pt x="3584" y="1228"/>
                      </a:lnTo>
                      <a:lnTo>
                        <a:pt x="3586" y="1244"/>
                      </a:lnTo>
                      <a:lnTo>
                        <a:pt x="3588" y="1260"/>
                      </a:lnTo>
                      <a:lnTo>
                        <a:pt x="3598" y="1290"/>
                      </a:lnTo>
                      <a:lnTo>
                        <a:pt x="3602" y="1302"/>
                      </a:lnTo>
                      <a:lnTo>
                        <a:pt x="3604" y="1314"/>
                      </a:lnTo>
                      <a:lnTo>
                        <a:pt x="3604" y="1324"/>
                      </a:lnTo>
                      <a:lnTo>
                        <a:pt x="3600" y="1328"/>
                      </a:lnTo>
                      <a:lnTo>
                        <a:pt x="3598" y="1330"/>
                      </a:lnTo>
                      <a:lnTo>
                        <a:pt x="3598" y="1330"/>
                      </a:lnTo>
                      <a:lnTo>
                        <a:pt x="3594" y="1334"/>
                      </a:lnTo>
                      <a:lnTo>
                        <a:pt x="3592" y="1336"/>
                      </a:lnTo>
                      <a:lnTo>
                        <a:pt x="3590" y="1344"/>
                      </a:lnTo>
                      <a:lnTo>
                        <a:pt x="3592" y="1352"/>
                      </a:lnTo>
                      <a:lnTo>
                        <a:pt x="3594" y="1358"/>
                      </a:lnTo>
                      <a:lnTo>
                        <a:pt x="3596" y="1362"/>
                      </a:lnTo>
                      <a:lnTo>
                        <a:pt x="3594" y="1366"/>
                      </a:lnTo>
                      <a:lnTo>
                        <a:pt x="3590" y="1364"/>
                      </a:lnTo>
                      <a:lnTo>
                        <a:pt x="3580" y="1358"/>
                      </a:lnTo>
                      <a:lnTo>
                        <a:pt x="3580" y="1358"/>
                      </a:lnTo>
                      <a:lnTo>
                        <a:pt x="3570" y="1354"/>
                      </a:lnTo>
                      <a:lnTo>
                        <a:pt x="3568" y="1354"/>
                      </a:lnTo>
                      <a:lnTo>
                        <a:pt x="3566" y="1356"/>
                      </a:lnTo>
                      <a:lnTo>
                        <a:pt x="3562" y="1362"/>
                      </a:lnTo>
                      <a:lnTo>
                        <a:pt x="3562" y="1370"/>
                      </a:lnTo>
                      <a:lnTo>
                        <a:pt x="3562" y="1376"/>
                      </a:lnTo>
                      <a:lnTo>
                        <a:pt x="3560" y="1382"/>
                      </a:lnTo>
                      <a:lnTo>
                        <a:pt x="3558" y="1384"/>
                      </a:lnTo>
                      <a:lnTo>
                        <a:pt x="3554" y="1384"/>
                      </a:lnTo>
                      <a:lnTo>
                        <a:pt x="3546" y="1380"/>
                      </a:lnTo>
                      <a:lnTo>
                        <a:pt x="3546" y="1380"/>
                      </a:lnTo>
                      <a:lnTo>
                        <a:pt x="3536" y="1372"/>
                      </a:lnTo>
                      <a:lnTo>
                        <a:pt x="3530" y="1366"/>
                      </a:lnTo>
                      <a:lnTo>
                        <a:pt x="3522" y="1352"/>
                      </a:lnTo>
                      <a:lnTo>
                        <a:pt x="3516" y="1342"/>
                      </a:lnTo>
                      <a:lnTo>
                        <a:pt x="3508" y="1332"/>
                      </a:lnTo>
                      <a:lnTo>
                        <a:pt x="3494" y="1316"/>
                      </a:lnTo>
                      <a:lnTo>
                        <a:pt x="3474" y="1298"/>
                      </a:lnTo>
                      <a:lnTo>
                        <a:pt x="3474" y="1298"/>
                      </a:lnTo>
                      <a:lnTo>
                        <a:pt x="3464" y="1286"/>
                      </a:lnTo>
                      <a:lnTo>
                        <a:pt x="3458" y="1276"/>
                      </a:lnTo>
                      <a:lnTo>
                        <a:pt x="3456" y="1266"/>
                      </a:lnTo>
                      <a:lnTo>
                        <a:pt x="3456" y="1254"/>
                      </a:lnTo>
                      <a:lnTo>
                        <a:pt x="3456" y="1234"/>
                      </a:lnTo>
                      <a:lnTo>
                        <a:pt x="3456" y="1222"/>
                      </a:lnTo>
                      <a:lnTo>
                        <a:pt x="3454" y="1210"/>
                      </a:lnTo>
                      <a:lnTo>
                        <a:pt x="3454" y="1210"/>
                      </a:lnTo>
                      <a:lnTo>
                        <a:pt x="3450" y="1194"/>
                      </a:lnTo>
                      <a:lnTo>
                        <a:pt x="3450" y="1182"/>
                      </a:lnTo>
                      <a:lnTo>
                        <a:pt x="3454" y="1172"/>
                      </a:lnTo>
                      <a:lnTo>
                        <a:pt x="3456" y="1162"/>
                      </a:lnTo>
                      <a:lnTo>
                        <a:pt x="3458" y="1154"/>
                      </a:lnTo>
                      <a:lnTo>
                        <a:pt x="3456" y="1148"/>
                      </a:lnTo>
                      <a:lnTo>
                        <a:pt x="3452" y="1142"/>
                      </a:lnTo>
                      <a:lnTo>
                        <a:pt x="3440" y="1138"/>
                      </a:lnTo>
                      <a:lnTo>
                        <a:pt x="3440" y="1138"/>
                      </a:lnTo>
                      <a:lnTo>
                        <a:pt x="3414" y="1134"/>
                      </a:lnTo>
                      <a:lnTo>
                        <a:pt x="3394" y="1130"/>
                      </a:lnTo>
                      <a:lnTo>
                        <a:pt x="3378" y="1130"/>
                      </a:lnTo>
                      <a:lnTo>
                        <a:pt x="3368" y="1130"/>
                      </a:lnTo>
                      <a:lnTo>
                        <a:pt x="3354" y="1132"/>
                      </a:lnTo>
                      <a:lnTo>
                        <a:pt x="3346" y="1132"/>
                      </a:lnTo>
                      <a:lnTo>
                        <a:pt x="3340" y="1130"/>
                      </a:lnTo>
                      <a:lnTo>
                        <a:pt x="3340" y="1130"/>
                      </a:lnTo>
                      <a:lnTo>
                        <a:pt x="3334" y="1128"/>
                      </a:lnTo>
                      <a:lnTo>
                        <a:pt x="3330" y="1124"/>
                      </a:lnTo>
                      <a:lnTo>
                        <a:pt x="3322" y="1116"/>
                      </a:lnTo>
                      <a:lnTo>
                        <a:pt x="3316" y="1110"/>
                      </a:lnTo>
                      <a:lnTo>
                        <a:pt x="3306" y="1104"/>
                      </a:lnTo>
                      <a:lnTo>
                        <a:pt x="3290" y="1098"/>
                      </a:lnTo>
                      <a:lnTo>
                        <a:pt x="3268" y="1092"/>
                      </a:lnTo>
                      <a:lnTo>
                        <a:pt x="3268" y="1092"/>
                      </a:lnTo>
                      <a:lnTo>
                        <a:pt x="3246" y="1084"/>
                      </a:lnTo>
                      <a:lnTo>
                        <a:pt x="3236" y="1078"/>
                      </a:lnTo>
                      <a:lnTo>
                        <a:pt x="3232" y="1072"/>
                      </a:lnTo>
                      <a:lnTo>
                        <a:pt x="3230" y="1066"/>
                      </a:lnTo>
                      <a:lnTo>
                        <a:pt x="3226" y="1058"/>
                      </a:lnTo>
                      <a:lnTo>
                        <a:pt x="3216" y="1048"/>
                      </a:lnTo>
                      <a:lnTo>
                        <a:pt x="3198" y="1036"/>
                      </a:lnTo>
                      <a:lnTo>
                        <a:pt x="3166" y="1022"/>
                      </a:lnTo>
                      <a:lnTo>
                        <a:pt x="3166" y="1022"/>
                      </a:lnTo>
                      <a:lnTo>
                        <a:pt x="3146" y="1016"/>
                      </a:lnTo>
                      <a:lnTo>
                        <a:pt x="3130" y="1012"/>
                      </a:lnTo>
                      <a:lnTo>
                        <a:pt x="3114" y="1010"/>
                      </a:lnTo>
                      <a:lnTo>
                        <a:pt x="3102" y="1010"/>
                      </a:lnTo>
                      <a:lnTo>
                        <a:pt x="3090" y="1012"/>
                      </a:lnTo>
                      <a:lnTo>
                        <a:pt x="3080" y="1014"/>
                      </a:lnTo>
                      <a:lnTo>
                        <a:pt x="3064" y="1020"/>
                      </a:lnTo>
                      <a:lnTo>
                        <a:pt x="3052" y="1026"/>
                      </a:lnTo>
                      <a:lnTo>
                        <a:pt x="3046" y="1028"/>
                      </a:lnTo>
                      <a:lnTo>
                        <a:pt x="3044" y="1026"/>
                      </a:lnTo>
                      <a:lnTo>
                        <a:pt x="3042" y="1022"/>
                      </a:lnTo>
                      <a:lnTo>
                        <a:pt x="3040" y="1008"/>
                      </a:lnTo>
                      <a:lnTo>
                        <a:pt x="3040" y="1008"/>
                      </a:lnTo>
                      <a:lnTo>
                        <a:pt x="3040" y="992"/>
                      </a:lnTo>
                      <a:lnTo>
                        <a:pt x="3038" y="978"/>
                      </a:lnTo>
                      <a:lnTo>
                        <a:pt x="3032" y="962"/>
                      </a:lnTo>
                      <a:lnTo>
                        <a:pt x="3026" y="948"/>
                      </a:lnTo>
                      <a:lnTo>
                        <a:pt x="3024" y="938"/>
                      </a:lnTo>
                      <a:lnTo>
                        <a:pt x="3020" y="928"/>
                      </a:lnTo>
                      <a:lnTo>
                        <a:pt x="3020" y="928"/>
                      </a:lnTo>
                      <a:lnTo>
                        <a:pt x="3018" y="922"/>
                      </a:lnTo>
                      <a:lnTo>
                        <a:pt x="3016" y="918"/>
                      </a:lnTo>
                      <a:lnTo>
                        <a:pt x="3012" y="914"/>
                      </a:lnTo>
                      <a:lnTo>
                        <a:pt x="3008" y="914"/>
                      </a:lnTo>
                      <a:lnTo>
                        <a:pt x="2998" y="912"/>
                      </a:lnTo>
                      <a:lnTo>
                        <a:pt x="2986" y="912"/>
                      </a:lnTo>
                      <a:lnTo>
                        <a:pt x="2974" y="910"/>
                      </a:lnTo>
                      <a:lnTo>
                        <a:pt x="2968" y="908"/>
                      </a:lnTo>
                      <a:lnTo>
                        <a:pt x="2962" y="904"/>
                      </a:lnTo>
                      <a:lnTo>
                        <a:pt x="2958" y="898"/>
                      </a:lnTo>
                      <a:lnTo>
                        <a:pt x="2954" y="890"/>
                      </a:lnTo>
                      <a:lnTo>
                        <a:pt x="2950" y="882"/>
                      </a:lnTo>
                      <a:lnTo>
                        <a:pt x="2948" y="868"/>
                      </a:lnTo>
                      <a:lnTo>
                        <a:pt x="2948" y="868"/>
                      </a:lnTo>
                      <a:lnTo>
                        <a:pt x="2948" y="854"/>
                      </a:lnTo>
                      <a:lnTo>
                        <a:pt x="2948" y="840"/>
                      </a:lnTo>
                      <a:lnTo>
                        <a:pt x="2952" y="824"/>
                      </a:lnTo>
                      <a:lnTo>
                        <a:pt x="2956" y="808"/>
                      </a:lnTo>
                      <a:lnTo>
                        <a:pt x="2968" y="778"/>
                      </a:lnTo>
                      <a:lnTo>
                        <a:pt x="2982" y="750"/>
                      </a:lnTo>
                      <a:lnTo>
                        <a:pt x="2998" y="724"/>
                      </a:lnTo>
                      <a:lnTo>
                        <a:pt x="3014" y="706"/>
                      </a:lnTo>
                      <a:lnTo>
                        <a:pt x="3026" y="692"/>
                      </a:lnTo>
                      <a:lnTo>
                        <a:pt x="3030" y="690"/>
                      </a:lnTo>
                      <a:lnTo>
                        <a:pt x="3034" y="690"/>
                      </a:lnTo>
                      <a:lnTo>
                        <a:pt x="3034" y="690"/>
                      </a:lnTo>
                      <a:lnTo>
                        <a:pt x="3038" y="688"/>
                      </a:lnTo>
                      <a:lnTo>
                        <a:pt x="3042" y="684"/>
                      </a:lnTo>
                      <a:lnTo>
                        <a:pt x="3044" y="670"/>
                      </a:lnTo>
                      <a:lnTo>
                        <a:pt x="3048" y="662"/>
                      </a:lnTo>
                      <a:lnTo>
                        <a:pt x="3052" y="654"/>
                      </a:lnTo>
                      <a:lnTo>
                        <a:pt x="3060" y="648"/>
                      </a:lnTo>
                      <a:lnTo>
                        <a:pt x="3070" y="646"/>
                      </a:lnTo>
                      <a:lnTo>
                        <a:pt x="3070" y="646"/>
                      </a:lnTo>
                      <a:lnTo>
                        <a:pt x="3096" y="644"/>
                      </a:lnTo>
                      <a:lnTo>
                        <a:pt x="3106" y="640"/>
                      </a:lnTo>
                      <a:lnTo>
                        <a:pt x="3116" y="636"/>
                      </a:lnTo>
                      <a:lnTo>
                        <a:pt x="3120" y="630"/>
                      </a:lnTo>
                      <a:lnTo>
                        <a:pt x="3120" y="624"/>
                      </a:lnTo>
                      <a:lnTo>
                        <a:pt x="3116" y="614"/>
                      </a:lnTo>
                      <a:lnTo>
                        <a:pt x="3106" y="604"/>
                      </a:lnTo>
                      <a:lnTo>
                        <a:pt x="3106" y="604"/>
                      </a:lnTo>
                      <a:lnTo>
                        <a:pt x="3098" y="596"/>
                      </a:lnTo>
                      <a:lnTo>
                        <a:pt x="3098" y="594"/>
                      </a:lnTo>
                      <a:lnTo>
                        <a:pt x="3098" y="592"/>
                      </a:lnTo>
                      <a:lnTo>
                        <a:pt x="3104" y="590"/>
                      </a:lnTo>
                      <a:lnTo>
                        <a:pt x="3112" y="590"/>
                      </a:lnTo>
                      <a:lnTo>
                        <a:pt x="3124" y="590"/>
                      </a:lnTo>
                      <a:lnTo>
                        <a:pt x="3136" y="586"/>
                      </a:lnTo>
                      <a:lnTo>
                        <a:pt x="3140" y="584"/>
                      </a:lnTo>
                      <a:lnTo>
                        <a:pt x="3144" y="580"/>
                      </a:lnTo>
                      <a:lnTo>
                        <a:pt x="3148" y="576"/>
                      </a:lnTo>
                      <a:lnTo>
                        <a:pt x="3150" y="568"/>
                      </a:lnTo>
                      <a:lnTo>
                        <a:pt x="3150" y="568"/>
                      </a:lnTo>
                      <a:lnTo>
                        <a:pt x="3152" y="562"/>
                      </a:lnTo>
                      <a:lnTo>
                        <a:pt x="3154" y="558"/>
                      </a:lnTo>
                      <a:lnTo>
                        <a:pt x="3156" y="556"/>
                      </a:lnTo>
                      <a:lnTo>
                        <a:pt x="3158" y="556"/>
                      </a:lnTo>
                      <a:lnTo>
                        <a:pt x="3166" y="560"/>
                      </a:lnTo>
                      <a:lnTo>
                        <a:pt x="3176" y="566"/>
                      </a:lnTo>
                      <a:lnTo>
                        <a:pt x="3188" y="570"/>
                      </a:lnTo>
                      <a:lnTo>
                        <a:pt x="3194" y="572"/>
                      </a:lnTo>
                      <a:lnTo>
                        <a:pt x="3200" y="570"/>
                      </a:lnTo>
                      <a:lnTo>
                        <a:pt x="3206" y="568"/>
                      </a:lnTo>
                      <a:lnTo>
                        <a:pt x="3214" y="562"/>
                      </a:lnTo>
                      <a:lnTo>
                        <a:pt x="3220" y="554"/>
                      </a:lnTo>
                      <a:lnTo>
                        <a:pt x="3228" y="542"/>
                      </a:lnTo>
                      <a:lnTo>
                        <a:pt x="3228" y="542"/>
                      </a:lnTo>
                      <a:lnTo>
                        <a:pt x="3242" y="520"/>
                      </a:lnTo>
                      <a:lnTo>
                        <a:pt x="3252" y="506"/>
                      </a:lnTo>
                      <a:lnTo>
                        <a:pt x="3258" y="496"/>
                      </a:lnTo>
                      <a:lnTo>
                        <a:pt x="3260" y="492"/>
                      </a:lnTo>
                      <a:lnTo>
                        <a:pt x="3258" y="490"/>
                      </a:lnTo>
                      <a:lnTo>
                        <a:pt x="3256" y="488"/>
                      </a:lnTo>
                      <a:lnTo>
                        <a:pt x="3244" y="486"/>
                      </a:lnTo>
                      <a:lnTo>
                        <a:pt x="3228" y="484"/>
                      </a:lnTo>
                      <a:lnTo>
                        <a:pt x="3204" y="478"/>
                      </a:lnTo>
                      <a:lnTo>
                        <a:pt x="3204" y="478"/>
                      </a:lnTo>
                      <a:lnTo>
                        <a:pt x="3186" y="474"/>
                      </a:lnTo>
                      <a:lnTo>
                        <a:pt x="3176" y="470"/>
                      </a:lnTo>
                      <a:lnTo>
                        <a:pt x="3170" y="464"/>
                      </a:lnTo>
                      <a:lnTo>
                        <a:pt x="3164" y="460"/>
                      </a:lnTo>
                      <a:lnTo>
                        <a:pt x="3154" y="450"/>
                      </a:lnTo>
                      <a:lnTo>
                        <a:pt x="3144" y="444"/>
                      </a:lnTo>
                      <a:lnTo>
                        <a:pt x="3132" y="438"/>
                      </a:lnTo>
                      <a:lnTo>
                        <a:pt x="3132" y="438"/>
                      </a:lnTo>
                      <a:lnTo>
                        <a:pt x="3140" y="438"/>
                      </a:lnTo>
                      <a:lnTo>
                        <a:pt x="3148" y="438"/>
                      </a:lnTo>
                      <a:lnTo>
                        <a:pt x="3158" y="440"/>
                      </a:lnTo>
                      <a:lnTo>
                        <a:pt x="3166" y="442"/>
                      </a:lnTo>
                      <a:lnTo>
                        <a:pt x="3184" y="452"/>
                      </a:lnTo>
                      <a:lnTo>
                        <a:pt x="3202" y="462"/>
                      </a:lnTo>
                      <a:lnTo>
                        <a:pt x="3220" y="470"/>
                      </a:lnTo>
                      <a:lnTo>
                        <a:pt x="3230" y="472"/>
                      </a:lnTo>
                      <a:lnTo>
                        <a:pt x="3238" y="474"/>
                      </a:lnTo>
                      <a:lnTo>
                        <a:pt x="3246" y="474"/>
                      </a:lnTo>
                      <a:lnTo>
                        <a:pt x="3254" y="472"/>
                      </a:lnTo>
                      <a:lnTo>
                        <a:pt x="3262" y="466"/>
                      </a:lnTo>
                      <a:lnTo>
                        <a:pt x="3270" y="460"/>
                      </a:lnTo>
                      <a:lnTo>
                        <a:pt x="3270" y="460"/>
                      </a:lnTo>
                      <a:lnTo>
                        <a:pt x="3296" y="434"/>
                      </a:lnTo>
                      <a:lnTo>
                        <a:pt x="3302" y="426"/>
                      </a:lnTo>
                      <a:lnTo>
                        <a:pt x="3304" y="420"/>
                      </a:lnTo>
                      <a:lnTo>
                        <a:pt x="3304" y="416"/>
                      </a:lnTo>
                      <a:lnTo>
                        <a:pt x="3298" y="412"/>
                      </a:lnTo>
                      <a:lnTo>
                        <a:pt x="3278" y="402"/>
                      </a:lnTo>
                      <a:lnTo>
                        <a:pt x="3278" y="402"/>
                      </a:lnTo>
                      <a:lnTo>
                        <a:pt x="3270" y="394"/>
                      </a:lnTo>
                      <a:lnTo>
                        <a:pt x="3270" y="392"/>
                      </a:lnTo>
                      <a:lnTo>
                        <a:pt x="3270" y="390"/>
                      </a:lnTo>
                      <a:lnTo>
                        <a:pt x="3278" y="388"/>
                      </a:lnTo>
                      <a:lnTo>
                        <a:pt x="3288" y="388"/>
                      </a:lnTo>
                      <a:lnTo>
                        <a:pt x="3302" y="388"/>
                      </a:lnTo>
                      <a:lnTo>
                        <a:pt x="3316" y="390"/>
                      </a:lnTo>
                      <a:lnTo>
                        <a:pt x="3328" y="394"/>
                      </a:lnTo>
                      <a:lnTo>
                        <a:pt x="3336" y="400"/>
                      </a:lnTo>
                      <a:lnTo>
                        <a:pt x="3336" y="400"/>
                      </a:lnTo>
                      <a:lnTo>
                        <a:pt x="3346" y="410"/>
                      </a:lnTo>
                      <a:lnTo>
                        <a:pt x="3356" y="418"/>
                      </a:lnTo>
                      <a:lnTo>
                        <a:pt x="3366" y="426"/>
                      </a:lnTo>
                      <a:lnTo>
                        <a:pt x="3374" y="438"/>
                      </a:lnTo>
                      <a:lnTo>
                        <a:pt x="3374" y="438"/>
                      </a:lnTo>
                      <a:lnTo>
                        <a:pt x="3380" y="448"/>
                      </a:lnTo>
                      <a:lnTo>
                        <a:pt x="3388" y="452"/>
                      </a:lnTo>
                      <a:lnTo>
                        <a:pt x="3398" y="454"/>
                      </a:lnTo>
                      <a:lnTo>
                        <a:pt x="3410" y="452"/>
                      </a:lnTo>
                      <a:lnTo>
                        <a:pt x="3410" y="452"/>
                      </a:lnTo>
                      <a:lnTo>
                        <a:pt x="3412" y="450"/>
                      </a:lnTo>
                      <a:lnTo>
                        <a:pt x="3414" y="448"/>
                      </a:lnTo>
                      <a:lnTo>
                        <a:pt x="3412" y="444"/>
                      </a:lnTo>
                      <a:lnTo>
                        <a:pt x="3398" y="436"/>
                      </a:lnTo>
                      <a:lnTo>
                        <a:pt x="3392" y="432"/>
                      </a:lnTo>
                      <a:lnTo>
                        <a:pt x="3386" y="426"/>
                      </a:lnTo>
                      <a:lnTo>
                        <a:pt x="3384" y="424"/>
                      </a:lnTo>
                      <a:lnTo>
                        <a:pt x="3384" y="422"/>
                      </a:lnTo>
                      <a:lnTo>
                        <a:pt x="3386" y="418"/>
                      </a:lnTo>
                      <a:lnTo>
                        <a:pt x="3390" y="416"/>
                      </a:lnTo>
                      <a:lnTo>
                        <a:pt x="3390" y="416"/>
                      </a:lnTo>
                      <a:lnTo>
                        <a:pt x="3398" y="412"/>
                      </a:lnTo>
                      <a:lnTo>
                        <a:pt x="3404" y="406"/>
                      </a:lnTo>
                      <a:lnTo>
                        <a:pt x="3414" y="396"/>
                      </a:lnTo>
                      <a:lnTo>
                        <a:pt x="3426" y="388"/>
                      </a:lnTo>
                      <a:lnTo>
                        <a:pt x="3432" y="386"/>
                      </a:lnTo>
                      <a:lnTo>
                        <a:pt x="3438" y="386"/>
                      </a:lnTo>
                      <a:lnTo>
                        <a:pt x="3438" y="386"/>
                      </a:lnTo>
                      <a:lnTo>
                        <a:pt x="3444" y="386"/>
                      </a:lnTo>
                      <a:lnTo>
                        <a:pt x="3450" y="384"/>
                      </a:lnTo>
                      <a:lnTo>
                        <a:pt x="3456" y="380"/>
                      </a:lnTo>
                      <a:lnTo>
                        <a:pt x="3460" y="374"/>
                      </a:lnTo>
                      <a:lnTo>
                        <a:pt x="3468" y="364"/>
                      </a:lnTo>
                      <a:lnTo>
                        <a:pt x="3474" y="360"/>
                      </a:lnTo>
                      <a:lnTo>
                        <a:pt x="3478" y="360"/>
                      </a:lnTo>
                      <a:lnTo>
                        <a:pt x="3478" y="360"/>
                      </a:lnTo>
                      <a:lnTo>
                        <a:pt x="3484" y="358"/>
                      </a:lnTo>
                      <a:lnTo>
                        <a:pt x="3490" y="354"/>
                      </a:lnTo>
                      <a:lnTo>
                        <a:pt x="3492" y="348"/>
                      </a:lnTo>
                      <a:lnTo>
                        <a:pt x="3494" y="342"/>
                      </a:lnTo>
                      <a:lnTo>
                        <a:pt x="3492" y="334"/>
                      </a:lnTo>
                      <a:lnTo>
                        <a:pt x="3488" y="324"/>
                      </a:lnTo>
                      <a:lnTo>
                        <a:pt x="3482" y="316"/>
                      </a:lnTo>
                      <a:lnTo>
                        <a:pt x="3472" y="306"/>
                      </a:lnTo>
                      <a:lnTo>
                        <a:pt x="3472" y="306"/>
                      </a:lnTo>
                      <a:lnTo>
                        <a:pt x="3464" y="298"/>
                      </a:lnTo>
                      <a:lnTo>
                        <a:pt x="3460" y="292"/>
                      </a:lnTo>
                      <a:lnTo>
                        <a:pt x="3460" y="288"/>
                      </a:lnTo>
                      <a:lnTo>
                        <a:pt x="3462" y="284"/>
                      </a:lnTo>
                      <a:lnTo>
                        <a:pt x="3464" y="282"/>
                      </a:lnTo>
                      <a:lnTo>
                        <a:pt x="3466" y="278"/>
                      </a:lnTo>
                      <a:lnTo>
                        <a:pt x="3464" y="272"/>
                      </a:lnTo>
                      <a:lnTo>
                        <a:pt x="3458" y="266"/>
                      </a:lnTo>
                      <a:lnTo>
                        <a:pt x="3458" y="266"/>
                      </a:lnTo>
                      <a:lnTo>
                        <a:pt x="3452" y="260"/>
                      </a:lnTo>
                      <a:lnTo>
                        <a:pt x="3452" y="258"/>
                      </a:lnTo>
                      <a:lnTo>
                        <a:pt x="3452" y="258"/>
                      </a:lnTo>
                      <a:lnTo>
                        <a:pt x="3458" y="256"/>
                      </a:lnTo>
                      <a:lnTo>
                        <a:pt x="3466" y="256"/>
                      </a:lnTo>
                      <a:lnTo>
                        <a:pt x="3476" y="256"/>
                      </a:lnTo>
                      <a:lnTo>
                        <a:pt x="3484" y="254"/>
                      </a:lnTo>
                      <a:lnTo>
                        <a:pt x="3492" y="250"/>
                      </a:lnTo>
                      <a:lnTo>
                        <a:pt x="3494" y="248"/>
                      </a:lnTo>
                      <a:lnTo>
                        <a:pt x="3496" y="242"/>
                      </a:lnTo>
                      <a:lnTo>
                        <a:pt x="3496" y="242"/>
                      </a:lnTo>
                      <a:lnTo>
                        <a:pt x="3498" y="234"/>
                      </a:lnTo>
                      <a:lnTo>
                        <a:pt x="3496" y="230"/>
                      </a:lnTo>
                      <a:lnTo>
                        <a:pt x="3492" y="228"/>
                      </a:lnTo>
                      <a:lnTo>
                        <a:pt x="3488" y="226"/>
                      </a:lnTo>
                      <a:lnTo>
                        <a:pt x="3486" y="224"/>
                      </a:lnTo>
                      <a:lnTo>
                        <a:pt x="3484" y="222"/>
                      </a:lnTo>
                      <a:lnTo>
                        <a:pt x="3484" y="220"/>
                      </a:lnTo>
                      <a:lnTo>
                        <a:pt x="3490" y="214"/>
                      </a:lnTo>
                      <a:lnTo>
                        <a:pt x="3490" y="214"/>
                      </a:lnTo>
                      <a:lnTo>
                        <a:pt x="3492" y="206"/>
                      </a:lnTo>
                      <a:lnTo>
                        <a:pt x="3492" y="204"/>
                      </a:lnTo>
                      <a:lnTo>
                        <a:pt x="3486" y="202"/>
                      </a:lnTo>
                      <a:lnTo>
                        <a:pt x="3480" y="200"/>
                      </a:lnTo>
                      <a:lnTo>
                        <a:pt x="3472" y="198"/>
                      </a:lnTo>
                      <a:lnTo>
                        <a:pt x="3464" y="196"/>
                      </a:lnTo>
                      <a:lnTo>
                        <a:pt x="3458" y="192"/>
                      </a:lnTo>
                      <a:lnTo>
                        <a:pt x="3454" y="182"/>
                      </a:lnTo>
                      <a:lnTo>
                        <a:pt x="3454" y="182"/>
                      </a:lnTo>
                      <a:lnTo>
                        <a:pt x="3452" y="174"/>
                      </a:lnTo>
                      <a:lnTo>
                        <a:pt x="3446" y="170"/>
                      </a:lnTo>
                      <a:lnTo>
                        <a:pt x="3438" y="168"/>
                      </a:lnTo>
                      <a:lnTo>
                        <a:pt x="3428" y="168"/>
                      </a:lnTo>
                      <a:lnTo>
                        <a:pt x="3404" y="166"/>
                      </a:lnTo>
                      <a:lnTo>
                        <a:pt x="3392" y="164"/>
                      </a:lnTo>
                      <a:lnTo>
                        <a:pt x="3378" y="160"/>
                      </a:lnTo>
                      <a:lnTo>
                        <a:pt x="3378" y="160"/>
                      </a:lnTo>
                      <a:lnTo>
                        <a:pt x="3360" y="152"/>
                      </a:lnTo>
                      <a:lnTo>
                        <a:pt x="3356" y="152"/>
                      </a:lnTo>
                      <a:lnTo>
                        <a:pt x="3354" y="152"/>
                      </a:lnTo>
                      <a:lnTo>
                        <a:pt x="3348" y="156"/>
                      </a:lnTo>
                      <a:lnTo>
                        <a:pt x="3344" y="158"/>
                      </a:lnTo>
                      <a:lnTo>
                        <a:pt x="3334" y="158"/>
                      </a:lnTo>
                      <a:lnTo>
                        <a:pt x="3334" y="158"/>
                      </a:lnTo>
                      <a:lnTo>
                        <a:pt x="3326" y="160"/>
                      </a:lnTo>
                      <a:lnTo>
                        <a:pt x="3320" y="164"/>
                      </a:lnTo>
                      <a:lnTo>
                        <a:pt x="3318" y="172"/>
                      </a:lnTo>
                      <a:lnTo>
                        <a:pt x="3318" y="180"/>
                      </a:lnTo>
                      <a:lnTo>
                        <a:pt x="3322" y="190"/>
                      </a:lnTo>
                      <a:lnTo>
                        <a:pt x="3326" y="198"/>
                      </a:lnTo>
                      <a:lnTo>
                        <a:pt x="3330" y="206"/>
                      </a:lnTo>
                      <a:lnTo>
                        <a:pt x="3338" y="210"/>
                      </a:lnTo>
                      <a:lnTo>
                        <a:pt x="3338" y="210"/>
                      </a:lnTo>
                      <a:lnTo>
                        <a:pt x="3342" y="212"/>
                      </a:lnTo>
                      <a:lnTo>
                        <a:pt x="3346" y="216"/>
                      </a:lnTo>
                      <a:lnTo>
                        <a:pt x="3346" y="222"/>
                      </a:lnTo>
                      <a:lnTo>
                        <a:pt x="3344" y="226"/>
                      </a:lnTo>
                      <a:lnTo>
                        <a:pt x="3342" y="230"/>
                      </a:lnTo>
                      <a:lnTo>
                        <a:pt x="3338" y="232"/>
                      </a:lnTo>
                      <a:lnTo>
                        <a:pt x="3332" y="234"/>
                      </a:lnTo>
                      <a:lnTo>
                        <a:pt x="3326" y="234"/>
                      </a:lnTo>
                      <a:lnTo>
                        <a:pt x="3326" y="234"/>
                      </a:lnTo>
                      <a:lnTo>
                        <a:pt x="3322" y="236"/>
                      </a:lnTo>
                      <a:lnTo>
                        <a:pt x="3320" y="240"/>
                      </a:lnTo>
                      <a:lnTo>
                        <a:pt x="3318" y="256"/>
                      </a:lnTo>
                      <a:lnTo>
                        <a:pt x="3318" y="266"/>
                      </a:lnTo>
                      <a:lnTo>
                        <a:pt x="3316" y="278"/>
                      </a:lnTo>
                      <a:lnTo>
                        <a:pt x="3310" y="288"/>
                      </a:lnTo>
                      <a:lnTo>
                        <a:pt x="3300" y="296"/>
                      </a:lnTo>
                      <a:lnTo>
                        <a:pt x="3300" y="296"/>
                      </a:lnTo>
                      <a:lnTo>
                        <a:pt x="3292" y="302"/>
                      </a:lnTo>
                      <a:lnTo>
                        <a:pt x="3286" y="310"/>
                      </a:lnTo>
                      <a:lnTo>
                        <a:pt x="3284" y="316"/>
                      </a:lnTo>
                      <a:lnTo>
                        <a:pt x="3282" y="322"/>
                      </a:lnTo>
                      <a:lnTo>
                        <a:pt x="3280" y="328"/>
                      </a:lnTo>
                      <a:lnTo>
                        <a:pt x="3278" y="332"/>
                      </a:lnTo>
                      <a:lnTo>
                        <a:pt x="3274" y="338"/>
                      </a:lnTo>
                      <a:lnTo>
                        <a:pt x="3264" y="342"/>
                      </a:lnTo>
                      <a:lnTo>
                        <a:pt x="3264" y="342"/>
                      </a:lnTo>
                      <a:lnTo>
                        <a:pt x="3250" y="344"/>
                      </a:lnTo>
                      <a:lnTo>
                        <a:pt x="3246" y="344"/>
                      </a:lnTo>
                      <a:lnTo>
                        <a:pt x="3244" y="340"/>
                      </a:lnTo>
                      <a:lnTo>
                        <a:pt x="3238" y="330"/>
                      </a:lnTo>
                      <a:lnTo>
                        <a:pt x="3232" y="322"/>
                      </a:lnTo>
                      <a:lnTo>
                        <a:pt x="3222" y="312"/>
                      </a:lnTo>
                      <a:lnTo>
                        <a:pt x="3222" y="312"/>
                      </a:lnTo>
                      <a:lnTo>
                        <a:pt x="3214" y="304"/>
                      </a:lnTo>
                      <a:lnTo>
                        <a:pt x="3210" y="298"/>
                      </a:lnTo>
                      <a:lnTo>
                        <a:pt x="3212" y="292"/>
                      </a:lnTo>
                      <a:lnTo>
                        <a:pt x="3216" y="288"/>
                      </a:lnTo>
                      <a:lnTo>
                        <a:pt x="3226" y="280"/>
                      </a:lnTo>
                      <a:lnTo>
                        <a:pt x="3232" y="276"/>
                      </a:lnTo>
                      <a:lnTo>
                        <a:pt x="3234" y="270"/>
                      </a:lnTo>
                      <a:lnTo>
                        <a:pt x="3234" y="270"/>
                      </a:lnTo>
                      <a:lnTo>
                        <a:pt x="3232" y="260"/>
                      </a:lnTo>
                      <a:lnTo>
                        <a:pt x="3228" y="248"/>
                      </a:lnTo>
                      <a:lnTo>
                        <a:pt x="3220" y="234"/>
                      </a:lnTo>
                      <a:lnTo>
                        <a:pt x="3212" y="220"/>
                      </a:lnTo>
                      <a:lnTo>
                        <a:pt x="3200" y="210"/>
                      </a:lnTo>
                      <a:lnTo>
                        <a:pt x="3190" y="202"/>
                      </a:lnTo>
                      <a:lnTo>
                        <a:pt x="3184" y="200"/>
                      </a:lnTo>
                      <a:lnTo>
                        <a:pt x="3178" y="200"/>
                      </a:lnTo>
                      <a:lnTo>
                        <a:pt x="3172" y="202"/>
                      </a:lnTo>
                      <a:lnTo>
                        <a:pt x="3168" y="206"/>
                      </a:lnTo>
                      <a:lnTo>
                        <a:pt x="3168" y="206"/>
                      </a:lnTo>
                      <a:lnTo>
                        <a:pt x="3158" y="216"/>
                      </a:lnTo>
                      <a:lnTo>
                        <a:pt x="3154" y="230"/>
                      </a:lnTo>
                      <a:lnTo>
                        <a:pt x="3148" y="254"/>
                      </a:lnTo>
                      <a:lnTo>
                        <a:pt x="3146" y="262"/>
                      </a:lnTo>
                      <a:lnTo>
                        <a:pt x="3142" y="268"/>
                      </a:lnTo>
                      <a:lnTo>
                        <a:pt x="3140" y="268"/>
                      </a:lnTo>
                      <a:lnTo>
                        <a:pt x="3138" y="268"/>
                      </a:lnTo>
                      <a:lnTo>
                        <a:pt x="3130" y="260"/>
                      </a:lnTo>
                      <a:lnTo>
                        <a:pt x="3130" y="260"/>
                      </a:lnTo>
                      <a:lnTo>
                        <a:pt x="3124" y="252"/>
                      </a:lnTo>
                      <a:lnTo>
                        <a:pt x="3122" y="246"/>
                      </a:lnTo>
                      <a:lnTo>
                        <a:pt x="3122" y="242"/>
                      </a:lnTo>
                      <a:lnTo>
                        <a:pt x="3124" y="238"/>
                      </a:lnTo>
                      <a:lnTo>
                        <a:pt x="3126" y="236"/>
                      </a:lnTo>
                      <a:lnTo>
                        <a:pt x="3128" y="232"/>
                      </a:lnTo>
                      <a:lnTo>
                        <a:pt x="3124" y="226"/>
                      </a:lnTo>
                      <a:lnTo>
                        <a:pt x="3118" y="216"/>
                      </a:lnTo>
                      <a:lnTo>
                        <a:pt x="3118" y="216"/>
                      </a:lnTo>
                      <a:lnTo>
                        <a:pt x="3112" y="208"/>
                      </a:lnTo>
                      <a:lnTo>
                        <a:pt x="3110" y="204"/>
                      </a:lnTo>
                      <a:lnTo>
                        <a:pt x="3110" y="202"/>
                      </a:lnTo>
                      <a:lnTo>
                        <a:pt x="3114" y="198"/>
                      </a:lnTo>
                      <a:lnTo>
                        <a:pt x="3120" y="194"/>
                      </a:lnTo>
                      <a:lnTo>
                        <a:pt x="3126" y="192"/>
                      </a:lnTo>
                      <a:lnTo>
                        <a:pt x="3128" y="190"/>
                      </a:lnTo>
                      <a:lnTo>
                        <a:pt x="3126" y="186"/>
                      </a:lnTo>
                      <a:lnTo>
                        <a:pt x="3116" y="180"/>
                      </a:lnTo>
                      <a:lnTo>
                        <a:pt x="3116" y="180"/>
                      </a:lnTo>
                      <a:lnTo>
                        <a:pt x="3104" y="174"/>
                      </a:lnTo>
                      <a:lnTo>
                        <a:pt x="3094" y="172"/>
                      </a:lnTo>
                      <a:lnTo>
                        <a:pt x="3088" y="172"/>
                      </a:lnTo>
                      <a:lnTo>
                        <a:pt x="3082" y="174"/>
                      </a:lnTo>
                      <a:lnTo>
                        <a:pt x="3076" y="176"/>
                      </a:lnTo>
                      <a:lnTo>
                        <a:pt x="3070" y="178"/>
                      </a:lnTo>
                      <a:lnTo>
                        <a:pt x="3064" y="176"/>
                      </a:lnTo>
                      <a:lnTo>
                        <a:pt x="3054" y="172"/>
                      </a:lnTo>
                      <a:lnTo>
                        <a:pt x="3054" y="172"/>
                      </a:lnTo>
                      <a:lnTo>
                        <a:pt x="3050" y="170"/>
                      </a:lnTo>
                      <a:lnTo>
                        <a:pt x="3048" y="168"/>
                      </a:lnTo>
                      <a:lnTo>
                        <a:pt x="3048" y="164"/>
                      </a:lnTo>
                      <a:lnTo>
                        <a:pt x="3048" y="162"/>
                      </a:lnTo>
                      <a:lnTo>
                        <a:pt x="3054" y="154"/>
                      </a:lnTo>
                      <a:lnTo>
                        <a:pt x="3062" y="148"/>
                      </a:lnTo>
                      <a:lnTo>
                        <a:pt x="3076" y="134"/>
                      </a:lnTo>
                      <a:lnTo>
                        <a:pt x="3080" y="130"/>
                      </a:lnTo>
                      <a:lnTo>
                        <a:pt x="3080" y="126"/>
                      </a:lnTo>
                      <a:lnTo>
                        <a:pt x="3078" y="124"/>
                      </a:lnTo>
                      <a:lnTo>
                        <a:pt x="3078" y="124"/>
                      </a:lnTo>
                      <a:lnTo>
                        <a:pt x="3064" y="114"/>
                      </a:lnTo>
                      <a:lnTo>
                        <a:pt x="3046" y="102"/>
                      </a:lnTo>
                      <a:lnTo>
                        <a:pt x="3038" y="94"/>
                      </a:lnTo>
                      <a:lnTo>
                        <a:pt x="3032" y="86"/>
                      </a:lnTo>
                      <a:lnTo>
                        <a:pt x="3028" y="78"/>
                      </a:lnTo>
                      <a:lnTo>
                        <a:pt x="3026" y="66"/>
                      </a:lnTo>
                      <a:lnTo>
                        <a:pt x="3026" y="66"/>
                      </a:lnTo>
                      <a:lnTo>
                        <a:pt x="3026" y="62"/>
                      </a:lnTo>
                      <a:lnTo>
                        <a:pt x="3026" y="56"/>
                      </a:lnTo>
                      <a:lnTo>
                        <a:pt x="3020" y="44"/>
                      </a:lnTo>
                      <a:lnTo>
                        <a:pt x="3010" y="34"/>
                      </a:lnTo>
                      <a:lnTo>
                        <a:pt x="2998" y="24"/>
                      </a:lnTo>
                      <a:lnTo>
                        <a:pt x="2986" y="14"/>
                      </a:lnTo>
                      <a:lnTo>
                        <a:pt x="2972" y="8"/>
                      </a:lnTo>
                      <a:lnTo>
                        <a:pt x="2960" y="2"/>
                      </a:lnTo>
                      <a:lnTo>
                        <a:pt x="2948" y="0"/>
                      </a:lnTo>
                      <a:lnTo>
                        <a:pt x="2948" y="0"/>
                      </a:lnTo>
                      <a:lnTo>
                        <a:pt x="2940" y="0"/>
                      </a:lnTo>
                      <a:lnTo>
                        <a:pt x="2936" y="2"/>
                      </a:lnTo>
                      <a:lnTo>
                        <a:pt x="2934" y="4"/>
                      </a:lnTo>
                      <a:lnTo>
                        <a:pt x="2932" y="8"/>
                      </a:lnTo>
                      <a:lnTo>
                        <a:pt x="2932" y="12"/>
                      </a:lnTo>
                      <a:lnTo>
                        <a:pt x="2928" y="16"/>
                      </a:lnTo>
                      <a:lnTo>
                        <a:pt x="2924" y="20"/>
                      </a:lnTo>
                      <a:lnTo>
                        <a:pt x="2916" y="22"/>
                      </a:lnTo>
                      <a:lnTo>
                        <a:pt x="2916" y="22"/>
                      </a:lnTo>
                      <a:lnTo>
                        <a:pt x="2908" y="26"/>
                      </a:lnTo>
                      <a:lnTo>
                        <a:pt x="2904" y="28"/>
                      </a:lnTo>
                      <a:lnTo>
                        <a:pt x="2902" y="30"/>
                      </a:lnTo>
                      <a:lnTo>
                        <a:pt x="2902" y="34"/>
                      </a:lnTo>
                      <a:lnTo>
                        <a:pt x="2902" y="38"/>
                      </a:lnTo>
                      <a:lnTo>
                        <a:pt x="2900" y="42"/>
                      </a:lnTo>
                      <a:lnTo>
                        <a:pt x="2894" y="46"/>
                      </a:lnTo>
                      <a:lnTo>
                        <a:pt x="2886" y="50"/>
                      </a:lnTo>
                      <a:lnTo>
                        <a:pt x="2886" y="50"/>
                      </a:lnTo>
                      <a:lnTo>
                        <a:pt x="2878" y="56"/>
                      </a:lnTo>
                      <a:lnTo>
                        <a:pt x="2876" y="62"/>
                      </a:lnTo>
                      <a:lnTo>
                        <a:pt x="2876" y="70"/>
                      </a:lnTo>
                      <a:lnTo>
                        <a:pt x="2878" y="80"/>
                      </a:lnTo>
                      <a:lnTo>
                        <a:pt x="2886" y="98"/>
                      </a:lnTo>
                      <a:lnTo>
                        <a:pt x="2888" y="106"/>
                      </a:lnTo>
                      <a:lnTo>
                        <a:pt x="2886" y="114"/>
                      </a:lnTo>
                      <a:lnTo>
                        <a:pt x="2886" y="114"/>
                      </a:lnTo>
                      <a:lnTo>
                        <a:pt x="2884" y="128"/>
                      </a:lnTo>
                      <a:lnTo>
                        <a:pt x="2884" y="136"/>
                      </a:lnTo>
                      <a:lnTo>
                        <a:pt x="2886" y="142"/>
                      </a:lnTo>
                      <a:lnTo>
                        <a:pt x="2890" y="150"/>
                      </a:lnTo>
                      <a:lnTo>
                        <a:pt x="2898" y="156"/>
                      </a:lnTo>
                      <a:lnTo>
                        <a:pt x="2910" y="162"/>
                      </a:lnTo>
                      <a:lnTo>
                        <a:pt x="2924" y="168"/>
                      </a:lnTo>
                      <a:lnTo>
                        <a:pt x="2924" y="168"/>
                      </a:lnTo>
                      <a:lnTo>
                        <a:pt x="2940" y="172"/>
                      </a:lnTo>
                      <a:lnTo>
                        <a:pt x="2954" y="180"/>
                      </a:lnTo>
                      <a:lnTo>
                        <a:pt x="2964" y="186"/>
                      </a:lnTo>
                      <a:lnTo>
                        <a:pt x="2970" y="194"/>
                      </a:lnTo>
                      <a:lnTo>
                        <a:pt x="2974" y="202"/>
                      </a:lnTo>
                      <a:lnTo>
                        <a:pt x="2974" y="208"/>
                      </a:lnTo>
                      <a:lnTo>
                        <a:pt x="2972" y="214"/>
                      </a:lnTo>
                      <a:lnTo>
                        <a:pt x="2966" y="218"/>
                      </a:lnTo>
                      <a:lnTo>
                        <a:pt x="2966" y="218"/>
                      </a:lnTo>
                      <a:lnTo>
                        <a:pt x="2958" y="222"/>
                      </a:lnTo>
                      <a:lnTo>
                        <a:pt x="2954" y="226"/>
                      </a:lnTo>
                      <a:lnTo>
                        <a:pt x="2954" y="232"/>
                      </a:lnTo>
                      <a:lnTo>
                        <a:pt x="2956" y="234"/>
                      </a:lnTo>
                      <a:lnTo>
                        <a:pt x="2960" y="238"/>
                      </a:lnTo>
                      <a:lnTo>
                        <a:pt x="2966" y="238"/>
                      </a:lnTo>
                      <a:lnTo>
                        <a:pt x="2972" y="236"/>
                      </a:lnTo>
                      <a:lnTo>
                        <a:pt x="2980" y="234"/>
                      </a:lnTo>
                      <a:lnTo>
                        <a:pt x="2980" y="234"/>
                      </a:lnTo>
                      <a:lnTo>
                        <a:pt x="2986" y="230"/>
                      </a:lnTo>
                      <a:lnTo>
                        <a:pt x="2992" y="230"/>
                      </a:lnTo>
                      <a:lnTo>
                        <a:pt x="2996" y="232"/>
                      </a:lnTo>
                      <a:lnTo>
                        <a:pt x="2996" y="238"/>
                      </a:lnTo>
                      <a:lnTo>
                        <a:pt x="2994" y="246"/>
                      </a:lnTo>
                      <a:lnTo>
                        <a:pt x="2988" y="254"/>
                      </a:lnTo>
                      <a:lnTo>
                        <a:pt x="2980" y="262"/>
                      </a:lnTo>
                      <a:lnTo>
                        <a:pt x="2968" y="272"/>
                      </a:lnTo>
                      <a:lnTo>
                        <a:pt x="2968" y="272"/>
                      </a:lnTo>
                      <a:lnTo>
                        <a:pt x="2956" y="280"/>
                      </a:lnTo>
                      <a:lnTo>
                        <a:pt x="2946" y="282"/>
                      </a:lnTo>
                      <a:lnTo>
                        <a:pt x="2940" y="284"/>
                      </a:lnTo>
                      <a:lnTo>
                        <a:pt x="2934" y="282"/>
                      </a:lnTo>
                      <a:lnTo>
                        <a:pt x="2930" y="280"/>
                      </a:lnTo>
                      <a:lnTo>
                        <a:pt x="2928" y="282"/>
                      </a:lnTo>
                      <a:lnTo>
                        <a:pt x="2926" y="284"/>
                      </a:lnTo>
                      <a:lnTo>
                        <a:pt x="2922" y="290"/>
                      </a:lnTo>
                      <a:lnTo>
                        <a:pt x="2922" y="290"/>
                      </a:lnTo>
                      <a:lnTo>
                        <a:pt x="2920" y="300"/>
                      </a:lnTo>
                      <a:lnTo>
                        <a:pt x="2924" y="312"/>
                      </a:lnTo>
                      <a:lnTo>
                        <a:pt x="2930" y="334"/>
                      </a:lnTo>
                      <a:lnTo>
                        <a:pt x="2934" y="342"/>
                      </a:lnTo>
                      <a:lnTo>
                        <a:pt x="2934" y="348"/>
                      </a:lnTo>
                      <a:lnTo>
                        <a:pt x="2934" y="350"/>
                      </a:lnTo>
                      <a:lnTo>
                        <a:pt x="2930" y="348"/>
                      </a:lnTo>
                      <a:lnTo>
                        <a:pt x="2922" y="344"/>
                      </a:lnTo>
                      <a:lnTo>
                        <a:pt x="2922" y="344"/>
                      </a:lnTo>
                      <a:lnTo>
                        <a:pt x="2902" y="330"/>
                      </a:lnTo>
                      <a:lnTo>
                        <a:pt x="2896" y="326"/>
                      </a:lnTo>
                      <a:lnTo>
                        <a:pt x="2892" y="320"/>
                      </a:lnTo>
                      <a:lnTo>
                        <a:pt x="2892" y="316"/>
                      </a:lnTo>
                      <a:lnTo>
                        <a:pt x="2892" y="312"/>
                      </a:lnTo>
                      <a:lnTo>
                        <a:pt x="2896" y="298"/>
                      </a:lnTo>
                      <a:lnTo>
                        <a:pt x="2896" y="298"/>
                      </a:lnTo>
                      <a:lnTo>
                        <a:pt x="2900" y="286"/>
                      </a:lnTo>
                      <a:lnTo>
                        <a:pt x="2902" y="280"/>
                      </a:lnTo>
                      <a:lnTo>
                        <a:pt x="2900" y="276"/>
                      </a:lnTo>
                      <a:lnTo>
                        <a:pt x="2898" y="272"/>
                      </a:lnTo>
                      <a:lnTo>
                        <a:pt x="2892" y="270"/>
                      </a:lnTo>
                      <a:lnTo>
                        <a:pt x="2886" y="270"/>
                      </a:lnTo>
                      <a:lnTo>
                        <a:pt x="2876" y="270"/>
                      </a:lnTo>
                      <a:lnTo>
                        <a:pt x="2876" y="270"/>
                      </a:lnTo>
                      <a:lnTo>
                        <a:pt x="2866" y="270"/>
                      </a:lnTo>
                      <a:lnTo>
                        <a:pt x="2858" y="268"/>
                      </a:lnTo>
                      <a:lnTo>
                        <a:pt x="2844" y="260"/>
                      </a:lnTo>
                      <a:lnTo>
                        <a:pt x="2838" y="256"/>
                      </a:lnTo>
                      <a:lnTo>
                        <a:pt x="2830" y="254"/>
                      </a:lnTo>
                      <a:lnTo>
                        <a:pt x="2820" y="254"/>
                      </a:lnTo>
                      <a:lnTo>
                        <a:pt x="2810" y="258"/>
                      </a:lnTo>
                      <a:lnTo>
                        <a:pt x="2810" y="258"/>
                      </a:lnTo>
                      <a:lnTo>
                        <a:pt x="2800" y="264"/>
                      </a:lnTo>
                      <a:lnTo>
                        <a:pt x="2796" y="272"/>
                      </a:lnTo>
                      <a:lnTo>
                        <a:pt x="2796" y="278"/>
                      </a:lnTo>
                      <a:lnTo>
                        <a:pt x="2796" y="286"/>
                      </a:lnTo>
                      <a:lnTo>
                        <a:pt x="2798" y="292"/>
                      </a:lnTo>
                      <a:lnTo>
                        <a:pt x="2798" y="298"/>
                      </a:lnTo>
                      <a:lnTo>
                        <a:pt x="2794" y="304"/>
                      </a:lnTo>
                      <a:lnTo>
                        <a:pt x="2786" y="308"/>
                      </a:lnTo>
                      <a:lnTo>
                        <a:pt x="2786" y="308"/>
                      </a:lnTo>
                      <a:lnTo>
                        <a:pt x="2778" y="310"/>
                      </a:lnTo>
                      <a:lnTo>
                        <a:pt x="2772" y="308"/>
                      </a:lnTo>
                      <a:lnTo>
                        <a:pt x="2760" y="302"/>
                      </a:lnTo>
                      <a:lnTo>
                        <a:pt x="2752" y="300"/>
                      </a:lnTo>
                      <a:lnTo>
                        <a:pt x="2742" y="298"/>
                      </a:lnTo>
                      <a:lnTo>
                        <a:pt x="2726" y="298"/>
                      </a:lnTo>
                      <a:lnTo>
                        <a:pt x="2708" y="302"/>
                      </a:lnTo>
                      <a:lnTo>
                        <a:pt x="2708" y="302"/>
                      </a:lnTo>
                      <a:lnTo>
                        <a:pt x="2680" y="306"/>
                      </a:lnTo>
                      <a:lnTo>
                        <a:pt x="2658" y="306"/>
                      </a:lnTo>
                      <a:lnTo>
                        <a:pt x="2640" y="302"/>
                      </a:lnTo>
                      <a:lnTo>
                        <a:pt x="2626" y="298"/>
                      </a:lnTo>
                      <a:lnTo>
                        <a:pt x="2606" y="286"/>
                      </a:lnTo>
                      <a:lnTo>
                        <a:pt x="2598" y="284"/>
                      </a:lnTo>
                      <a:lnTo>
                        <a:pt x="2590" y="286"/>
                      </a:lnTo>
                      <a:lnTo>
                        <a:pt x="2590" y="286"/>
                      </a:lnTo>
                      <a:lnTo>
                        <a:pt x="2580" y="288"/>
                      </a:lnTo>
                      <a:lnTo>
                        <a:pt x="2572" y="288"/>
                      </a:lnTo>
                      <a:lnTo>
                        <a:pt x="2564" y="286"/>
                      </a:lnTo>
                      <a:lnTo>
                        <a:pt x="2556" y="282"/>
                      </a:lnTo>
                      <a:lnTo>
                        <a:pt x="2544" y="272"/>
                      </a:lnTo>
                      <a:lnTo>
                        <a:pt x="2532" y="260"/>
                      </a:lnTo>
                      <a:lnTo>
                        <a:pt x="2520" y="246"/>
                      </a:lnTo>
                      <a:lnTo>
                        <a:pt x="2510" y="234"/>
                      </a:lnTo>
                      <a:lnTo>
                        <a:pt x="2504" y="230"/>
                      </a:lnTo>
                      <a:lnTo>
                        <a:pt x="2498" y="226"/>
                      </a:lnTo>
                      <a:lnTo>
                        <a:pt x="2492" y="224"/>
                      </a:lnTo>
                      <a:lnTo>
                        <a:pt x="2486" y="224"/>
                      </a:lnTo>
                      <a:lnTo>
                        <a:pt x="2486" y="224"/>
                      </a:lnTo>
                      <a:lnTo>
                        <a:pt x="2456" y="230"/>
                      </a:lnTo>
                      <a:lnTo>
                        <a:pt x="2438" y="234"/>
                      </a:lnTo>
                      <a:lnTo>
                        <a:pt x="2422" y="240"/>
                      </a:lnTo>
                      <a:lnTo>
                        <a:pt x="2408" y="246"/>
                      </a:lnTo>
                      <a:lnTo>
                        <a:pt x="2398" y="252"/>
                      </a:lnTo>
                      <a:lnTo>
                        <a:pt x="2394" y="256"/>
                      </a:lnTo>
                      <a:lnTo>
                        <a:pt x="2392" y="262"/>
                      </a:lnTo>
                      <a:lnTo>
                        <a:pt x="2392" y="266"/>
                      </a:lnTo>
                      <a:lnTo>
                        <a:pt x="2394" y="270"/>
                      </a:lnTo>
                      <a:lnTo>
                        <a:pt x="2394" y="270"/>
                      </a:lnTo>
                      <a:lnTo>
                        <a:pt x="2398" y="274"/>
                      </a:lnTo>
                      <a:lnTo>
                        <a:pt x="2400" y="278"/>
                      </a:lnTo>
                      <a:lnTo>
                        <a:pt x="2406" y="280"/>
                      </a:lnTo>
                      <a:lnTo>
                        <a:pt x="2410" y="280"/>
                      </a:lnTo>
                      <a:lnTo>
                        <a:pt x="2420" y="278"/>
                      </a:lnTo>
                      <a:lnTo>
                        <a:pt x="2432" y="274"/>
                      </a:lnTo>
                      <a:lnTo>
                        <a:pt x="2456" y="264"/>
                      </a:lnTo>
                      <a:lnTo>
                        <a:pt x="2464" y="262"/>
                      </a:lnTo>
                      <a:lnTo>
                        <a:pt x="2468" y="262"/>
                      </a:lnTo>
                      <a:lnTo>
                        <a:pt x="2472" y="264"/>
                      </a:lnTo>
                      <a:lnTo>
                        <a:pt x="2472" y="264"/>
                      </a:lnTo>
                      <a:lnTo>
                        <a:pt x="2474" y="266"/>
                      </a:lnTo>
                      <a:lnTo>
                        <a:pt x="2476" y="268"/>
                      </a:lnTo>
                      <a:lnTo>
                        <a:pt x="2472" y="272"/>
                      </a:lnTo>
                      <a:lnTo>
                        <a:pt x="2456" y="278"/>
                      </a:lnTo>
                      <a:lnTo>
                        <a:pt x="2436" y="286"/>
                      </a:lnTo>
                      <a:lnTo>
                        <a:pt x="2428" y="292"/>
                      </a:lnTo>
                      <a:lnTo>
                        <a:pt x="2422" y="298"/>
                      </a:lnTo>
                      <a:lnTo>
                        <a:pt x="2422" y="298"/>
                      </a:lnTo>
                      <a:lnTo>
                        <a:pt x="2422" y="304"/>
                      </a:lnTo>
                      <a:lnTo>
                        <a:pt x="2424" y="308"/>
                      </a:lnTo>
                      <a:lnTo>
                        <a:pt x="2428" y="320"/>
                      </a:lnTo>
                      <a:lnTo>
                        <a:pt x="2440" y="342"/>
                      </a:lnTo>
                      <a:lnTo>
                        <a:pt x="2444" y="350"/>
                      </a:lnTo>
                      <a:lnTo>
                        <a:pt x="2444" y="352"/>
                      </a:lnTo>
                      <a:lnTo>
                        <a:pt x="2444" y="354"/>
                      </a:lnTo>
                      <a:lnTo>
                        <a:pt x="2436" y="350"/>
                      </a:lnTo>
                      <a:lnTo>
                        <a:pt x="2418" y="340"/>
                      </a:lnTo>
                      <a:lnTo>
                        <a:pt x="2418" y="340"/>
                      </a:lnTo>
                      <a:lnTo>
                        <a:pt x="2398" y="326"/>
                      </a:lnTo>
                      <a:lnTo>
                        <a:pt x="2382" y="318"/>
                      </a:lnTo>
                      <a:lnTo>
                        <a:pt x="2364" y="310"/>
                      </a:lnTo>
                      <a:lnTo>
                        <a:pt x="2354" y="306"/>
                      </a:lnTo>
                      <a:lnTo>
                        <a:pt x="2348" y="302"/>
                      </a:lnTo>
                      <a:lnTo>
                        <a:pt x="2340" y="294"/>
                      </a:lnTo>
                      <a:lnTo>
                        <a:pt x="2340" y="294"/>
                      </a:lnTo>
                      <a:lnTo>
                        <a:pt x="2334" y="288"/>
                      </a:lnTo>
                      <a:lnTo>
                        <a:pt x="2330" y="286"/>
                      </a:lnTo>
                      <a:lnTo>
                        <a:pt x="2326" y="288"/>
                      </a:lnTo>
                      <a:lnTo>
                        <a:pt x="2320" y="290"/>
                      </a:lnTo>
                      <a:lnTo>
                        <a:pt x="2314" y="296"/>
                      </a:lnTo>
                      <a:lnTo>
                        <a:pt x="2304" y="300"/>
                      </a:lnTo>
                      <a:lnTo>
                        <a:pt x="2286" y="304"/>
                      </a:lnTo>
                      <a:lnTo>
                        <a:pt x="2262" y="308"/>
                      </a:lnTo>
                      <a:lnTo>
                        <a:pt x="2262" y="308"/>
                      </a:lnTo>
                      <a:lnTo>
                        <a:pt x="2206" y="308"/>
                      </a:lnTo>
                      <a:lnTo>
                        <a:pt x="2180" y="308"/>
                      </a:lnTo>
                      <a:lnTo>
                        <a:pt x="2156" y="306"/>
                      </a:lnTo>
                      <a:lnTo>
                        <a:pt x="2140" y="302"/>
                      </a:lnTo>
                      <a:lnTo>
                        <a:pt x="2128" y="298"/>
                      </a:lnTo>
                      <a:lnTo>
                        <a:pt x="2124" y="296"/>
                      </a:lnTo>
                      <a:lnTo>
                        <a:pt x="2124" y="292"/>
                      </a:lnTo>
                      <a:lnTo>
                        <a:pt x="2126" y="288"/>
                      </a:lnTo>
                      <a:lnTo>
                        <a:pt x="2130" y="284"/>
                      </a:lnTo>
                      <a:lnTo>
                        <a:pt x="2130" y="284"/>
                      </a:lnTo>
                      <a:lnTo>
                        <a:pt x="2142" y="278"/>
                      </a:lnTo>
                      <a:lnTo>
                        <a:pt x="2154" y="274"/>
                      </a:lnTo>
                      <a:lnTo>
                        <a:pt x="2172" y="272"/>
                      </a:lnTo>
                      <a:lnTo>
                        <a:pt x="2178" y="270"/>
                      </a:lnTo>
                      <a:lnTo>
                        <a:pt x="2180" y="268"/>
                      </a:lnTo>
                      <a:lnTo>
                        <a:pt x="2178" y="264"/>
                      </a:lnTo>
                      <a:lnTo>
                        <a:pt x="2170" y="256"/>
                      </a:lnTo>
                      <a:lnTo>
                        <a:pt x="2170" y="256"/>
                      </a:lnTo>
                      <a:lnTo>
                        <a:pt x="2154" y="240"/>
                      </a:lnTo>
                      <a:lnTo>
                        <a:pt x="2144" y="232"/>
                      </a:lnTo>
                      <a:lnTo>
                        <a:pt x="2134" y="228"/>
                      </a:lnTo>
                      <a:lnTo>
                        <a:pt x="2124" y="222"/>
                      </a:lnTo>
                      <a:lnTo>
                        <a:pt x="2110" y="220"/>
                      </a:lnTo>
                      <a:lnTo>
                        <a:pt x="2096" y="220"/>
                      </a:lnTo>
                      <a:lnTo>
                        <a:pt x="2080" y="220"/>
                      </a:lnTo>
                      <a:lnTo>
                        <a:pt x="2080" y="220"/>
                      </a:lnTo>
                      <a:lnTo>
                        <a:pt x="2064" y="222"/>
                      </a:lnTo>
                      <a:lnTo>
                        <a:pt x="2046" y="220"/>
                      </a:lnTo>
                      <a:lnTo>
                        <a:pt x="2030" y="218"/>
                      </a:lnTo>
                      <a:lnTo>
                        <a:pt x="2014" y="212"/>
                      </a:lnTo>
                      <a:lnTo>
                        <a:pt x="1982" y="202"/>
                      </a:lnTo>
                      <a:lnTo>
                        <a:pt x="1948" y="194"/>
                      </a:lnTo>
                      <a:lnTo>
                        <a:pt x="1948" y="194"/>
                      </a:lnTo>
                      <a:lnTo>
                        <a:pt x="1932" y="190"/>
                      </a:lnTo>
                      <a:lnTo>
                        <a:pt x="1918" y="184"/>
                      </a:lnTo>
                      <a:lnTo>
                        <a:pt x="1890" y="172"/>
                      </a:lnTo>
                      <a:lnTo>
                        <a:pt x="1876" y="166"/>
                      </a:lnTo>
                      <a:lnTo>
                        <a:pt x="1862" y="160"/>
                      </a:lnTo>
                      <a:lnTo>
                        <a:pt x="1848" y="158"/>
                      </a:lnTo>
                      <a:lnTo>
                        <a:pt x="1832" y="158"/>
                      </a:lnTo>
                      <a:lnTo>
                        <a:pt x="1832" y="158"/>
                      </a:lnTo>
                      <a:lnTo>
                        <a:pt x="1820" y="160"/>
                      </a:lnTo>
                      <a:lnTo>
                        <a:pt x="1812" y="164"/>
                      </a:lnTo>
                      <a:lnTo>
                        <a:pt x="1808" y="170"/>
                      </a:lnTo>
                      <a:lnTo>
                        <a:pt x="1806" y="176"/>
                      </a:lnTo>
                      <a:lnTo>
                        <a:pt x="1804" y="182"/>
                      </a:lnTo>
                      <a:lnTo>
                        <a:pt x="1800" y="186"/>
                      </a:lnTo>
                      <a:lnTo>
                        <a:pt x="1792" y="188"/>
                      </a:lnTo>
                      <a:lnTo>
                        <a:pt x="1780" y="188"/>
                      </a:lnTo>
                      <a:lnTo>
                        <a:pt x="1780" y="188"/>
                      </a:lnTo>
                      <a:lnTo>
                        <a:pt x="1774" y="186"/>
                      </a:lnTo>
                      <a:lnTo>
                        <a:pt x="1768" y="184"/>
                      </a:lnTo>
                      <a:lnTo>
                        <a:pt x="1764" y="180"/>
                      </a:lnTo>
                      <a:lnTo>
                        <a:pt x="1762" y="176"/>
                      </a:lnTo>
                      <a:lnTo>
                        <a:pt x="1760" y="166"/>
                      </a:lnTo>
                      <a:lnTo>
                        <a:pt x="1760" y="156"/>
                      </a:lnTo>
                      <a:lnTo>
                        <a:pt x="1760" y="146"/>
                      </a:lnTo>
                      <a:lnTo>
                        <a:pt x="1758" y="138"/>
                      </a:lnTo>
                      <a:lnTo>
                        <a:pt x="1756" y="136"/>
                      </a:lnTo>
                      <a:lnTo>
                        <a:pt x="1750" y="134"/>
                      </a:lnTo>
                      <a:lnTo>
                        <a:pt x="1744" y="134"/>
                      </a:lnTo>
                      <a:lnTo>
                        <a:pt x="1736" y="134"/>
                      </a:lnTo>
                      <a:lnTo>
                        <a:pt x="1736" y="134"/>
                      </a:lnTo>
                      <a:lnTo>
                        <a:pt x="1732" y="136"/>
                      </a:lnTo>
                      <a:lnTo>
                        <a:pt x="1730" y="140"/>
                      </a:lnTo>
                      <a:lnTo>
                        <a:pt x="1726" y="148"/>
                      </a:lnTo>
                      <a:lnTo>
                        <a:pt x="1724" y="172"/>
                      </a:lnTo>
                      <a:lnTo>
                        <a:pt x="1720" y="182"/>
                      </a:lnTo>
                      <a:lnTo>
                        <a:pt x="1718" y="186"/>
                      </a:lnTo>
                      <a:lnTo>
                        <a:pt x="1716" y="190"/>
                      </a:lnTo>
                      <a:lnTo>
                        <a:pt x="1712" y="190"/>
                      </a:lnTo>
                      <a:lnTo>
                        <a:pt x="1706" y="190"/>
                      </a:lnTo>
                      <a:lnTo>
                        <a:pt x="1698" y="188"/>
                      </a:lnTo>
                      <a:lnTo>
                        <a:pt x="1688" y="184"/>
                      </a:lnTo>
                      <a:lnTo>
                        <a:pt x="1688" y="184"/>
                      </a:lnTo>
                      <a:lnTo>
                        <a:pt x="1684" y="182"/>
                      </a:lnTo>
                      <a:lnTo>
                        <a:pt x="1678" y="176"/>
                      </a:lnTo>
                      <a:lnTo>
                        <a:pt x="1668" y="162"/>
                      </a:lnTo>
                      <a:lnTo>
                        <a:pt x="1650" y="132"/>
                      </a:lnTo>
                      <a:lnTo>
                        <a:pt x="1640" y="116"/>
                      </a:lnTo>
                      <a:lnTo>
                        <a:pt x="1630" y="106"/>
                      </a:lnTo>
                      <a:lnTo>
                        <a:pt x="1624" y="104"/>
                      </a:lnTo>
                      <a:lnTo>
                        <a:pt x="1620" y="102"/>
                      </a:lnTo>
                      <a:lnTo>
                        <a:pt x="1614" y="102"/>
                      </a:lnTo>
                      <a:lnTo>
                        <a:pt x="1608" y="106"/>
                      </a:lnTo>
                      <a:lnTo>
                        <a:pt x="1608" y="106"/>
                      </a:lnTo>
                      <a:lnTo>
                        <a:pt x="1600" y="114"/>
                      </a:lnTo>
                      <a:lnTo>
                        <a:pt x="1598" y="116"/>
                      </a:lnTo>
                      <a:lnTo>
                        <a:pt x="1600" y="118"/>
                      </a:lnTo>
                      <a:lnTo>
                        <a:pt x="1604" y="120"/>
                      </a:lnTo>
                      <a:lnTo>
                        <a:pt x="1610" y="122"/>
                      </a:lnTo>
                      <a:lnTo>
                        <a:pt x="1616" y="124"/>
                      </a:lnTo>
                      <a:lnTo>
                        <a:pt x="1616" y="126"/>
                      </a:lnTo>
                      <a:lnTo>
                        <a:pt x="1616" y="130"/>
                      </a:lnTo>
                      <a:lnTo>
                        <a:pt x="1610" y="138"/>
                      </a:lnTo>
                      <a:lnTo>
                        <a:pt x="1592" y="150"/>
                      </a:lnTo>
                      <a:lnTo>
                        <a:pt x="1592" y="150"/>
                      </a:lnTo>
                      <a:lnTo>
                        <a:pt x="1574" y="160"/>
                      </a:lnTo>
                      <a:lnTo>
                        <a:pt x="1572" y="160"/>
                      </a:lnTo>
                      <a:lnTo>
                        <a:pt x="1570" y="158"/>
                      </a:lnTo>
                      <a:lnTo>
                        <a:pt x="1568" y="156"/>
                      </a:lnTo>
                      <a:lnTo>
                        <a:pt x="1560" y="156"/>
                      </a:lnTo>
                      <a:lnTo>
                        <a:pt x="1546" y="160"/>
                      </a:lnTo>
                      <a:lnTo>
                        <a:pt x="1522" y="168"/>
                      </a:lnTo>
                      <a:lnTo>
                        <a:pt x="1522" y="168"/>
                      </a:lnTo>
                      <a:lnTo>
                        <a:pt x="1482" y="180"/>
                      </a:lnTo>
                      <a:lnTo>
                        <a:pt x="1476" y="182"/>
                      </a:lnTo>
                      <a:lnTo>
                        <a:pt x="1476" y="180"/>
                      </a:lnTo>
                      <a:lnTo>
                        <a:pt x="1476" y="180"/>
                      </a:lnTo>
                      <a:lnTo>
                        <a:pt x="1494" y="168"/>
                      </a:lnTo>
                      <a:lnTo>
                        <a:pt x="1526" y="152"/>
                      </a:lnTo>
                      <a:lnTo>
                        <a:pt x="1526" y="152"/>
                      </a:lnTo>
                      <a:lnTo>
                        <a:pt x="1552" y="140"/>
                      </a:lnTo>
                      <a:lnTo>
                        <a:pt x="1558" y="136"/>
                      </a:lnTo>
                      <a:lnTo>
                        <a:pt x="1560" y="132"/>
                      </a:lnTo>
                      <a:lnTo>
                        <a:pt x="1560" y="132"/>
                      </a:lnTo>
                      <a:lnTo>
                        <a:pt x="1556" y="132"/>
                      </a:lnTo>
                      <a:lnTo>
                        <a:pt x="1538" y="134"/>
                      </a:lnTo>
                      <a:lnTo>
                        <a:pt x="1538" y="134"/>
                      </a:lnTo>
                      <a:lnTo>
                        <a:pt x="1530" y="136"/>
                      </a:lnTo>
                      <a:lnTo>
                        <a:pt x="1522" y="134"/>
                      </a:lnTo>
                      <a:lnTo>
                        <a:pt x="1510" y="134"/>
                      </a:lnTo>
                      <a:lnTo>
                        <a:pt x="1506" y="134"/>
                      </a:lnTo>
                      <a:lnTo>
                        <a:pt x="1498" y="136"/>
                      </a:lnTo>
                      <a:lnTo>
                        <a:pt x="1488" y="140"/>
                      </a:lnTo>
                      <a:lnTo>
                        <a:pt x="1474" y="148"/>
                      </a:lnTo>
                      <a:lnTo>
                        <a:pt x="1474" y="148"/>
                      </a:lnTo>
                      <a:lnTo>
                        <a:pt x="1462" y="156"/>
                      </a:lnTo>
                      <a:lnTo>
                        <a:pt x="1454" y="160"/>
                      </a:lnTo>
                      <a:lnTo>
                        <a:pt x="1448" y="160"/>
                      </a:lnTo>
                      <a:lnTo>
                        <a:pt x="1442" y="162"/>
                      </a:lnTo>
                      <a:lnTo>
                        <a:pt x="1438" y="162"/>
                      </a:lnTo>
                      <a:lnTo>
                        <a:pt x="1432" y="164"/>
                      </a:lnTo>
                      <a:lnTo>
                        <a:pt x="1422" y="168"/>
                      </a:lnTo>
                      <a:lnTo>
                        <a:pt x="1406" y="178"/>
                      </a:lnTo>
                      <a:lnTo>
                        <a:pt x="1406" y="178"/>
                      </a:lnTo>
                      <a:lnTo>
                        <a:pt x="1378" y="198"/>
                      </a:lnTo>
                      <a:lnTo>
                        <a:pt x="1358" y="210"/>
                      </a:lnTo>
                      <a:lnTo>
                        <a:pt x="1352" y="214"/>
                      </a:lnTo>
                      <a:lnTo>
                        <a:pt x="1350" y="218"/>
                      </a:lnTo>
                      <a:lnTo>
                        <a:pt x="1350" y="224"/>
                      </a:lnTo>
                      <a:lnTo>
                        <a:pt x="1352" y="230"/>
                      </a:lnTo>
                      <a:lnTo>
                        <a:pt x="1352" y="230"/>
                      </a:lnTo>
                      <a:lnTo>
                        <a:pt x="1352" y="234"/>
                      </a:lnTo>
                      <a:lnTo>
                        <a:pt x="1352" y="236"/>
                      </a:lnTo>
                      <a:lnTo>
                        <a:pt x="1340" y="232"/>
                      </a:lnTo>
                      <a:lnTo>
                        <a:pt x="1332" y="230"/>
                      </a:lnTo>
                      <a:lnTo>
                        <a:pt x="1324" y="228"/>
                      </a:lnTo>
                      <a:lnTo>
                        <a:pt x="1316" y="230"/>
                      </a:lnTo>
                      <a:lnTo>
                        <a:pt x="1308" y="232"/>
                      </a:lnTo>
                      <a:lnTo>
                        <a:pt x="1308" y="232"/>
                      </a:lnTo>
                      <a:lnTo>
                        <a:pt x="1300" y="236"/>
                      </a:lnTo>
                      <a:lnTo>
                        <a:pt x="1296" y="236"/>
                      </a:lnTo>
                      <a:lnTo>
                        <a:pt x="1294" y="236"/>
                      </a:lnTo>
                      <a:lnTo>
                        <a:pt x="1290" y="232"/>
                      </a:lnTo>
                      <a:lnTo>
                        <a:pt x="1286" y="228"/>
                      </a:lnTo>
                      <a:lnTo>
                        <a:pt x="1280" y="226"/>
                      </a:lnTo>
                      <a:lnTo>
                        <a:pt x="1270" y="224"/>
                      </a:lnTo>
                      <a:lnTo>
                        <a:pt x="1258" y="222"/>
                      </a:lnTo>
                      <a:lnTo>
                        <a:pt x="1258" y="222"/>
                      </a:lnTo>
                      <a:lnTo>
                        <a:pt x="1236" y="220"/>
                      </a:lnTo>
                      <a:lnTo>
                        <a:pt x="1216" y="214"/>
                      </a:lnTo>
                      <a:lnTo>
                        <a:pt x="1198" y="206"/>
                      </a:lnTo>
                      <a:lnTo>
                        <a:pt x="1178" y="196"/>
                      </a:lnTo>
                      <a:lnTo>
                        <a:pt x="1160" y="186"/>
                      </a:lnTo>
                      <a:lnTo>
                        <a:pt x="1138" y="178"/>
                      </a:lnTo>
                      <a:lnTo>
                        <a:pt x="1114" y="172"/>
                      </a:lnTo>
                      <a:lnTo>
                        <a:pt x="1102" y="172"/>
                      </a:lnTo>
                      <a:lnTo>
                        <a:pt x="1088" y="172"/>
                      </a:lnTo>
                      <a:lnTo>
                        <a:pt x="1088" y="172"/>
                      </a:lnTo>
                      <a:lnTo>
                        <a:pt x="1074" y="170"/>
                      </a:lnTo>
                      <a:lnTo>
                        <a:pt x="1062" y="168"/>
                      </a:lnTo>
                      <a:lnTo>
                        <a:pt x="1052" y="162"/>
                      </a:lnTo>
                      <a:lnTo>
                        <a:pt x="1044" y="158"/>
                      </a:lnTo>
                      <a:lnTo>
                        <a:pt x="1036" y="152"/>
                      </a:lnTo>
                      <a:lnTo>
                        <a:pt x="1026" y="146"/>
                      </a:lnTo>
                      <a:lnTo>
                        <a:pt x="1014" y="142"/>
                      </a:lnTo>
                      <a:lnTo>
                        <a:pt x="998" y="140"/>
                      </a:lnTo>
                      <a:lnTo>
                        <a:pt x="998" y="140"/>
                      </a:lnTo>
                      <a:lnTo>
                        <a:pt x="982" y="138"/>
                      </a:lnTo>
                      <a:lnTo>
                        <a:pt x="970" y="140"/>
                      </a:lnTo>
                      <a:lnTo>
                        <a:pt x="950" y="144"/>
                      </a:lnTo>
                      <a:lnTo>
                        <a:pt x="940" y="146"/>
                      </a:lnTo>
                      <a:lnTo>
                        <a:pt x="932" y="146"/>
                      </a:lnTo>
                      <a:lnTo>
                        <a:pt x="922" y="146"/>
                      </a:lnTo>
                      <a:lnTo>
                        <a:pt x="912" y="142"/>
                      </a:lnTo>
                      <a:lnTo>
                        <a:pt x="912" y="142"/>
                      </a:lnTo>
                      <a:lnTo>
                        <a:pt x="898" y="138"/>
                      </a:lnTo>
                      <a:lnTo>
                        <a:pt x="884" y="134"/>
                      </a:lnTo>
                      <a:lnTo>
                        <a:pt x="852" y="132"/>
                      </a:lnTo>
                      <a:lnTo>
                        <a:pt x="816" y="128"/>
                      </a:lnTo>
                      <a:lnTo>
                        <a:pt x="798" y="122"/>
                      </a:lnTo>
                      <a:lnTo>
                        <a:pt x="778" y="116"/>
                      </a:lnTo>
                      <a:lnTo>
                        <a:pt x="778" y="116"/>
                      </a:lnTo>
                      <a:lnTo>
                        <a:pt x="758" y="110"/>
                      </a:lnTo>
                      <a:lnTo>
                        <a:pt x="744" y="108"/>
                      </a:lnTo>
                      <a:lnTo>
                        <a:pt x="732" y="108"/>
                      </a:lnTo>
                      <a:lnTo>
                        <a:pt x="722" y="110"/>
                      </a:lnTo>
                      <a:lnTo>
                        <a:pt x="710" y="114"/>
                      </a:lnTo>
                      <a:lnTo>
                        <a:pt x="698" y="116"/>
                      </a:lnTo>
                      <a:lnTo>
                        <a:pt x="682" y="114"/>
                      </a:lnTo>
                      <a:lnTo>
                        <a:pt x="664" y="110"/>
                      </a:lnTo>
                      <a:lnTo>
                        <a:pt x="664" y="110"/>
                      </a:lnTo>
                      <a:lnTo>
                        <a:pt x="648" y="104"/>
                      </a:lnTo>
                      <a:lnTo>
                        <a:pt x="640" y="98"/>
                      </a:lnTo>
                      <a:lnTo>
                        <a:pt x="636" y="94"/>
                      </a:lnTo>
                      <a:lnTo>
                        <a:pt x="636" y="90"/>
                      </a:lnTo>
                      <a:lnTo>
                        <a:pt x="634" y="86"/>
                      </a:lnTo>
                      <a:lnTo>
                        <a:pt x="630" y="82"/>
                      </a:lnTo>
                      <a:lnTo>
                        <a:pt x="622" y="82"/>
                      </a:lnTo>
                      <a:lnTo>
                        <a:pt x="604" y="80"/>
                      </a:lnTo>
                      <a:lnTo>
                        <a:pt x="604" y="80"/>
                      </a:lnTo>
                      <a:lnTo>
                        <a:pt x="572" y="82"/>
                      </a:lnTo>
                      <a:lnTo>
                        <a:pt x="556" y="82"/>
                      </a:lnTo>
                      <a:lnTo>
                        <a:pt x="552" y="82"/>
                      </a:lnTo>
                      <a:lnTo>
                        <a:pt x="548" y="80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34" y="66"/>
                      </a:lnTo>
                      <a:lnTo>
                        <a:pt x="528" y="66"/>
                      </a:lnTo>
                      <a:lnTo>
                        <a:pt x="524" y="66"/>
                      </a:lnTo>
                      <a:lnTo>
                        <a:pt x="518" y="68"/>
                      </a:lnTo>
                      <a:lnTo>
                        <a:pt x="510" y="70"/>
                      </a:lnTo>
                      <a:lnTo>
                        <a:pt x="506" y="70"/>
                      </a:lnTo>
                      <a:lnTo>
                        <a:pt x="500" y="66"/>
                      </a:lnTo>
                      <a:lnTo>
                        <a:pt x="500" y="66"/>
                      </a:lnTo>
                      <a:lnTo>
                        <a:pt x="488" y="56"/>
                      </a:lnTo>
                      <a:lnTo>
                        <a:pt x="482" y="52"/>
                      </a:lnTo>
                      <a:lnTo>
                        <a:pt x="474" y="50"/>
                      </a:lnTo>
                      <a:lnTo>
                        <a:pt x="466" y="50"/>
                      </a:lnTo>
                      <a:lnTo>
                        <a:pt x="456" y="52"/>
                      </a:lnTo>
                      <a:lnTo>
                        <a:pt x="444" y="58"/>
                      </a:lnTo>
                      <a:lnTo>
                        <a:pt x="432" y="68"/>
                      </a:lnTo>
                      <a:lnTo>
                        <a:pt x="432" y="68"/>
                      </a:lnTo>
                      <a:lnTo>
                        <a:pt x="418" y="78"/>
                      </a:lnTo>
                      <a:lnTo>
                        <a:pt x="404" y="82"/>
                      </a:lnTo>
                      <a:lnTo>
                        <a:pt x="392" y="84"/>
                      </a:lnTo>
                      <a:lnTo>
                        <a:pt x="378" y="84"/>
                      </a:lnTo>
                      <a:lnTo>
                        <a:pt x="364" y="84"/>
                      </a:lnTo>
                      <a:lnTo>
                        <a:pt x="348" y="86"/>
                      </a:lnTo>
                      <a:lnTo>
                        <a:pt x="330" y="94"/>
                      </a:lnTo>
                      <a:lnTo>
                        <a:pt x="310" y="106"/>
                      </a:lnTo>
                      <a:lnTo>
                        <a:pt x="310" y="106"/>
                      </a:lnTo>
                      <a:lnTo>
                        <a:pt x="300" y="114"/>
                      </a:lnTo>
                      <a:lnTo>
                        <a:pt x="290" y="120"/>
                      </a:lnTo>
                      <a:lnTo>
                        <a:pt x="282" y="122"/>
                      </a:lnTo>
                      <a:lnTo>
                        <a:pt x="274" y="124"/>
                      </a:lnTo>
                      <a:lnTo>
                        <a:pt x="260" y="126"/>
                      </a:lnTo>
                      <a:lnTo>
                        <a:pt x="250" y="124"/>
                      </a:lnTo>
                      <a:lnTo>
                        <a:pt x="240" y="124"/>
                      </a:lnTo>
                      <a:lnTo>
                        <a:pt x="236" y="124"/>
                      </a:lnTo>
                      <a:lnTo>
                        <a:pt x="230" y="126"/>
                      </a:lnTo>
                      <a:lnTo>
                        <a:pt x="226" y="130"/>
                      </a:lnTo>
                      <a:lnTo>
                        <a:pt x="222" y="134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02" y="172"/>
                      </a:lnTo>
                      <a:lnTo>
                        <a:pt x="192" y="188"/>
                      </a:lnTo>
                      <a:lnTo>
                        <a:pt x="182" y="202"/>
                      </a:lnTo>
                      <a:lnTo>
                        <a:pt x="172" y="212"/>
                      </a:lnTo>
                      <a:lnTo>
                        <a:pt x="158" y="220"/>
                      </a:lnTo>
                      <a:lnTo>
                        <a:pt x="142" y="224"/>
                      </a:lnTo>
                      <a:lnTo>
                        <a:pt x="122" y="228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84" y="230"/>
                      </a:lnTo>
                      <a:lnTo>
                        <a:pt x="78" y="232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4"/>
                      </a:lnTo>
                      <a:lnTo>
                        <a:pt x="72" y="250"/>
                      </a:lnTo>
                      <a:lnTo>
                        <a:pt x="66" y="254"/>
                      </a:lnTo>
                      <a:lnTo>
                        <a:pt x="58" y="258"/>
                      </a:lnTo>
                      <a:lnTo>
                        <a:pt x="58" y="258"/>
                      </a:lnTo>
                      <a:lnTo>
                        <a:pt x="54" y="260"/>
                      </a:lnTo>
                      <a:lnTo>
                        <a:pt x="52" y="262"/>
                      </a:lnTo>
                      <a:lnTo>
                        <a:pt x="54" y="266"/>
                      </a:lnTo>
                      <a:lnTo>
                        <a:pt x="58" y="268"/>
                      </a:lnTo>
                      <a:lnTo>
                        <a:pt x="72" y="274"/>
                      </a:lnTo>
                      <a:lnTo>
                        <a:pt x="92" y="282"/>
                      </a:lnTo>
                      <a:lnTo>
                        <a:pt x="114" y="292"/>
                      </a:lnTo>
                      <a:lnTo>
                        <a:pt x="136" y="304"/>
                      </a:lnTo>
                      <a:lnTo>
                        <a:pt x="156" y="318"/>
                      </a:lnTo>
                      <a:lnTo>
                        <a:pt x="162" y="326"/>
                      </a:lnTo>
                      <a:lnTo>
                        <a:pt x="168" y="334"/>
                      </a:lnTo>
                      <a:lnTo>
                        <a:pt x="168" y="334"/>
                      </a:lnTo>
                      <a:lnTo>
                        <a:pt x="172" y="342"/>
                      </a:lnTo>
                      <a:lnTo>
                        <a:pt x="176" y="346"/>
                      </a:lnTo>
                      <a:lnTo>
                        <a:pt x="186" y="354"/>
                      </a:lnTo>
                      <a:lnTo>
                        <a:pt x="196" y="356"/>
                      </a:lnTo>
                      <a:lnTo>
                        <a:pt x="206" y="356"/>
                      </a:lnTo>
                      <a:lnTo>
                        <a:pt x="212" y="356"/>
                      </a:lnTo>
                      <a:lnTo>
                        <a:pt x="218" y="356"/>
                      </a:lnTo>
                      <a:lnTo>
                        <a:pt x="220" y="356"/>
                      </a:lnTo>
                      <a:lnTo>
                        <a:pt x="222" y="358"/>
                      </a:lnTo>
                      <a:lnTo>
                        <a:pt x="220" y="364"/>
                      </a:lnTo>
                      <a:lnTo>
                        <a:pt x="220" y="364"/>
                      </a:lnTo>
                      <a:lnTo>
                        <a:pt x="220" y="372"/>
                      </a:lnTo>
                      <a:lnTo>
                        <a:pt x="220" y="376"/>
                      </a:lnTo>
                      <a:lnTo>
                        <a:pt x="224" y="378"/>
                      </a:lnTo>
                      <a:lnTo>
                        <a:pt x="228" y="380"/>
                      </a:lnTo>
                      <a:lnTo>
                        <a:pt x="232" y="380"/>
                      </a:lnTo>
                      <a:lnTo>
                        <a:pt x="236" y="382"/>
                      </a:lnTo>
                      <a:lnTo>
                        <a:pt x="240" y="386"/>
                      </a:lnTo>
                      <a:lnTo>
                        <a:pt x="242" y="392"/>
                      </a:lnTo>
                      <a:lnTo>
                        <a:pt x="242" y="392"/>
                      </a:lnTo>
                      <a:lnTo>
                        <a:pt x="244" y="400"/>
                      </a:lnTo>
                      <a:lnTo>
                        <a:pt x="248" y="402"/>
                      </a:lnTo>
                      <a:lnTo>
                        <a:pt x="254" y="404"/>
                      </a:lnTo>
                      <a:lnTo>
                        <a:pt x="260" y="402"/>
                      </a:lnTo>
                      <a:lnTo>
                        <a:pt x="266" y="402"/>
                      </a:lnTo>
                      <a:lnTo>
                        <a:pt x="270" y="402"/>
                      </a:lnTo>
                      <a:lnTo>
                        <a:pt x="274" y="404"/>
                      </a:lnTo>
                      <a:lnTo>
                        <a:pt x="276" y="410"/>
                      </a:lnTo>
                      <a:lnTo>
                        <a:pt x="276" y="410"/>
                      </a:lnTo>
                      <a:lnTo>
                        <a:pt x="274" y="418"/>
                      </a:lnTo>
                      <a:lnTo>
                        <a:pt x="272" y="418"/>
                      </a:lnTo>
                      <a:lnTo>
                        <a:pt x="270" y="418"/>
                      </a:lnTo>
                      <a:lnTo>
                        <a:pt x="266" y="416"/>
                      </a:lnTo>
                      <a:lnTo>
                        <a:pt x="262" y="416"/>
                      </a:lnTo>
                      <a:lnTo>
                        <a:pt x="258" y="418"/>
                      </a:lnTo>
                      <a:lnTo>
                        <a:pt x="252" y="424"/>
                      </a:lnTo>
                      <a:lnTo>
                        <a:pt x="252" y="424"/>
                      </a:lnTo>
                      <a:lnTo>
                        <a:pt x="250" y="426"/>
                      </a:lnTo>
                      <a:lnTo>
                        <a:pt x="248" y="426"/>
                      </a:lnTo>
                      <a:lnTo>
                        <a:pt x="240" y="422"/>
                      </a:lnTo>
                      <a:lnTo>
                        <a:pt x="234" y="420"/>
                      </a:lnTo>
                      <a:lnTo>
                        <a:pt x="224" y="420"/>
                      </a:lnTo>
                      <a:lnTo>
                        <a:pt x="212" y="420"/>
                      </a:lnTo>
                      <a:lnTo>
                        <a:pt x="194" y="422"/>
                      </a:lnTo>
                      <a:lnTo>
                        <a:pt x="194" y="422"/>
                      </a:lnTo>
                      <a:lnTo>
                        <a:pt x="186" y="422"/>
                      </a:lnTo>
                      <a:lnTo>
                        <a:pt x="180" y="420"/>
                      </a:lnTo>
                      <a:lnTo>
                        <a:pt x="176" y="418"/>
                      </a:lnTo>
                      <a:lnTo>
                        <a:pt x="174" y="416"/>
                      </a:lnTo>
                      <a:lnTo>
                        <a:pt x="174" y="408"/>
                      </a:lnTo>
                      <a:lnTo>
                        <a:pt x="176" y="398"/>
                      </a:lnTo>
                      <a:lnTo>
                        <a:pt x="176" y="390"/>
                      </a:lnTo>
                      <a:lnTo>
                        <a:pt x="174" y="388"/>
                      </a:lnTo>
                      <a:lnTo>
                        <a:pt x="172" y="384"/>
                      </a:lnTo>
                      <a:lnTo>
                        <a:pt x="168" y="384"/>
                      </a:lnTo>
                      <a:lnTo>
                        <a:pt x="162" y="384"/>
                      </a:lnTo>
                      <a:lnTo>
                        <a:pt x="140" y="388"/>
                      </a:lnTo>
                      <a:lnTo>
                        <a:pt x="140" y="388"/>
                      </a:lnTo>
                      <a:lnTo>
                        <a:pt x="116" y="396"/>
                      </a:lnTo>
                      <a:lnTo>
                        <a:pt x="92" y="406"/>
                      </a:lnTo>
                      <a:lnTo>
                        <a:pt x="56" y="424"/>
                      </a:lnTo>
                      <a:lnTo>
                        <a:pt x="28" y="440"/>
                      </a:lnTo>
                      <a:lnTo>
                        <a:pt x="18" y="444"/>
                      </a:lnTo>
                      <a:lnTo>
                        <a:pt x="10" y="446"/>
                      </a:lnTo>
                      <a:lnTo>
                        <a:pt x="10" y="446"/>
                      </a:lnTo>
                      <a:lnTo>
                        <a:pt x="4" y="448"/>
                      </a:lnTo>
                      <a:lnTo>
                        <a:pt x="0" y="452"/>
                      </a:lnTo>
                      <a:lnTo>
                        <a:pt x="0" y="456"/>
                      </a:lnTo>
                      <a:lnTo>
                        <a:pt x="2" y="460"/>
                      </a:lnTo>
                      <a:lnTo>
                        <a:pt x="8" y="466"/>
                      </a:lnTo>
                      <a:lnTo>
                        <a:pt x="16" y="470"/>
                      </a:lnTo>
                      <a:lnTo>
                        <a:pt x="28" y="472"/>
                      </a:lnTo>
                      <a:lnTo>
                        <a:pt x="42" y="474"/>
                      </a:lnTo>
                      <a:lnTo>
                        <a:pt x="42" y="474"/>
                      </a:lnTo>
                      <a:lnTo>
                        <a:pt x="54" y="474"/>
                      </a:lnTo>
                      <a:lnTo>
                        <a:pt x="60" y="478"/>
                      </a:lnTo>
                      <a:lnTo>
                        <a:pt x="58" y="480"/>
                      </a:lnTo>
                      <a:lnTo>
                        <a:pt x="56" y="484"/>
                      </a:lnTo>
                      <a:lnTo>
                        <a:pt x="52" y="488"/>
                      </a:lnTo>
                      <a:lnTo>
                        <a:pt x="50" y="492"/>
                      </a:lnTo>
                      <a:lnTo>
                        <a:pt x="50" y="498"/>
                      </a:lnTo>
                      <a:lnTo>
                        <a:pt x="56" y="502"/>
                      </a:lnTo>
                      <a:lnTo>
                        <a:pt x="56" y="502"/>
                      </a:lnTo>
                      <a:lnTo>
                        <a:pt x="64" y="506"/>
                      </a:lnTo>
                      <a:lnTo>
                        <a:pt x="66" y="512"/>
                      </a:lnTo>
                      <a:lnTo>
                        <a:pt x="68" y="520"/>
                      </a:lnTo>
                      <a:lnTo>
                        <a:pt x="70" y="524"/>
                      </a:lnTo>
                      <a:lnTo>
                        <a:pt x="74" y="528"/>
                      </a:lnTo>
                      <a:lnTo>
                        <a:pt x="82" y="532"/>
                      </a:lnTo>
                      <a:lnTo>
                        <a:pt x="94" y="534"/>
                      </a:lnTo>
                      <a:lnTo>
                        <a:pt x="94" y="534"/>
                      </a:lnTo>
                      <a:lnTo>
                        <a:pt x="110" y="534"/>
                      </a:lnTo>
                      <a:lnTo>
                        <a:pt x="122" y="534"/>
                      </a:lnTo>
                      <a:lnTo>
                        <a:pt x="144" y="528"/>
                      </a:lnTo>
                      <a:lnTo>
                        <a:pt x="154" y="526"/>
                      </a:lnTo>
                      <a:lnTo>
                        <a:pt x="166" y="526"/>
                      </a:lnTo>
                      <a:lnTo>
                        <a:pt x="176" y="528"/>
                      </a:lnTo>
                      <a:lnTo>
                        <a:pt x="190" y="534"/>
                      </a:lnTo>
                      <a:lnTo>
                        <a:pt x="190" y="534"/>
                      </a:lnTo>
                      <a:lnTo>
                        <a:pt x="198" y="536"/>
                      </a:lnTo>
                      <a:lnTo>
                        <a:pt x="204" y="538"/>
                      </a:lnTo>
                      <a:lnTo>
                        <a:pt x="210" y="538"/>
                      </a:lnTo>
                      <a:lnTo>
                        <a:pt x="218" y="536"/>
                      </a:lnTo>
                      <a:lnTo>
                        <a:pt x="230" y="530"/>
                      </a:lnTo>
                      <a:lnTo>
                        <a:pt x="242" y="522"/>
                      </a:lnTo>
                      <a:lnTo>
                        <a:pt x="254" y="512"/>
                      </a:lnTo>
                      <a:lnTo>
                        <a:pt x="266" y="506"/>
                      </a:lnTo>
                      <a:lnTo>
                        <a:pt x="270" y="506"/>
                      </a:lnTo>
                      <a:lnTo>
                        <a:pt x="276" y="506"/>
                      </a:lnTo>
                      <a:lnTo>
                        <a:pt x="280" y="508"/>
                      </a:lnTo>
                      <a:lnTo>
                        <a:pt x="286" y="510"/>
                      </a:lnTo>
                      <a:lnTo>
                        <a:pt x="286" y="510"/>
                      </a:lnTo>
                      <a:lnTo>
                        <a:pt x="290" y="516"/>
                      </a:lnTo>
                      <a:lnTo>
                        <a:pt x="290" y="518"/>
                      </a:lnTo>
                      <a:lnTo>
                        <a:pt x="290" y="522"/>
                      </a:lnTo>
                      <a:lnTo>
                        <a:pt x="288" y="524"/>
                      </a:lnTo>
                      <a:lnTo>
                        <a:pt x="282" y="526"/>
                      </a:lnTo>
                      <a:lnTo>
                        <a:pt x="272" y="528"/>
                      </a:lnTo>
                      <a:lnTo>
                        <a:pt x="264" y="530"/>
                      </a:lnTo>
                      <a:lnTo>
                        <a:pt x="260" y="534"/>
                      </a:lnTo>
                      <a:lnTo>
                        <a:pt x="260" y="536"/>
                      </a:lnTo>
                      <a:lnTo>
                        <a:pt x="262" y="538"/>
                      </a:lnTo>
                      <a:lnTo>
                        <a:pt x="274" y="544"/>
                      </a:lnTo>
                      <a:lnTo>
                        <a:pt x="274" y="544"/>
                      </a:lnTo>
                      <a:lnTo>
                        <a:pt x="280" y="550"/>
                      </a:lnTo>
                      <a:lnTo>
                        <a:pt x="286" y="554"/>
                      </a:lnTo>
                      <a:lnTo>
                        <a:pt x="290" y="558"/>
                      </a:lnTo>
                      <a:lnTo>
                        <a:pt x="292" y="564"/>
                      </a:lnTo>
                      <a:lnTo>
                        <a:pt x="292" y="570"/>
                      </a:lnTo>
                      <a:lnTo>
                        <a:pt x="292" y="574"/>
                      </a:lnTo>
                      <a:lnTo>
                        <a:pt x="288" y="584"/>
                      </a:lnTo>
                      <a:lnTo>
                        <a:pt x="280" y="592"/>
                      </a:lnTo>
                      <a:lnTo>
                        <a:pt x="270" y="598"/>
                      </a:lnTo>
                      <a:lnTo>
                        <a:pt x="258" y="600"/>
                      </a:lnTo>
                      <a:lnTo>
                        <a:pt x="244" y="598"/>
                      </a:lnTo>
                      <a:lnTo>
                        <a:pt x="244" y="598"/>
                      </a:lnTo>
                      <a:lnTo>
                        <a:pt x="240" y="598"/>
                      </a:lnTo>
                      <a:lnTo>
                        <a:pt x="234" y="598"/>
                      </a:lnTo>
                      <a:lnTo>
                        <a:pt x="226" y="602"/>
                      </a:lnTo>
                      <a:lnTo>
                        <a:pt x="220" y="610"/>
                      </a:lnTo>
                      <a:lnTo>
                        <a:pt x="214" y="618"/>
                      </a:lnTo>
                      <a:lnTo>
                        <a:pt x="210" y="624"/>
                      </a:lnTo>
                      <a:lnTo>
                        <a:pt x="202" y="630"/>
                      </a:lnTo>
                      <a:lnTo>
                        <a:pt x="198" y="630"/>
                      </a:lnTo>
                      <a:lnTo>
                        <a:pt x="192" y="630"/>
                      </a:lnTo>
                      <a:lnTo>
                        <a:pt x="186" y="628"/>
                      </a:lnTo>
                      <a:lnTo>
                        <a:pt x="180" y="624"/>
                      </a:lnTo>
                      <a:lnTo>
                        <a:pt x="180" y="624"/>
                      </a:lnTo>
                      <a:lnTo>
                        <a:pt x="172" y="620"/>
                      </a:lnTo>
                      <a:lnTo>
                        <a:pt x="166" y="618"/>
                      </a:lnTo>
                      <a:lnTo>
                        <a:pt x="160" y="618"/>
                      </a:lnTo>
                      <a:lnTo>
                        <a:pt x="154" y="620"/>
                      </a:lnTo>
                      <a:lnTo>
                        <a:pt x="144" y="626"/>
                      </a:lnTo>
                      <a:lnTo>
                        <a:pt x="136" y="636"/>
                      </a:lnTo>
                      <a:lnTo>
                        <a:pt x="124" y="658"/>
                      </a:lnTo>
                      <a:lnTo>
                        <a:pt x="118" y="666"/>
                      </a:lnTo>
                      <a:lnTo>
                        <a:pt x="112" y="672"/>
                      </a:lnTo>
                      <a:lnTo>
                        <a:pt x="112" y="672"/>
                      </a:lnTo>
                      <a:lnTo>
                        <a:pt x="106" y="674"/>
                      </a:lnTo>
                      <a:lnTo>
                        <a:pt x="102" y="678"/>
                      </a:lnTo>
                      <a:lnTo>
                        <a:pt x="96" y="690"/>
                      </a:lnTo>
                      <a:lnTo>
                        <a:pt x="92" y="702"/>
                      </a:lnTo>
                      <a:lnTo>
                        <a:pt x="88" y="708"/>
                      </a:lnTo>
                      <a:lnTo>
                        <a:pt x="82" y="712"/>
                      </a:lnTo>
                      <a:lnTo>
                        <a:pt x="82" y="712"/>
                      </a:lnTo>
                      <a:lnTo>
                        <a:pt x="76" y="716"/>
                      </a:lnTo>
                      <a:lnTo>
                        <a:pt x="74" y="720"/>
                      </a:lnTo>
                      <a:lnTo>
                        <a:pt x="74" y="726"/>
                      </a:lnTo>
                      <a:lnTo>
                        <a:pt x="76" y="730"/>
                      </a:lnTo>
                      <a:lnTo>
                        <a:pt x="88" y="740"/>
                      </a:lnTo>
                      <a:lnTo>
                        <a:pt x="108" y="756"/>
                      </a:lnTo>
                      <a:lnTo>
                        <a:pt x="108" y="756"/>
                      </a:lnTo>
                      <a:lnTo>
                        <a:pt x="116" y="764"/>
                      </a:lnTo>
                      <a:lnTo>
                        <a:pt x="118" y="772"/>
                      </a:lnTo>
                      <a:lnTo>
                        <a:pt x="118" y="778"/>
                      </a:lnTo>
                      <a:lnTo>
                        <a:pt x="116" y="784"/>
                      </a:lnTo>
                      <a:lnTo>
                        <a:pt x="114" y="790"/>
                      </a:lnTo>
                      <a:lnTo>
                        <a:pt x="112" y="794"/>
                      </a:lnTo>
                      <a:lnTo>
                        <a:pt x="112" y="800"/>
                      </a:lnTo>
                      <a:lnTo>
                        <a:pt x="116" y="804"/>
                      </a:lnTo>
                      <a:lnTo>
                        <a:pt x="116" y="804"/>
                      </a:lnTo>
                      <a:lnTo>
                        <a:pt x="132" y="818"/>
                      </a:lnTo>
                      <a:lnTo>
                        <a:pt x="148" y="834"/>
                      </a:lnTo>
                      <a:lnTo>
                        <a:pt x="158" y="840"/>
                      </a:lnTo>
                      <a:lnTo>
                        <a:pt x="168" y="844"/>
                      </a:lnTo>
                      <a:lnTo>
                        <a:pt x="180" y="844"/>
                      </a:lnTo>
                      <a:lnTo>
                        <a:pt x="194" y="840"/>
                      </a:lnTo>
                      <a:lnTo>
                        <a:pt x="194" y="840"/>
                      </a:lnTo>
                      <a:lnTo>
                        <a:pt x="208" y="836"/>
                      </a:lnTo>
                      <a:lnTo>
                        <a:pt x="218" y="834"/>
                      </a:lnTo>
                      <a:lnTo>
                        <a:pt x="228" y="836"/>
                      </a:lnTo>
                      <a:lnTo>
                        <a:pt x="234" y="838"/>
                      </a:lnTo>
                      <a:lnTo>
                        <a:pt x="240" y="842"/>
                      </a:lnTo>
                      <a:lnTo>
                        <a:pt x="242" y="848"/>
                      </a:lnTo>
                      <a:lnTo>
                        <a:pt x="242" y="858"/>
                      </a:lnTo>
                      <a:lnTo>
                        <a:pt x="238" y="868"/>
                      </a:lnTo>
                      <a:lnTo>
                        <a:pt x="238" y="868"/>
                      </a:lnTo>
                      <a:lnTo>
                        <a:pt x="236" y="878"/>
                      </a:lnTo>
                      <a:lnTo>
                        <a:pt x="236" y="884"/>
                      </a:lnTo>
                      <a:lnTo>
                        <a:pt x="238" y="888"/>
                      </a:lnTo>
                      <a:lnTo>
                        <a:pt x="242" y="890"/>
                      </a:lnTo>
                      <a:lnTo>
                        <a:pt x="244" y="892"/>
                      </a:lnTo>
                      <a:lnTo>
                        <a:pt x="246" y="896"/>
                      </a:lnTo>
                      <a:lnTo>
                        <a:pt x="246" y="900"/>
                      </a:lnTo>
                      <a:lnTo>
                        <a:pt x="244" y="908"/>
                      </a:lnTo>
                      <a:lnTo>
                        <a:pt x="244" y="908"/>
                      </a:lnTo>
                      <a:lnTo>
                        <a:pt x="242" y="918"/>
                      </a:lnTo>
                      <a:lnTo>
                        <a:pt x="244" y="922"/>
                      </a:lnTo>
                      <a:lnTo>
                        <a:pt x="248" y="924"/>
                      </a:lnTo>
                      <a:lnTo>
                        <a:pt x="254" y="924"/>
                      </a:lnTo>
                      <a:lnTo>
                        <a:pt x="262" y="920"/>
                      </a:lnTo>
                      <a:lnTo>
                        <a:pt x="270" y="916"/>
                      </a:lnTo>
                      <a:lnTo>
                        <a:pt x="284" y="904"/>
                      </a:lnTo>
                      <a:lnTo>
                        <a:pt x="284" y="904"/>
                      </a:lnTo>
                      <a:lnTo>
                        <a:pt x="292" y="900"/>
                      </a:lnTo>
                      <a:lnTo>
                        <a:pt x="300" y="898"/>
                      </a:lnTo>
                      <a:lnTo>
                        <a:pt x="308" y="898"/>
                      </a:lnTo>
                      <a:lnTo>
                        <a:pt x="316" y="902"/>
                      </a:lnTo>
                      <a:lnTo>
                        <a:pt x="326" y="906"/>
                      </a:lnTo>
                      <a:lnTo>
                        <a:pt x="336" y="912"/>
                      </a:lnTo>
                      <a:lnTo>
                        <a:pt x="352" y="926"/>
                      </a:lnTo>
                      <a:lnTo>
                        <a:pt x="352" y="926"/>
                      </a:lnTo>
                      <a:lnTo>
                        <a:pt x="358" y="930"/>
                      </a:lnTo>
                      <a:lnTo>
                        <a:pt x="362" y="932"/>
                      </a:lnTo>
                      <a:lnTo>
                        <a:pt x="366" y="930"/>
                      </a:lnTo>
                      <a:lnTo>
                        <a:pt x="370" y="926"/>
                      </a:lnTo>
                      <a:lnTo>
                        <a:pt x="376" y="918"/>
                      </a:lnTo>
                      <a:lnTo>
                        <a:pt x="380" y="916"/>
                      </a:lnTo>
                      <a:lnTo>
                        <a:pt x="386" y="918"/>
                      </a:lnTo>
                      <a:lnTo>
                        <a:pt x="386" y="918"/>
                      </a:lnTo>
                      <a:lnTo>
                        <a:pt x="392" y="920"/>
                      </a:lnTo>
                      <a:lnTo>
                        <a:pt x="402" y="918"/>
                      </a:lnTo>
                      <a:lnTo>
                        <a:pt x="420" y="912"/>
                      </a:lnTo>
                      <a:lnTo>
                        <a:pt x="432" y="908"/>
                      </a:lnTo>
                      <a:lnTo>
                        <a:pt x="432" y="908"/>
                      </a:lnTo>
                      <a:lnTo>
                        <a:pt x="432" y="910"/>
                      </a:lnTo>
                      <a:lnTo>
                        <a:pt x="430" y="916"/>
                      </a:lnTo>
                      <a:lnTo>
                        <a:pt x="430" y="916"/>
                      </a:lnTo>
                      <a:lnTo>
                        <a:pt x="418" y="932"/>
                      </a:lnTo>
                      <a:lnTo>
                        <a:pt x="412" y="946"/>
                      </a:lnTo>
                      <a:lnTo>
                        <a:pt x="410" y="962"/>
                      </a:lnTo>
                      <a:lnTo>
                        <a:pt x="410" y="978"/>
                      </a:lnTo>
                      <a:lnTo>
                        <a:pt x="410" y="978"/>
                      </a:lnTo>
                      <a:lnTo>
                        <a:pt x="408" y="986"/>
                      </a:lnTo>
                      <a:lnTo>
                        <a:pt x="406" y="990"/>
                      </a:lnTo>
                      <a:lnTo>
                        <a:pt x="402" y="992"/>
                      </a:lnTo>
                      <a:lnTo>
                        <a:pt x="396" y="994"/>
                      </a:lnTo>
                      <a:lnTo>
                        <a:pt x="392" y="998"/>
                      </a:lnTo>
                      <a:lnTo>
                        <a:pt x="386" y="1000"/>
                      </a:lnTo>
                      <a:lnTo>
                        <a:pt x="380" y="1008"/>
                      </a:lnTo>
                      <a:lnTo>
                        <a:pt x="374" y="1018"/>
                      </a:lnTo>
                      <a:lnTo>
                        <a:pt x="374" y="1018"/>
                      </a:lnTo>
                      <a:lnTo>
                        <a:pt x="368" y="1028"/>
                      </a:lnTo>
                      <a:lnTo>
                        <a:pt x="360" y="1036"/>
                      </a:lnTo>
                      <a:lnTo>
                        <a:pt x="352" y="1040"/>
                      </a:lnTo>
                      <a:lnTo>
                        <a:pt x="342" y="1044"/>
                      </a:lnTo>
                      <a:lnTo>
                        <a:pt x="332" y="1048"/>
                      </a:lnTo>
                      <a:lnTo>
                        <a:pt x="324" y="1054"/>
                      </a:lnTo>
                      <a:lnTo>
                        <a:pt x="314" y="1060"/>
                      </a:lnTo>
                      <a:lnTo>
                        <a:pt x="306" y="1072"/>
                      </a:lnTo>
                      <a:lnTo>
                        <a:pt x="306" y="1072"/>
                      </a:lnTo>
                      <a:lnTo>
                        <a:pt x="300" y="1082"/>
                      </a:lnTo>
                      <a:lnTo>
                        <a:pt x="296" y="1088"/>
                      </a:lnTo>
                      <a:lnTo>
                        <a:pt x="292" y="1090"/>
                      </a:lnTo>
                      <a:lnTo>
                        <a:pt x="288" y="1088"/>
                      </a:lnTo>
                      <a:lnTo>
                        <a:pt x="276" y="1086"/>
                      </a:lnTo>
                      <a:lnTo>
                        <a:pt x="268" y="1088"/>
                      </a:lnTo>
                      <a:lnTo>
                        <a:pt x="254" y="1090"/>
                      </a:lnTo>
                      <a:lnTo>
                        <a:pt x="254" y="1090"/>
                      </a:lnTo>
                      <a:lnTo>
                        <a:pt x="244" y="1096"/>
                      </a:lnTo>
                      <a:lnTo>
                        <a:pt x="236" y="1100"/>
                      </a:lnTo>
                      <a:lnTo>
                        <a:pt x="232" y="1104"/>
                      </a:lnTo>
                      <a:lnTo>
                        <a:pt x="228" y="1110"/>
                      </a:lnTo>
                      <a:lnTo>
                        <a:pt x="222" y="1118"/>
                      </a:lnTo>
                      <a:lnTo>
                        <a:pt x="218" y="1124"/>
                      </a:lnTo>
                      <a:lnTo>
                        <a:pt x="210" y="1128"/>
                      </a:lnTo>
                      <a:lnTo>
                        <a:pt x="210" y="1128"/>
                      </a:lnTo>
                      <a:lnTo>
                        <a:pt x="200" y="1132"/>
                      </a:lnTo>
                      <a:lnTo>
                        <a:pt x="194" y="1138"/>
                      </a:lnTo>
                      <a:lnTo>
                        <a:pt x="188" y="1144"/>
                      </a:lnTo>
                      <a:lnTo>
                        <a:pt x="186" y="1148"/>
                      </a:lnTo>
                      <a:lnTo>
                        <a:pt x="188" y="1152"/>
                      </a:lnTo>
                      <a:lnTo>
                        <a:pt x="192" y="1154"/>
                      </a:lnTo>
                      <a:lnTo>
                        <a:pt x="200" y="1154"/>
                      </a:lnTo>
                      <a:lnTo>
                        <a:pt x="212" y="1150"/>
                      </a:lnTo>
                      <a:lnTo>
                        <a:pt x="212" y="1150"/>
                      </a:lnTo>
                      <a:lnTo>
                        <a:pt x="224" y="1144"/>
                      </a:lnTo>
                      <a:lnTo>
                        <a:pt x="234" y="1138"/>
                      </a:lnTo>
                      <a:lnTo>
                        <a:pt x="248" y="1124"/>
                      </a:lnTo>
                      <a:lnTo>
                        <a:pt x="256" y="1116"/>
                      </a:lnTo>
                      <a:lnTo>
                        <a:pt x="258" y="1116"/>
                      </a:lnTo>
                      <a:lnTo>
                        <a:pt x="262" y="1120"/>
                      </a:lnTo>
                      <a:lnTo>
                        <a:pt x="262" y="1120"/>
                      </a:lnTo>
                      <a:lnTo>
                        <a:pt x="266" y="1124"/>
                      </a:lnTo>
                      <a:lnTo>
                        <a:pt x="270" y="1124"/>
                      </a:lnTo>
                      <a:lnTo>
                        <a:pt x="278" y="1122"/>
                      </a:lnTo>
                      <a:lnTo>
                        <a:pt x="282" y="1120"/>
                      </a:lnTo>
                      <a:lnTo>
                        <a:pt x="284" y="1120"/>
                      </a:lnTo>
                      <a:lnTo>
                        <a:pt x="288" y="1124"/>
                      </a:lnTo>
                      <a:lnTo>
                        <a:pt x="290" y="1128"/>
                      </a:lnTo>
                      <a:lnTo>
                        <a:pt x="290" y="1128"/>
                      </a:lnTo>
                      <a:lnTo>
                        <a:pt x="292" y="1136"/>
                      </a:lnTo>
                      <a:lnTo>
                        <a:pt x="296" y="1138"/>
                      </a:lnTo>
                      <a:lnTo>
                        <a:pt x="298" y="1140"/>
                      </a:lnTo>
                      <a:lnTo>
                        <a:pt x="302" y="1138"/>
                      </a:lnTo>
                      <a:lnTo>
                        <a:pt x="306" y="1136"/>
                      </a:lnTo>
                      <a:lnTo>
                        <a:pt x="308" y="1130"/>
                      </a:lnTo>
                      <a:lnTo>
                        <a:pt x="308" y="1126"/>
                      </a:lnTo>
                      <a:lnTo>
                        <a:pt x="306" y="1120"/>
                      </a:lnTo>
                      <a:lnTo>
                        <a:pt x="306" y="1120"/>
                      </a:lnTo>
                      <a:lnTo>
                        <a:pt x="306" y="1114"/>
                      </a:lnTo>
                      <a:lnTo>
                        <a:pt x="308" y="1110"/>
                      </a:lnTo>
                      <a:lnTo>
                        <a:pt x="312" y="1106"/>
                      </a:lnTo>
                      <a:lnTo>
                        <a:pt x="316" y="1102"/>
                      </a:lnTo>
                      <a:lnTo>
                        <a:pt x="322" y="1100"/>
                      </a:lnTo>
                      <a:lnTo>
                        <a:pt x="328" y="1100"/>
                      </a:lnTo>
                      <a:lnTo>
                        <a:pt x="332" y="1102"/>
                      </a:lnTo>
                      <a:lnTo>
                        <a:pt x="334" y="1108"/>
                      </a:lnTo>
                      <a:lnTo>
                        <a:pt x="334" y="1108"/>
                      </a:lnTo>
                      <a:lnTo>
                        <a:pt x="334" y="1110"/>
                      </a:lnTo>
                      <a:lnTo>
                        <a:pt x="336" y="1110"/>
                      </a:lnTo>
                      <a:lnTo>
                        <a:pt x="340" y="1110"/>
                      </a:lnTo>
                      <a:lnTo>
                        <a:pt x="354" y="1100"/>
                      </a:lnTo>
                      <a:lnTo>
                        <a:pt x="372" y="1088"/>
                      </a:lnTo>
                      <a:lnTo>
                        <a:pt x="380" y="1084"/>
                      </a:lnTo>
                      <a:lnTo>
                        <a:pt x="388" y="1082"/>
                      </a:lnTo>
                      <a:lnTo>
                        <a:pt x="388" y="1082"/>
                      </a:lnTo>
                      <a:lnTo>
                        <a:pt x="394" y="1082"/>
                      </a:lnTo>
                      <a:lnTo>
                        <a:pt x="396" y="1080"/>
                      </a:lnTo>
                      <a:lnTo>
                        <a:pt x="394" y="1074"/>
                      </a:lnTo>
                      <a:lnTo>
                        <a:pt x="394" y="1068"/>
                      </a:lnTo>
                      <a:lnTo>
                        <a:pt x="398" y="1062"/>
                      </a:lnTo>
                      <a:lnTo>
                        <a:pt x="408" y="1052"/>
                      </a:lnTo>
                      <a:lnTo>
                        <a:pt x="424" y="1042"/>
                      </a:lnTo>
                      <a:lnTo>
                        <a:pt x="424" y="1042"/>
                      </a:lnTo>
                      <a:lnTo>
                        <a:pt x="440" y="1032"/>
                      </a:lnTo>
                      <a:lnTo>
                        <a:pt x="452" y="1024"/>
                      </a:lnTo>
                      <a:lnTo>
                        <a:pt x="462" y="1016"/>
                      </a:lnTo>
                      <a:lnTo>
                        <a:pt x="468" y="1010"/>
                      </a:lnTo>
                      <a:lnTo>
                        <a:pt x="478" y="998"/>
                      </a:lnTo>
                      <a:lnTo>
                        <a:pt x="484" y="994"/>
                      </a:lnTo>
                      <a:lnTo>
                        <a:pt x="492" y="988"/>
                      </a:lnTo>
                      <a:lnTo>
                        <a:pt x="492" y="988"/>
                      </a:lnTo>
                      <a:lnTo>
                        <a:pt x="516" y="976"/>
                      </a:lnTo>
                      <a:lnTo>
                        <a:pt x="538" y="964"/>
                      </a:lnTo>
                      <a:lnTo>
                        <a:pt x="548" y="956"/>
                      </a:lnTo>
                      <a:lnTo>
                        <a:pt x="556" y="950"/>
                      </a:lnTo>
                      <a:lnTo>
                        <a:pt x="562" y="942"/>
                      </a:lnTo>
                      <a:lnTo>
                        <a:pt x="566" y="934"/>
                      </a:lnTo>
                      <a:lnTo>
                        <a:pt x="566" y="934"/>
                      </a:lnTo>
                      <a:lnTo>
                        <a:pt x="568" y="928"/>
                      </a:lnTo>
                      <a:lnTo>
                        <a:pt x="572" y="922"/>
                      </a:lnTo>
                      <a:lnTo>
                        <a:pt x="580" y="916"/>
                      </a:lnTo>
                      <a:lnTo>
                        <a:pt x="588" y="912"/>
                      </a:lnTo>
                      <a:lnTo>
                        <a:pt x="592" y="906"/>
                      </a:lnTo>
                      <a:lnTo>
                        <a:pt x="592" y="900"/>
                      </a:lnTo>
                      <a:lnTo>
                        <a:pt x="592" y="900"/>
                      </a:lnTo>
                      <a:lnTo>
                        <a:pt x="592" y="898"/>
                      </a:lnTo>
                      <a:lnTo>
                        <a:pt x="590" y="896"/>
                      </a:lnTo>
                      <a:lnTo>
                        <a:pt x="582" y="892"/>
                      </a:lnTo>
                      <a:lnTo>
                        <a:pt x="564" y="892"/>
                      </a:lnTo>
                      <a:lnTo>
                        <a:pt x="556" y="890"/>
                      </a:lnTo>
                      <a:lnTo>
                        <a:pt x="554" y="890"/>
                      </a:lnTo>
                      <a:lnTo>
                        <a:pt x="554" y="888"/>
                      </a:lnTo>
                      <a:lnTo>
                        <a:pt x="554" y="886"/>
                      </a:lnTo>
                      <a:lnTo>
                        <a:pt x="556" y="882"/>
                      </a:lnTo>
                      <a:lnTo>
                        <a:pt x="570" y="870"/>
                      </a:lnTo>
                      <a:lnTo>
                        <a:pt x="570" y="870"/>
                      </a:lnTo>
                      <a:lnTo>
                        <a:pt x="598" y="846"/>
                      </a:lnTo>
                      <a:lnTo>
                        <a:pt x="616" y="828"/>
                      </a:lnTo>
                      <a:lnTo>
                        <a:pt x="630" y="810"/>
                      </a:lnTo>
                      <a:lnTo>
                        <a:pt x="644" y="786"/>
                      </a:lnTo>
                      <a:lnTo>
                        <a:pt x="644" y="786"/>
                      </a:lnTo>
                      <a:lnTo>
                        <a:pt x="654" y="774"/>
                      </a:lnTo>
                      <a:lnTo>
                        <a:pt x="666" y="764"/>
                      </a:lnTo>
                      <a:lnTo>
                        <a:pt x="680" y="756"/>
                      </a:lnTo>
                      <a:lnTo>
                        <a:pt x="694" y="750"/>
                      </a:lnTo>
                      <a:lnTo>
                        <a:pt x="710" y="750"/>
                      </a:lnTo>
                      <a:lnTo>
                        <a:pt x="726" y="752"/>
                      </a:lnTo>
                      <a:lnTo>
                        <a:pt x="742" y="758"/>
                      </a:lnTo>
                      <a:lnTo>
                        <a:pt x="750" y="764"/>
                      </a:lnTo>
                      <a:lnTo>
                        <a:pt x="758" y="770"/>
                      </a:lnTo>
                      <a:lnTo>
                        <a:pt x="758" y="770"/>
                      </a:lnTo>
                      <a:lnTo>
                        <a:pt x="768" y="782"/>
                      </a:lnTo>
                      <a:lnTo>
                        <a:pt x="770" y="784"/>
                      </a:lnTo>
                      <a:lnTo>
                        <a:pt x="770" y="784"/>
                      </a:lnTo>
                      <a:lnTo>
                        <a:pt x="752" y="776"/>
                      </a:lnTo>
                      <a:lnTo>
                        <a:pt x="738" y="768"/>
                      </a:lnTo>
                      <a:lnTo>
                        <a:pt x="720" y="764"/>
                      </a:lnTo>
                      <a:lnTo>
                        <a:pt x="712" y="762"/>
                      </a:lnTo>
                      <a:lnTo>
                        <a:pt x="704" y="762"/>
                      </a:lnTo>
                      <a:lnTo>
                        <a:pt x="696" y="764"/>
                      </a:lnTo>
                      <a:lnTo>
                        <a:pt x="690" y="768"/>
                      </a:lnTo>
                      <a:lnTo>
                        <a:pt x="690" y="768"/>
                      </a:lnTo>
                      <a:lnTo>
                        <a:pt x="680" y="776"/>
                      </a:lnTo>
                      <a:lnTo>
                        <a:pt x="674" y="784"/>
                      </a:lnTo>
                      <a:lnTo>
                        <a:pt x="672" y="790"/>
                      </a:lnTo>
                      <a:lnTo>
                        <a:pt x="672" y="796"/>
                      </a:lnTo>
                      <a:lnTo>
                        <a:pt x="672" y="802"/>
                      </a:lnTo>
                      <a:lnTo>
                        <a:pt x="670" y="810"/>
                      </a:lnTo>
                      <a:lnTo>
                        <a:pt x="666" y="818"/>
                      </a:lnTo>
                      <a:lnTo>
                        <a:pt x="658" y="828"/>
                      </a:lnTo>
                      <a:lnTo>
                        <a:pt x="658" y="828"/>
                      </a:lnTo>
                      <a:lnTo>
                        <a:pt x="652" y="836"/>
                      </a:lnTo>
                      <a:lnTo>
                        <a:pt x="650" y="844"/>
                      </a:lnTo>
                      <a:lnTo>
                        <a:pt x="652" y="848"/>
                      </a:lnTo>
                      <a:lnTo>
                        <a:pt x="656" y="852"/>
                      </a:lnTo>
                      <a:lnTo>
                        <a:pt x="660" y="856"/>
                      </a:lnTo>
                      <a:lnTo>
                        <a:pt x="662" y="858"/>
                      </a:lnTo>
                      <a:lnTo>
                        <a:pt x="662" y="862"/>
                      </a:lnTo>
                      <a:lnTo>
                        <a:pt x="656" y="866"/>
                      </a:lnTo>
                      <a:lnTo>
                        <a:pt x="656" y="866"/>
                      </a:lnTo>
                      <a:lnTo>
                        <a:pt x="646" y="874"/>
                      </a:lnTo>
                      <a:lnTo>
                        <a:pt x="644" y="876"/>
                      </a:lnTo>
                      <a:lnTo>
                        <a:pt x="644" y="878"/>
                      </a:lnTo>
                      <a:lnTo>
                        <a:pt x="646" y="880"/>
                      </a:lnTo>
                      <a:lnTo>
                        <a:pt x="648" y="882"/>
                      </a:lnTo>
                      <a:lnTo>
                        <a:pt x="658" y="884"/>
                      </a:lnTo>
                      <a:lnTo>
                        <a:pt x="670" y="884"/>
                      </a:lnTo>
                      <a:lnTo>
                        <a:pt x="684" y="882"/>
                      </a:lnTo>
                      <a:lnTo>
                        <a:pt x="698" y="876"/>
                      </a:lnTo>
                      <a:lnTo>
                        <a:pt x="712" y="866"/>
                      </a:lnTo>
                      <a:lnTo>
                        <a:pt x="712" y="866"/>
                      </a:lnTo>
                      <a:lnTo>
                        <a:pt x="732" y="850"/>
                      </a:lnTo>
                      <a:lnTo>
                        <a:pt x="748" y="840"/>
                      </a:lnTo>
                      <a:lnTo>
                        <a:pt x="762" y="834"/>
                      </a:lnTo>
                      <a:lnTo>
                        <a:pt x="778" y="834"/>
                      </a:lnTo>
                      <a:lnTo>
                        <a:pt x="778" y="834"/>
                      </a:lnTo>
                      <a:lnTo>
                        <a:pt x="786" y="832"/>
                      </a:lnTo>
                      <a:lnTo>
                        <a:pt x="790" y="830"/>
                      </a:lnTo>
                      <a:lnTo>
                        <a:pt x="790" y="828"/>
                      </a:lnTo>
                      <a:lnTo>
                        <a:pt x="790" y="824"/>
                      </a:lnTo>
                      <a:lnTo>
                        <a:pt x="790" y="820"/>
                      </a:lnTo>
                      <a:lnTo>
                        <a:pt x="790" y="818"/>
                      </a:lnTo>
                      <a:lnTo>
                        <a:pt x="794" y="814"/>
                      </a:lnTo>
                      <a:lnTo>
                        <a:pt x="800" y="810"/>
                      </a:lnTo>
                      <a:lnTo>
                        <a:pt x="800" y="810"/>
                      </a:lnTo>
                      <a:lnTo>
                        <a:pt x="804" y="806"/>
                      </a:lnTo>
                      <a:lnTo>
                        <a:pt x="806" y="802"/>
                      </a:lnTo>
                      <a:lnTo>
                        <a:pt x="804" y="796"/>
                      </a:lnTo>
                      <a:lnTo>
                        <a:pt x="802" y="790"/>
                      </a:lnTo>
                      <a:lnTo>
                        <a:pt x="800" y="784"/>
                      </a:lnTo>
                      <a:lnTo>
                        <a:pt x="800" y="780"/>
                      </a:lnTo>
                      <a:lnTo>
                        <a:pt x="804" y="776"/>
                      </a:lnTo>
                      <a:lnTo>
                        <a:pt x="812" y="774"/>
                      </a:lnTo>
                      <a:lnTo>
                        <a:pt x="812" y="774"/>
                      </a:lnTo>
                      <a:lnTo>
                        <a:pt x="824" y="772"/>
                      </a:lnTo>
                      <a:lnTo>
                        <a:pt x="834" y="770"/>
                      </a:lnTo>
                      <a:lnTo>
                        <a:pt x="850" y="764"/>
                      </a:lnTo>
                      <a:lnTo>
                        <a:pt x="856" y="764"/>
                      </a:lnTo>
                      <a:lnTo>
                        <a:pt x="860" y="764"/>
                      </a:lnTo>
                      <a:lnTo>
                        <a:pt x="862" y="768"/>
                      </a:lnTo>
                      <a:lnTo>
                        <a:pt x="862" y="774"/>
                      </a:lnTo>
                      <a:lnTo>
                        <a:pt x="862" y="774"/>
                      </a:lnTo>
                      <a:lnTo>
                        <a:pt x="862" y="780"/>
                      </a:lnTo>
                      <a:lnTo>
                        <a:pt x="866" y="784"/>
                      </a:lnTo>
                      <a:lnTo>
                        <a:pt x="870" y="788"/>
                      </a:lnTo>
                      <a:lnTo>
                        <a:pt x="874" y="790"/>
                      </a:lnTo>
                      <a:lnTo>
                        <a:pt x="888" y="794"/>
                      </a:lnTo>
                      <a:lnTo>
                        <a:pt x="896" y="798"/>
                      </a:lnTo>
                      <a:lnTo>
                        <a:pt x="906" y="802"/>
                      </a:lnTo>
                      <a:lnTo>
                        <a:pt x="906" y="802"/>
                      </a:lnTo>
                      <a:lnTo>
                        <a:pt x="912" y="806"/>
                      </a:lnTo>
                      <a:lnTo>
                        <a:pt x="918" y="806"/>
                      </a:lnTo>
                      <a:lnTo>
                        <a:pt x="922" y="804"/>
                      </a:lnTo>
                      <a:lnTo>
                        <a:pt x="924" y="802"/>
                      </a:lnTo>
                      <a:lnTo>
                        <a:pt x="926" y="800"/>
                      </a:lnTo>
                      <a:lnTo>
                        <a:pt x="930" y="800"/>
                      </a:lnTo>
                      <a:lnTo>
                        <a:pt x="934" y="804"/>
                      </a:lnTo>
                      <a:lnTo>
                        <a:pt x="940" y="810"/>
                      </a:lnTo>
                      <a:lnTo>
                        <a:pt x="940" y="810"/>
                      </a:lnTo>
                      <a:lnTo>
                        <a:pt x="948" y="820"/>
                      </a:lnTo>
                      <a:lnTo>
                        <a:pt x="958" y="824"/>
                      </a:lnTo>
                      <a:lnTo>
                        <a:pt x="968" y="828"/>
                      </a:lnTo>
                      <a:lnTo>
                        <a:pt x="978" y="828"/>
                      </a:lnTo>
                      <a:lnTo>
                        <a:pt x="1002" y="826"/>
                      </a:lnTo>
                      <a:lnTo>
                        <a:pt x="1024" y="824"/>
                      </a:lnTo>
                      <a:lnTo>
                        <a:pt x="1024" y="824"/>
                      </a:lnTo>
                      <a:lnTo>
                        <a:pt x="1036" y="826"/>
                      </a:lnTo>
                      <a:lnTo>
                        <a:pt x="1050" y="830"/>
                      </a:lnTo>
                      <a:lnTo>
                        <a:pt x="1076" y="842"/>
                      </a:lnTo>
                      <a:lnTo>
                        <a:pt x="1090" y="846"/>
                      </a:lnTo>
                      <a:lnTo>
                        <a:pt x="1104" y="850"/>
                      </a:lnTo>
                      <a:lnTo>
                        <a:pt x="1116" y="850"/>
                      </a:lnTo>
                      <a:lnTo>
                        <a:pt x="1122" y="848"/>
                      </a:lnTo>
                      <a:lnTo>
                        <a:pt x="1126" y="846"/>
                      </a:lnTo>
                      <a:lnTo>
                        <a:pt x="1126" y="846"/>
                      </a:lnTo>
                      <a:lnTo>
                        <a:pt x="1136" y="842"/>
                      </a:lnTo>
                      <a:lnTo>
                        <a:pt x="1142" y="840"/>
                      </a:lnTo>
                      <a:lnTo>
                        <a:pt x="1146" y="840"/>
                      </a:lnTo>
                      <a:lnTo>
                        <a:pt x="1150" y="842"/>
                      </a:lnTo>
                      <a:lnTo>
                        <a:pt x="1150" y="846"/>
                      </a:lnTo>
                      <a:lnTo>
                        <a:pt x="1150" y="850"/>
                      </a:lnTo>
                      <a:lnTo>
                        <a:pt x="1146" y="854"/>
                      </a:lnTo>
                      <a:lnTo>
                        <a:pt x="1142" y="858"/>
                      </a:lnTo>
                      <a:lnTo>
                        <a:pt x="1142" y="858"/>
                      </a:lnTo>
                      <a:lnTo>
                        <a:pt x="1138" y="860"/>
                      </a:lnTo>
                      <a:lnTo>
                        <a:pt x="1140" y="864"/>
                      </a:lnTo>
                      <a:lnTo>
                        <a:pt x="1146" y="868"/>
                      </a:lnTo>
                      <a:lnTo>
                        <a:pt x="1154" y="874"/>
                      </a:lnTo>
                      <a:lnTo>
                        <a:pt x="1174" y="882"/>
                      </a:lnTo>
                      <a:lnTo>
                        <a:pt x="1192" y="892"/>
                      </a:lnTo>
                      <a:lnTo>
                        <a:pt x="1192" y="892"/>
                      </a:lnTo>
                      <a:lnTo>
                        <a:pt x="1206" y="900"/>
                      </a:lnTo>
                      <a:lnTo>
                        <a:pt x="1216" y="912"/>
                      </a:lnTo>
                      <a:lnTo>
                        <a:pt x="1228" y="924"/>
                      </a:lnTo>
                      <a:lnTo>
                        <a:pt x="1244" y="934"/>
                      </a:lnTo>
                      <a:lnTo>
                        <a:pt x="1244" y="934"/>
                      </a:lnTo>
                      <a:lnTo>
                        <a:pt x="1254" y="938"/>
                      </a:lnTo>
                      <a:lnTo>
                        <a:pt x="1264" y="940"/>
                      </a:lnTo>
                      <a:lnTo>
                        <a:pt x="1272" y="940"/>
                      </a:lnTo>
                      <a:lnTo>
                        <a:pt x="1278" y="940"/>
                      </a:lnTo>
                      <a:lnTo>
                        <a:pt x="1282" y="938"/>
                      </a:lnTo>
                      <a:lnTo>
                        <a:pt x="1284" y="934"/>
                      </a:lnTo>
                      <a:lnTo>
                        <a:pt x="1284" y="930"/>
                      </a:lnTo>
                      <a:lnTo>
                        <a:pt x="1280" y="924"/>
                      </a:lnTo>
                      <a:lnTo>
                        <a:pt x="1280" y="924"/>
                      </a:lnTo>
                      <a:lnTo>
                        <a:pt x="1272" y="912"/>
                      </a:lnTo>
                      <a:lnTo>
                        <a:pt x="1268" y="904"/>
                      </a:lnTo>
                      <a:lnTo>
                        <a:pt x="1268" y="902"/>
                      </a:lnTo>
                      <a:lnTo>
                        <a:pt x="1270" y="902"/>
                      </a:lnTo>
                      <a:lnTo>
                        <a:pt x="1282" y="912"/>
                      </a:lnTo>
                      <a:lnTo>
                        <a:pt x="1282" y="912"/>
                      </a:lnTo>
                      <a:lnTo>
                        <a:pt x="1298" y="928"/>
                      </a:lnTo>
                      <a:lnTo>
                        <a:pt x="1314" y="938"/>
                      </a:lnTo>
                      <a:lnTo>
                        <a:pt x="1320" y="940"/>
                      </a:lnTo>
                      <a:lnTo>
                        <a:pt x="1324" y="940"/>
                      </a:lnTo>
                      <a:lnTo>
                        <a:pt x="1326" y="938"/>
                      </a:lnTo>
                      <a:lnTo>
                        <a:pt x="1326" y="930"/>
                      </a:lnTo>
                      <a:lnTo>
                        <a:pt x="1326" y="930"/>
                      </a:lnTo>
                      <a:lnTo>
                        <a:pt x="1322" y="916"/>
                      </a:lnTo>
                      <a:lnTo>
                        <a:pt x="1322" y="908"/>
                      </a:lnTo>
                      <a:lnTo>
                        <a:pt x="1322" y="906"/>
                      </a:lnTo>
                      <a:lnTo>
                        <a:pt x="1324" y="908"/>
                      </a:lnTo>
                      <a:lnTo>
                        <a:pt x="1332" y="922"/>
                      </a:lnTo>
                      <a:lnTo>
                        <a:pt x="1332" y="922"/>
                      </a:lnTo>
                      <a:lnTo>
                        <a:pt x="1338" y="930"/>
                      </a:lnTo>
                      <a:lnTo>
                        <a:pt x="1344" y="934"/>
                      </a:lnTo>
                      <a:lnTo>
                        <a:pt x="1348" y="936"/>
                      </a:lnTo>
                      <a:lnTo>
                        <a:pt x="1354" y="938"/>
                      </a:lnTo>
                      <a:lnTo>
                        <a:pt x="1358" y="938"/>
                      </a:lnTo>
                      <a:lnTo>
                        <a:pt x="1362" y="940"/>
                      </a:lnTo>
                      <a:lnTo>
                        <a:pt x="1368" y="942"/>
                      </a:lnTo>
                      <a:lnTo>
                        <a:pt x="1372" y="950"/>
                      </a:lnTo>
                      <a:lnTo>
                        <a:pt x="1372" y="950"/>
                      </a:lnTo>
                      <a:lnTo>
                        <a:pt x="1378" y="966"/>
                      </a:lnTo>
                      <a:lnTo>
                        <a:pt x="1382" y="976"/>
                      </a:lnTo>
                      <a:lnTo>
                        <a:pt x="1384" y="982"/>
                      </a:lnTo>
                      <a:lnTo>
                        <a:pt x="1390" y="988"/>
                      </a:lnTo>
                      <a:lnTo>
                        <a:pt x="1390" y="988"/>
                      </a:lnTo>
                      <a:lnTo>
                        <a:pt x="1394" y="992"/>
                      </a:lnTo>
                      <a:lnTo>
                        <a:pt x="1394" y="996"/>
                      </a:lnTo>
                      <a:lnTo>
                        <a:pt x="1390" y="1002"/>
                      </a:lnTo>
                      <a:lnTo>
                        <a:pt x="1388" y="1006"/>
                      </a:lnTo>
                      <a:lnTo>
                        <a:pt x="1388" y="1008"/>
                      </a:lnTo>
                      <a:lnTo>
                        <a:pt x="1392" y="1012"/>
                      </a:lnTo>
                      <a:lnTo>
                        <a:pt x="1398" y="1014"/>
                      </a:lnTo>
                      <a:lnTo>
                        <a:pt x="1398" y="1014"/>
                      </a:lnTo>
                      <a:lnTo>
                        <a:pt x="1412" y="1020"/>
                      </a:lnTo>
                      <a:lnTo>
                        <a:pt x="1414" y="1024"/>
                      </a:lnTo>
                      <a:lnTo>
                        <a:pt x="1416" y="1026"/>
                      </a:lnTo>
                      <a:lnTo>
                        <a:pt x="1422" y="1036"/>
                      </a:lnTo>
                      <a:lnTo>
                        <a:pt x="1426" y="1042"/>
                      </a:lnTo>
                      <a:lnTo>
                        <a:pt x="1434" y="1052"/>
                      </a:lnTo>
                      <a:lnTo>
                        <a:pt x="1434" y="1052"/>
                      </a:lnTo>
                      <a:lnTo>
                        <a:pt x="1452" y="1064"/>
                      </a:lnTo>
                      <a:lnTo>
                        <a:pt x="1464" y="1070"/>
                      </a:lnTo>
                      <a:lnTo>
                        <a:pt x="1466" y="1074"/>
                      </a:lnTo>
                      <a:lnTo>
                        <a:pt x="1460" y="1076"/>
                      </a:lnTo>
                      <a:lnTo>
                        <a:pt x="1460" y="1076"/>
                      </a:lnTo>
                      <a:lnTo>
                        <a:pt x="1452" y="1080"/>
                      </a:lnTo>
                      <a:lnTo>
                        <a:pt x="1450" y="1086"/>
                      </a:lnTo>
                      <a:lnTo>
                        <a:pt x="1448" y="1092"/>
                      </a:lnTo>
                      <a:lnTo>
                        <a:pt x="1442" y="1100"/>
                      </a:lnTo>
                      <a:lnTo>
                        <a:pt x="1442" y="1100"/>
                      </a:lnTo>
                      <a:lnTo>
                        <a:pt x="1440" y="1104"/>
                      </a:lnTo>
                      <a:lnTo>
                        <a:pt x="1440" y="1108"/>
                      </a:lnTo>
                      <a:lnTo>
                        <a:pt x="1440" y="1112"/>
                      </a:lnTo>
                      <a:lnTo>
                        <a:pt x="1442" y="1114"/>
                      </a:lnTo>
                      <a:lnTo>
                        <a:pt x="1446" y="1116"/>
                      </a:lnTo>
                      <a:lnTo>
                        <a:pt x="1450" y="1114"/>
                      </a:lnTo>
                      <a:lnTo>
                        <a:pt x="1452" y="1112"/>
                      </a:lnTo>
                      <a:lnTo>
                        <a:pt x="1456" y="1106"/>
                      </a:lnTo>
                      <a:lnTo>
                        <a:pt x="1456" y="1106"/>
                      </a:lnTo>
                      <a:lnTo>
                        <a:pt x="1462" y="1092"/>
                      </a:lnTo>
                      <a:lnTo>
                        <a:pt x="1466" y="1088"/>
                      </a:lnTo>
                      <a:lnTo>
                        <a:pt x="1470" y="1084"/>
                      </a:lnTo>
                      <a:lnTo>
                        <a:pt x="1474" y="1082"/>
                      </a:lnTo>
                      <a:lnTo>
                        <a:pt x="1478" y="1084"/>
                      </a:lnTo>
                      <a:lnTo>
                        <a:pt x="1484" y="1088"/>
                      </a:lnTo>
                      <a:lnTo>
                        <a:pt x="1488" y="1094"/>
                      </a:lnTo>
                      <a:lnTo>
                        <a:pt x="1488" y="1094"/>
                      </a:lnTo>
                      <a:lnTo>
                        <a:pt x="1492" y="1104"/>
                      </a:lnTo>
                      <a:lnTo>
                        <a:pt x="1494" y="1112"/>
                      </a:lnTo>
                      <a:lnTo>
                        <a:pt x="1494" y="1118"/>
                      </a:lnTo>
                      <a:lnTo>
                        <a:pt x="1492" y="1124"/>
                      </a:lnTo>
                      <a:lnTo>
                        <a:pt x="1488" y="1134"/>
                      </a:lnTo>
                      <a:lnTo>
                        <a:pt x="1488" y="1138"/>
                      </a:lnTo>
                      <a:lnTo>
                        <a:pt x="1488" y="1144"/>
                      </a:lnTo>
                      <a:lnTo>
                        <a:pt x="1488" y="1144"/>
                      </a:lnTo>
                      <a:lnTo>
                        <a:pt x="1492" y="1152"/>
                      </a:lnTo>
                      <a:lnTo>
                        <a:pt x="1494" y="1160"/>
                      </a:lnTo>
                      <a:lnTo>
                        <a:pt x="1496" y="1164"/>
                      </a:lnTo>
                      <a:lnTo>
                        <a:pt x="1498" y="1164"/>
                      </a:lnTo>
                      <a:lnTo>
                        <a:pt x="1502" y="1162"/>
                      </a:lnTo>
                      <a:lnTo>
                        <a:pt x="1508" y="1158"/>
                      </a:lnTo>
                      <a:lnTo>
                        <a:pt x="1508" y="1158"/>
                      </a:lnTo>
                      <a:lnTo>
                        <a:pt x="1516" y="1150"/>
                      </a:lnTo>
                      <a:lnTo>
                        <a:pt x="1524" y="1142"/>
                      </a:lnTo>
                      <a:lnTo>
                        <a:pt x="1526" y="1138"/>
                      </a:lnTo>
                      <a:lnTo>
                        <a:pt x="1526" y="1132"/>
                      </a:lnTo>
                      <a:lnTo>
                        <a:pt x="1524" y="1118"/>
                      </a:lnTo>
                      <a:lnTo>
                        <a:pt x="1524" y="1118"/>
                      </a:lnTo>
                      <a:lnTo>
                        <a:pt x="1522" y="1106"/>
                      </a:lnTo>
                      <a:lnTo>
                        <a:pt x="1524" y="1098"/>
                      </a:lnTo>
                      <a:lnTo>
                        <a:pt x="1528" y="1094"/>
                      </a:lnTo>
                      <a:lnTo>
                        <a:pt x="1530" y="1090"/>
                      </a:lnTo>
                      <a:lnTo>
                        <a:pt x="1530" y="1090"/>
                      </a:lnTo>
                      <a:lnTo>
                        <a:pt x="1528" y="1098"/>
                      </a:lnTo>
                      <a:lnTo>
                        <a:pt x="1530" y="1106"/>
                      </a:lnTo>
                      <a:lnTo>
                        <a:pt x="1532" y="1118"/>
                      </a:lnTo>
                      <a:lnTo>
                        <a:pt x="1534" y="1130"/>
                      </a:lnTo>
                      <a:lnTo>
                        <a:pt x="1532" y="1136"/>
                      </a:lnTo>
                      <a:lnTo>
                        <a:pt x="1530" y="1140"/>
                      </a:lnTo>
                      <a:lnTo>
                        <a:pt x="1530" y="1140"/>
                      </a:lnTo>
                      <a:lnTo>
                        <a:pt x="1526" y="1142"/>
                      </a:lnTo>
                      <a:lnTo>
                        <a:pt x="1526" y="1146"/>
                      </a:lnTo>
                      <a:lnTo>
                        <a:pt x="1526" y="1152"/>
                      </a:lnTo>
                      <a:lnTo>
                        <a:pt x="1526" y="1160"/>
                      </a:lnTo>
                      <a:lnTo>
                        <a:pt x="1524" y="1162"/>
                      </a:lnTo>
                      <a:lnTo>
                        <a:pt x="1522" y="1166"/>
                      </a:lnTo>
                      <a:lnTo>
                        <a:pt x="1522" y="1166"/>
                      </a:lnTo>
                      <a:lnTo>
                        <a:pt x="1516" y="1172"/>
                      </a:lnTo>
                      <a:lnTo>
                        <a:pt x="1512" y="1178"/>
                      </a:lnTo>
                      <a:lnTo>
                        <a:pt x="1512" y="1182"/>
                      </a:lnTo>
                      <a:lnTo>
                        <a:pt x="1512" y="1186"/>
                      </a:lnTo>
                      <a:lnTo>
                        <a:pt x="1518" y="1192"/>
                      </a:lnTo>
                      <a:lnTo>
                        <a:pt x="1520" y="1194"/>
                      </a:lnTo>
                      <a:lnTo>
                        <a:pt x="1524" y="1198"/>
                      </a:lnTo>
                      <a:lnTo>
                        <a:pt x="1524" y="1198"/>
                      </a:lnTo>
                      <a:lnTo>
                        <a:pt x="1528" y="1210"/>
                      </a:lnTo>
                      <a:lnTo>
                        <a:pt x="1534" y="1222"/>
                      </a:lnTo>
                      <a:lnTo>
                        <a:pt x="1542" y="1232"/>
                      </a:lnTo>
                      <a:lnTo>
                        <a:pt x="1554" y="1244"/>
                      </a:lnTo>
                      <a:lnTo>
                        <a:pt x="1554" y="1244"/>
                      </a:lnTo>
                      <a:lnTo>
                        <a:pt x="1558" y="1246"/>
                      </a:lnTo>
                      <a:lnTo>
                        <a:pt x="1560" y="1244"/>
                      </a:lnTo>
                      <a:lnTo>
                        <a:pt x="1562" y="1236"/>
                      </a:lnTo>
                      <a:lnTo>
                        <a:pt x="1564" y="1230"/>
                      </a:lnTo>
                      <a:lnTo>
                        <a:pt x="1566" y="1224"/>
                      </a:lnTo>
                      <a:lnTo>
                        <a:pt x="1574" y="1218"/>
                      </a:lnTo>
                      <a:lnTo>
                        <a:pt x="1584" y="1216"/>
                      </a:lnTo>
                      <a:lnTo>
                        <a:pt x="1584" y="1216"/>
                      </a:lnTo>
                      <a:lnTo>
                        <a:pt x="1592" y="1216"/>
                      </a:lnTo>
                      <a:lnTo>
                        <a:pt x="1594" y="1216"/>
                      </a:lnTo>
                      <a:lnTo>
                        <a:pt x="1586" y="1222"/>
                      </a:lnTo>
                      <a:lnTo>
                        <a:pt x="1582" y="1228"/>
                      </a:lnTo>
                      <a:lnTo>
                        <a:pt x="1578" y="1234"/>
                      </a:lnTo>
                      <a:lnTo>
                        <a:pt x="1574" y="1240"/>
                      </a:lnTo>
                      <a:lnTo>
                        <a:pt x="1576" y="1248"/>
                      </a:lnTo>
                      <a:lnTo>
                        <a:pt x="1576" y="1248"/>
                      </a:lnTo>
                      <a:lnTo>
                        <a:pt x="1582" y="1258"/>
                      </a:lnTo>
                      <a:lnTo>
                        <a:pt x="1586" y="1260"/>
                      </a:lnTo>
                      <a:lnTo>
                        <a:pt x="1588" y="1262"/>
                      </a:lnTo>
                      <a:lnTo>
                        <a:pt x="1590" y="1274"/>
                      </a:lnTo>
                      <a:lnTo>
                        <a:pt x="1590" y="1274"/>
                      </a:lnTo>
                      <a:lnTo>
                        <a:pt x="1592" y="1280"/>
                      </a:lnTo>
                      <a:lnTo>
                        <a:pt x="1596" y="1280"/>
                      </a:lnTo>
                      <a:lnTo>
                        <a:pt x="1600" y="1280"/>
                      </a:lnTo>
                      <a:lnTo>
                        <a:pt x="1604" y="1278"/>
                      </a:lnTo>
                      <a:lnTo>
                        <a:pt x="1608" y="1278"/>
                      </a:lnTo>
                      <a:lnTo>
                        <a:pt x="1610" y="1278"/>
                      </a:lnTo>
                      <a:lnTo>
                        <a:pt x="1610" y="1280"/>
                      </a:lnTo>
                      <a:lnTo>
                        <a:pt x="1606" y="1290"/>
                      </a:lnTo>
                      <a:lnTo>
                        <a:pt x="1606" y="1290"/>
                      </a:lnTo>
                      <a:lnTo>
                        <a:pt x="1598" y="1306"/>
                      </a:lnTo>
                      <a:lnTo>
                        <a:pt x="1596" y="1318"/>
                      </a:lnTo>
                      <a:lnTo>
                        <a:pt x="1598" y="1322"/>
                      </a:lnTo>
                      <a:lnTo>
                        <a:pt x="1600" y="1322"/>
                      </a:lnTo>
                      <a:lnTo>
                        <a:pt x="1600" y="1322"/>
                      </a:lnTo>
                      <a:lnTo>
                        <a:pt x="1602" y="1322"/>
                      </a:lnTo>
                      <a:lnTo>
                        <a:pt x="1602" y="1324"/>
                      </a:lnTo>
                      <a:lnTo>
                        <a:pt x="1602" y="1330"/>
                      </a:lnTo>
                      <a:lnTo>
                        <a:pt x="1602" y="1336"/>
                      </a:lnTo>
                      <a:lnTo>
                        <a:pt x="1604" y="1340"/>
                      </a:lnTo>
                      <a:lnTo>
                        <a:pt x="1608" y="1342"/>
                      </a:lnTo>
                      <a:lnTo>
                        <a:pt x="1608" y="1342"/>
                      </a:lnTo>
                      <a:lnTo>
                        <a:pt x="1610" y="1342"/>
                      </a:lnTo>
                      <a:lnTo>
                        <a:pt x="1612" y="1340"/>
                      </a:lnTo>
                      <a:lnTo>
                        <a:pt x="1614" y="1330"/>
                      </a:lnTo>
                      <a:lnTo>
                        <a:pt x="1616" y="1320"/>
                      </a:lnTo>
                      <a:lnTo>
                        <a:pt x="1618" y="1316"/>
                      </a:lnTo>
                      <a:lnTo>
                        <a:pt x="1622" y="1314"/>
                      </a:lnTo>
                      <a:lnTo>
                        <a:pt x="1622" y="1314"/>
                      </a:lnTo>
                      <a:lnTo>
                        <a:pt x="1630" y="1310"/>
                      </a:lnTo>
                      <a:lnTo>
                        <a:pt x="1636" y="1304"/>
                      </a:lnTo>
                      <a:lnTo>
                        <a:pt x="1642" y="1300"/>
                      </a:lnTo>
                      <a:lnTo>
                        <a:pt x="1642" y="1300"/>
                      </a:lnTo>
                      <a:lnTo>
                        <a:pt x="1644" y="1304"/>
                      </a:lnTo>
                      <a:lnTo>
                        <a:pt x="1644" y="1304"/>
                      </a:lnTo>
                      <a:lnTo>
                        <a:pt x="1646" y="1306"/>
                      </a:lnTo>
                      <a:lnTo>
                        <a:pt x="1648" y="1308"/>
                      </a:lnTo>
                      <a:lnTo>
                        <a:pt x="1654" y="1308"/>
                      </a:lnTo>
                      <a:lnTo>
                        <a:pt x="1660" y="1308"/>
                      </a:lnTo>
                      <a:lnTo>
                        <a:pt x="1660" y="1310"/>
                      </a:lnTo>
                      <a:lnTo>
                        <a:pt x="1660" y="1314"/>
                      </a:lnTo>
                      <a:lnTo>
                        <a:pt x="1660" y="1314"/>
                      </a:lnTo>
                      <a:lnTo>
                        <a:pt x="1660" y="1318"/>
                      </a:lnTo>
                      <a:lnTo>
                        <a:pt x="1658" y="1318"/>
                      </a:lnTo>
                      <a:lnTo>
                        <a:pt x="1656" y="1316"/>
                      </a:lnTo>
                      <a:lnTo>
                        <a:pt x="1652" y="1314"/>
                      </a:lnTo>
                      <a:lnTo>
                        <a:pt x="1648" y="1312"/>
                      </a:lnTo>
                      <a:lnTo>
                        <a:pt x="1642" y="1314"/>
                      </a:lnTo>
                      <a:lnTo>
                        <a:pt x="1634" y="1318"/>
                      </a:lnTo>
                      <a:lnTo>
                        <a:pt x="1634" y="1318"/>
                      </a:lnTo>
                      <a:lnTo>
                        <a:pt x="1622" y="1330"/>
                      </a:lnTo>
                      <a:lnTo>
                        <a:pt x="1618" y="1336"/>
                      </a:lnTo>
                      <a:lnTo>
                        <a:pt x="1618" y="1342"/>
                      </a:lnTo>
                      <a:lnTo>
                        <a:pt x="1618" y="1350"/>
                      </a:lnTo>
                      <a:lnTo>
                        <a:pt x="1618" y="1350"/>
                      </a:lnTo>
                      <a:lnTo>
                        <a:pt x="1620" y="1356"/>
                      </a:lnTo>
                      <a:lnTo>
                        <a:pt x="1622" y="1358"/>
                      </a:lnTo>
                      <a:lnTo>
                        <a:pt x="1626" y="1360"/>
                      </a:lnTo>
                      <a:lnTo>
                        <a:pt x="1628" y="1362"/>
                      </a:lnTo>
                      <a:lnTo>
                        <a:pt x="1624" y="1366"/>
                      </a:lnTo>
                      <a:lnTo>
                        <a:pt x="1624" y="1366"/>
                      </a:lnTo>
                      <a:lnTo>
                        <a:pt x="1622" y="1368"/>
                      </a:lnTo>
                      <a:lnTo>
                        <a:pt x="1622" y="1370"/>
                      </a:lnTo>
                      <a:lnTo>
                        <a:pt x="1624" y="1372"/>
                      </a:lnTo>
                      <a:lnTo>
                        <a:pt x="1626" y="1374"/>
                      </a:lnTo>
                      <a:lnTo>
                        <a:pt x="1624" y="1376"/>
                      </a:lnTo>
                      <a:lnTo>
                        <a:pt x="1624" y="1376"/>
                      </a:lnTo>
                      <a:lnTo>
                        <a:pt x="1620" y="1378"/>
                      </a:lnTo>
                      <a:lnTo>
                        <a:pt x="1620" y="1382"/>
                      </a:lnTo>
                      <a:lnTo>
                        <a:pt x="1620" y="1384"/>
                      </a:lnTo>
                      <a:lnTo>
                        <a:pt x="1622" y="1386"/>
                      </a:lnTo>
                      <a:lnTo>
                        <a:pt x="1630" y="1392"/>
                      </a:lnTo>
                      <a:lnTo>
                        <a:pt x="1642" y="1396"/>
                      </a:lnTo>
                      <a:lnTo>
                        <a:pt x="1642" y="1396"/>
                      </a:lnTo>
                      <a:lnTo>
                        <a:pt x="1650" y="1398"/>
                      </a:lnTo>
                      <a:lnTo>
                        <a:pt x="1656" y="1396"/>
                      </a:lnTo>
                      <a:lnTo>
                        <a:pt x="1662" y="1394"/>
                      </a:lnTo>
                      <a:lnTo>
                        <a:pt x="1670" y="1394"/>
                      </a:lnTo>
                      <a:lnTo>
                        <a:pt x="1670" y="1394"/>
                      </a:lnTo>
                      <a:lnTo>
                        <a:pt x="1676" y="1396"/>
                      </a:lnTo>
                      <a:lnTo>
                        <a:pt x="1676" y="1398"/>
                      </a:lnTo>
                      <a:lnTo>
                        <a:pt x="1676" y="1400"/>
                      </a:lnTo>
                      <a:lnTo>
                        <a:pt x="1682" y="1400"/>
                      </a:lnTo>
                      <a:lnTo>
                        <a:pt x="1682" y="1400"/>
                      </a:lnTo>
                      <a:lnTo>
                        <a:pt x="1688" y="1402"/>
                      </a:lnTo>
                      <a:lnTo>
                        <a:pt x="1688" y="1404"/>
                      </a:lnTo>
                      <a:lnTo>
                        <a:pt x="1686" y="1412"/>
                      </a:lnTo>
                      <a:lnTo>
                        <a:pt x="1686" y="1416"/>
                      </a:lnTo>
                      <a:lnTo>
                        <a:pt x="1686" y="1420"/>
                      </a:lnTo>
                      <a:lnTo>
                        <a:pt x="1688" y="1422"/>
                      </a:lnTo>
                      <a:lnTo>
                        <a:pt x="1694" y="1420"/>
                      </a:lnTo>
                      <a:lnTo>
                        <a:pt x="1694" y="1420"/>
                      </a:lnTo>
                      <a:lnTo>
                        <a:pt x="1700" y="1420"/>
                      </a:lnTo>
                      <a:lnTo>
                        <a:pt x="1702" y="1422"/>
                      </a:lnTo>
                      <a:lnTo>
                        <a:pt x="1706" y="1424"/>
                      </a:lnTo>
                      <a:lnTo>
                        <a:pt x="1714" y="1422"/>
                      </a:lnTo>
                      <a:lnTo>
                        <a:pt x="1714" y="1422"/>
                      </a:lnTo>
                      <a:lnTo>
                        <a:pt x="1718" y="1422"/>
                      </a:lnTo>
                      <a:lnTo>
                        <a:pt x="1722" y="1422"/>
                      </a:lnTo>
                      <a:lnTo>
                        <a:pt x="1730" y="1426"/>
                      </a:lnTo>
                      <a:lnTo>
                        <a:pt x="1736" y="1430"/>
                      </a:lnTo>
                      <a:lnTo>
                        <a:pt x="1738" y="1430"/>
                      </a:lnTo>
                      <a:lnTo>
                        <a:pt x="1742" y="1428"/>
                      </a:lnTo>
                      <a:lnTo>
                        <a:pt x="1742" y="1428"/>
                      </a:lnTo>
                      <a:lnTo>
                        <a:pt x="1744" y="1428"/>
                      </a:lnTo>
                      <a:lnTo>
                        <a:pt x="1748" y="1430"/>
                      </a:lnTo>
                      <a:lnTo>
                        <a:pt x="1750" y="1434"/>
                      </a:lnTo>
                      <a:lnTo>
                        <a:pt x="1750" y="1442"/>
                      </a:lnTo>
                      <a:lnTo>
                        <a:pt x="1748" y="1444"/>
                      </a:lnTo>
                      <a:lnTo>
                        <a:pt x="1744" y="1446"/>
                      </a:lnTo>
                      <a:lnTo>
                        <a:pt x="1744" y="1446"/>
                      </a:lnTo>
                      <a:lnTo>
                        <a:pt x="1742" y="1448"/>
                      </a:lnTo>
                      <a:lnTo>
                        <a:pt x="1742" y="1450"/>
                      </a:lnTo>
                      <a:lnTo>
                        <a:pt x="1748" y="1458"/>
                      </a:lnTo>
                      <a:lnTo>
                        <a:pt x="1758" y="1464"/>
                      </a:lnTo>
                      <a:lnTo>
                        <a:pt x="1764" y="1464"/>
                      </a:lnTo>
                      <a:lnTo>
                        <a:pt x="1768" y="1464"/>
                      </a:lnTo>
                      <a:lnTo>
                        <a:pt x="1768" y="1464"/>
                      </a:lnTo>
                      <a:lnTo>
                        <a:pt x="1774" y="1458"/>
                      </a:lnTo>
                      <a:lnTo>
                        <a:pt x="1778" y="1454"/>
                      </a:lnTo>
                      <a:lnTo>
                        <a:pt x="1778" y="1452"/>
                      </a:lnTo>
                      <a:lnTo>
                        <a:pt x="1778" y="1454"/>
                      </a:lnTo>
                      <a:lnTo>
                        <a:pt x="1780" y="1460"/>
                      </a:lnTo>
                      <a:lnTo>
                        <a:pt x="1780" y="1460"/>
                      </a:lnTo>
                      <a:lnTo>
                        <a:pt x="1780" y="1468"/>
                      </a:lnTo>
                      <a:lnTo>
                        <a:pt x="1784" y="1470"/>
                      </a:lnTo>
                      <a:lnTo>
                        <a:pt x="1786" y="1470"/>
                      </a:lnTo>
                      <a:lnTo>
                        <a:pt x="1786" y="1474"/>
                      </a:lnTo>
                      <a:lnTo>
                        <a:pt x="1786" y="1474"/>
                      </a:lnTo>
                      <a:lnTo>
                        <a:pt x="1784" y="1476"/>
                      </a:lnTo>
                      <a:lnTo>
                        <a:pt x="1782" y="1476"/>
                      </a:lnTo>
                      <a:lnTo>
                        <a:pt x="1780" y="1472"/>
                      </a:lnTo>
                      <a:lnTo>
                        <a:pt x="1776" y="1468"/>
                      </a:lnTo>
                      <a:lnTo>
                        <a:pt x="1774" y="1468"/>
                      </a:lnTo>
                      <a:lnTo>
                        <a:pt x="1772" y="1470"/>
                      </a:lnTo>
                      <a:lnTo>
                        <a:pt x="1772" y="1470"/>
                      </a:lnTo>
                      <a:lnTo>
                        <a:pt x="1770" y="1472"/>
                      </a:lnTo>
                      <a:lnTo>
                        <a:pt x="1772" y="1476"/>
                      </a:lnTo>
                      <a:lnTo>
                        <a:pt x="1780" y="1484"/>
                      </a:lnTo>
                      <a:lnTo>
                        <a:pt x="1790" y="1486"/>
                      </a:lnTo>
                      <a:lnTo>
                        <a:pt x="1794" y="1486"/>
                      </a:lnTo>
                      <a:lnTo>
                        <a:pt x="1794" y="1484"/>
                      </a:lnTo>
                      <a:lnTo>
                        <a:pt x="1794" y="1484"/>
                      </a:lnTo>
                      <a:lnTo>
                        <a:pt x="1796" y="1478"/>
                      </a:lnTo>
                      <a:lnTo>
                        <a:pt x="1800" y="1474"/>
                      </a:lnTo>
                      <a:lnTo>
                        <a:pt x="1804" y="1474"/>
                      </a:lnTo>
                      <a:lnTo>
                        <a:pt x="1804" y="1478"/>
                      </a:lnTo>
                      <a:lnTo>
                        <a:pt x="1804" y="1478"/>
                      </a:lnTo>
                      <a:lnTo>
                        <a:pt x="1804" y="1486"/>
                      </a:lnTo>
                      <a:lnTo>
                        <a:pt x="1806" y="1492"/>
                      </a:lnTo>
                      <a:lnTo>
                        <a:pt x="1808" y="1498"/>
                      </a:lnTo>
                      <a:lnTo>
                        <a:pt x="1808" y="1504"/>
                      </a:lnTo>
                      <a:lnTo>
                        <a:pt x="1808" y="1504"/>
                      </a:lnTo>
                      <a:lnTo>
                        <a:pt x="1808" y="1510"/>
                      </a:lnTo>
                      <a:lnTo>
                        <a:pt x="1810" y="1512"/>
                      </a:lnTo>
                      <a:lnTo>
                        <a:pt x="1812" y="1510"/>
                      </a:lnTo>
                      <a:lnTo>
                        <a:pt x="1816" y="1506"/>
                      </a:lnTo>
                      <a:lnTo>
                        <a:pt x="1816" y="1506"/>
                      </a:lnTo>
                      <a:lnTo>
                        <a:pt x="1818" y="1504"/>
                      </a:lnTo>
                      <a:lnTo>
                        <a:pt x="1820" y="1506"/>
                      </a:lnTo>
                      <a:lnTo>
                        <a:pt x="1822" y="1508"/>
                      </a:lnTo>
                      <a:lnTo>
                        <a:pt x="1822" y="1508"/>
                      </a:lnTo>
                      <a:lnTo>
                        <a:pt x="1822" y="1516"/>
                      </a:lnTo>
                      <a:lnTo>
                        <a:pt x="1824" y="1520"/>
                      </a:lnTo>
                      <a:lnTo>
                        <a:pt x="1828" y="1526"/>
                      </a:lnTo>
                      <a:lnTo>
                        <a:pt x="1832" y="1528"/>
                      </a:lnTo>
                      <a:lnTo>
                        <a:pt x="1832" y="1530"/>
                      </a:lnTo>
                      <a:lnTo>
                        <a:pt x="1832" y="1534"/>
                      </a:lnTo>
                      <a:lnTo>
                        <a:pt x="1832" y="1534"/>
                      </a:lnTo>
                      <a:lnTo>
                        <a:pt x="1832" y="1538"/>
                      </a:lnTo>
                      <a:lnTo>
                        <a:pt x="1830" y="1538"/>
                      </a:lnTo>
                      <a:lnTo>
                        <a:pt x="1826" y="1540"/>
                      </a:lnTo>
                      <a:lnTo>
                        <a:pt x="1824" y="1540"/>
                      </a:lnTo>
                      <a:lnTo>
                        <a:pt x="1824" y="1542"/>
                      </a:lnTo>
                      <a:lnTo>
                        <a:pt x="1830" y="1550"/>
                      </a:lnTo>
                      <a:lnTo>
                        <a:pt x="1830" y="1550"/>
                      </a:lnTo>
                      <a:lnTo>
                        <a:pt x="1836" y="1562"/>
                      </a:lnTo>
                      <a:lnTo>
                        <a:pt x="1840" y="1570"/>
                      </a:lnTo>
                      <a:lnTo>
                        <a:pt x="1840" y="1582"/>
                      </a:lnTo>
                      <a:lnTo>
                        <a:pt x="1840" y="1600"/>
                      </a:lnTo>
                      <a:lnTo>
                        <a:pt x="1840" y="1600"/>
                      </a:lnTo>
                      <a:lnTo>
                        <a:pt x="1838" y="1608"/>
                      </a:lnTo>
                      <a:lnTo>
                        <a:pt x="1836" y="1610"/>
                      </a:lnTo>
                      <a:lnTo>
                        <a:pt x="1834" y="1608"/>
                      </a:lnTo>
                      <a:lnTo>
                        <a:pt x="1834" y="1604"/>
                      </a:lnTo>
                      <a:lnTo>
                        <a:pt x="1828" y="1570"/>
                      </a:lnTo>
                      <a:lnTo>
                        <a:pt x="1828" y="1570"/>
                      </a:lnTo>
                      <a:lnTo>
                        <a:pt x="1824" y="1564"/>
                      </a:lnTo>
                      <a:lnTo>
                        <a:pt x="1816" y="1560"/>
                      </a:lnTo>
                      <a:lnTo>
                        <a:pt x="1808" y="1558"/>
                      </a:lnTo>
                      <a:lnTo>
                        <a:pt x="1798" y="1556"/>
                      </a:lnTo>
                      <a:lnTo>
                        <a:pt x="1776" y="1554"/>
                      </a:lnTo>
                      <a:lnTo>
                        <a:pt x="1766" y="1552"/>
                      </a:lnTo>
                      <a:lnTo>
                        <a:pt x="1758" y="1548"/>
                      </a:lnTo>
                      <a:lnTo>
                        <a:pt x="1758" y="1548"/>
                      </a:lnTo>
                      <a:lnTo>
                        <a:pt x="1752" y="1546"/>
                      </a:lnTo>
                      <a:lnTo>
                        <a:pt x="1746" y="1546"/>
                      </a:lnTo>
                      <a:lnTo>
                        <a:pt x="1744" y="1548"/>
                      </a:lnTo>
                      <a:lnTo>
                        <a:pt x="1742" y="1552"/>
                      </a:lnTo>
                      <a:lnTo>
                        <a:pt x="1744" y="1556"/>
                      </a:lnTo>
                      <a:lnTo>
                        <a:pt x="1746" y="1564"/>
                      </a:lnTo>
                      <a:lnTo>
                        <a:pt x="1754" y="1578"/>
                      </a:lnTo>
                      <a:lnTo>
                        <a:pt x="1754" y="1578"/>
                      </a:lnTo>
                      <a:lnTo>
                        <a:pt x="1758" y="1586"/>
                      </a:lnTo>
                      <a:lnTo>
                        <a:pt x="1764" y="1598"/>
                      </a:lnTo>
                      <a:lnTo>
                        <a:pt x="1770" y="1626"/>
                      </a:lnTo>
                      <a:lnTo>
                        <a:pt x="1774" y="1658"/>
                      </a:lnTo>
                      <a:lnTo>
                        <a:pt x="1774" y="1690"/>
                      </a:lnTo>
                      <a:lnTo>
                        <a:pt x="1774" y="1690"/>
                      </a:lnTo>
                      <a:lnTo>
                        <a:pt x="1774" y="1726"/>
                      </a:lnTo>
                      <a:lnTo>
                        <a:pt x="1770" y="1768"/>
                      </a:lnTo>
                      <a:lnTo>
                        <a:pt x="1766" y="1810"/>
                      </a:lnTo>
                      <a:lnTo>
                        <a:pt x="1762" y="1828"/>
                      </a:lnTo>
                      <a:lnTo>
                        <a:pt x="1756" y="1842"/>
                      </a:lnTo>
                      <a:lnTo>
                        <a:pt x="1756" y="1842"/>
                      </a:lnTo>
                      <a:lnTo>
                        <a:pt x="1754" y="1854"/>
                      </a:lnTo>
                      <a:lnTo>
                        <a:pt x="1754" y="1870"/>
                      </a:lnTo>
                      <a:lnTo>
                        <a:pt x="1756" y="1886"/>
                      </a:lnTo>
                      <a:lnTo>
                        <a:pt x="1760" y="1904"/>
                      </a:lnTo>
                      <a:lnTo>
                        <a:pt x="1764" y="1920"/>
                      </a:lnTo>
                      <a:lnTo>
                        <a:pt x="1766" y="1938"/>
                      </a:lnTo>
                      <a:lnTo>
                        <a:pt x="1766" y="1956"/>
                      </a:lnTo>
                      <a:lnTo>
                        <a:pt x="1762" y="1972"/>
                      </a:lnTo>
                      <a:lnTo>
                        <a:pt x="1762" y="1972"/>
                      </a:lnTo>
                      <a:lnTo>
                        <a:pt x="1760" y="1986"/>
                      </a:lnTo>
                      <a:lnTo>
                        <a:pt x="1758" y="1996"/>
                      </a:lnTo>
                      <a:lnTo>
                        <a:pt x="1762" y="2006"/>
                      </a:lnTo>
                      <a:lnTo>
                        <a:pt x="1766" y="2012"/>
                      </a:lnTo>
                      <a:lnTo>
                        <a:pt x="1774" y="2030"/>
                      </a:lnTo>
                      <a:lnTo>
                        <a:pt x="1778" y="2042"/>
                      </a:lnTo>
                      <a:lnTo>
                        <a:pt x="1780" y="2056"/>
                      </a:lnTo>
                      <a:lnTo>
                        <a:pt x="1780" y="2056"/>
                      </a:lnTo>
                      <a:lnTo>
                        <a:pt x="1784" y="2072"/>
                      </a:lnTo>
                      <a:lnTo>
                        <a:pt x="1786" y="2082"/>
                      </a:lnTo>
                      <a:lnTo>
                        <a:pt x="1792" y="2090"/>
                      </a:lnTo>
                      <a:lnTo>
                        <a:pt x="1798" y="2096"/>
                      </a:lnTo>
                      <a:lnTo>
                        <a:pt x="1808" y="2104"/>
                      </a:lnTo>
                      <a:lnTo>
                        <a:pt x="1812" y="2110"/>
                      </a:lnTo>
                      <a:lnTo>
                        <a:pt x="1814" y="2118"/>
                      </a:lnTo>
                      <a:lnTo>
                        <a:pt x="1814" y="2118"/>
                      </a:lnTo>
                      <a:lnTo>
                        <a:pt x="1816" y="2124"/>
                      </a:lnTo>
                      <a:lnTo>
                        <a:pt x="1818" y="2128"/>
                      </a:lnTo>
                      <a:lnTo>
                        <a:pt x="1824" y="2132"/>
                      </a:lnTo>
                      <a:lnTo>
                        <a:pt x="1828" y="2136"/>
                      </a:lnTo>
                      <a:lnTo>
                        <a:pt x="1832" y="2140"/>
                      </a:lnTo>
                      <a:lnTo>
                        <a:pt x="1834" y="2146"/>
                      </a:lnTo>
                      <a:lnTo>
                        <a:pt x="1836" y="2158"/>
                      </a:lnTo>
                      <a:lnTo>
                        <a:pt x="1836" y="2158"/>
                      </a:lnTo>
                      <a:lnTo>
                        <a:pt x="1838" y="2170"/>
                      </a:lnTo>
                      <a:lnTo>
                        <a:pt x="1842" y="2178"/>
                      </a:lnTo>
                      <a:lnTo>
                        <a:pt x="1846" y="2182"/>
                      </a:lnTo>
                      <a:lnTo>
                        <a:pt x="1852" y="2186"/>
                      </a:lnTo>
                      <a:lnTo>
                        <a:pt x="1856" y="2188"/>
                      </a:lnTo>
                      <a:lnTo>
                        <a:pt x="1860" y="2190"/>
                      </a:lnTo>
                      <a:lnTo>
                        <a:pt x="1862" y="2194"/>
                      </a:lnTo>
                      <a:lnTo>
                        <a:pt x="1860" y="2200"/>
                      </a:lnTo>
                      <a:lnTo>
                        <a:pt x="1860" y="2200"/>
                      </a:lnTo>
                      <a:lnTo>
                        <a:pt x="1858" y="2208"/>
                      </a:lnTo>
                      <a:lnTo>
                        <a:pt x="1858" y="2214"/>
                      </a:lnTo>
                      <a:lnTo>
                        <a:pt x="1860" y="2218"/>
                      </a:lnTo>
                      <a:lnTo>
                        <a:pt x="1862" y="2224"/>
                      </a:lnTo>
                      <a:lnTo>
                        <a:pt x="1872" y="2238"/>
                      </a:lnTo>
                      <a:lnTo>
                        <a:pt x="1890" y="2260"/>
                      </a:lnTo>
                      <a:lnTo>
                        <a:pt x="1890" y="2260"/>
                      </a:lnTo>
                      <a:lnTo>
                        <a:pt x="1900" y="2272"/>
                      </a:lnTo>
                      <a:lnTo>
                        <a:pt x="1904" y="2282"/>
                      </a:lnTo>
                      <a:lnTo>
                        <a:pt x="1908" y="2292"/>
                      </a:lnTo>
                      <a:lnTo>
                        <a:pt x="1908" y="2298"/>
                      </a:lnTo>
                      <a:lnTo>
                        <a:pt x="1910" y="2310"/>
                      </a:lnTo>
                      <a:lnTo>
                        <a:pt x="1912" y="2314"/>
                      </a:lnTo>
                      <a:lnTo>
                        <a:pt x="1916" y="2318"/>
                      </a:lnTo>
                      <a:lnTo>
                        <a:pt x="1916" y="2318"/>
                      </a:lnTo>
                      <a:lnTo>
                        <a:pt x="1920" y="2322"/>
                      </a:lnTo>
                      <a:lnTo>
                        <a:pt x="1926" y="2324"/>
                      </a:lnTo>
                      <a:lnTo>
                        <a:pt x="1940" y="2326"/>
                      </a:lnTo>
                      <a:lnTo>
                        <a:pt x="1948" y="2328"/>
                      </a:lnTo>
                      <a:lnTo>
                        <a:pt x="1958" y="2332"/>
                      </a:lnTo>
                      <a:lnTo>
                        <a:pt x="1968" y="2336"/>
                      </a:lnTo>
                      <a:lnTo>
                        <a:pt x="1978" y="2344"/>
                      </a:lnTo>
                      <a:lnTo>
                        <a:pt x="1978" y="2344"/>
                      </a:lnTo>
                      <a:lnTo>
                        <a:pt x="1986" y="2352"/>
                      </a:lnTo>
                      <a:lnTo>
                        <a:pt x="1994" y="2358"/>
                      </a:lnTo>
                      <a:lnTo>
                        <a:pt x="2006" y="2360"/>
                      </a:lnTo>
                      <a:lnTo>
                        <a:pt x="2016" y="2364"/>
                      </a:lnTo>
                      <a:lnTo>
                        <a:pt x="2022" y="2368"/>
                      </a:lnTo>
                      <a:lnTo>
                        <a:pt x="2030" y="2374"/>
                      </a:lnTo>
                      <a:lnTo>
                        <a:pt x="2030" y="2374"/>
                      </a:lnTo>
                      <a:lnTo>
                        <a:pt x="2036" y="2382"/>
                      </a:lnTo>
                      <a:lnTo>
                        <a:pt x="2040" y="2388"/>
                      </a:lnTo>
                      <a:lnTo>
                        <a:pt x="2046" y="2400"/>
                      </a:lnTo>
                      <a:lnTo>
                        <a:pt x="2048" y="2410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66" y="2454"/>
                      </a:lnTo>
                      <a:lnTo>
                        <a:pt x="2078" y="2480"/>
                      </a:lnTo>
                      <a:lnTo>
                        <a:pt x="2092" y="2520"/>
                      </a:lnTo>
                      <a:lnTo>
                        <a:pt x="2100" y="2548"/>
                      </a:lnTo>
                      <a:lnTo>
                        <a:pt x="2106" y="2560"/>
                      </a:lnTo>
                      <a:lnTo>
                        <a:pt x="2112" y="2568"/>
                      </a:lnTo>
                      <a:lnTo>
                        <a:pt x="2112" y="2568"/>
                      </a:lnTo>
                      <a:lnTo>
                        <a:pt x="2120" y="2578"/>
                      </a:lnTo>
                      <a:lnTo>
                        <a:pt x="2130" y="2586"/>
                      </a:lnTo>
                      <a:lnTo>
                        <a:pt x="2150" y="2604"/>
                      </a:lnTo>
                      <a:lnTo>
                        <a:pt x="2160" y="2614"/>
                      </a:lnTo>
                      <a:lnTo>
                        <a:pt x="2166" y="2624"/>
                      </a:lnTo>
                      <a:lnTo>
                        <a:pt x="2170" y="2636"/>
                      </a:lnTo>
                      <a:lnTo>
                        <a:pt x="2170" y="2650"/>
                      </a:lnTo>
                      <a:lnTo>
                        <a:pt x="2170" y="2650"/>
                      </a:lnTo>
                      <a:lnTo>
                        <a:pt x="2170" y="2656"/>
                      </a:lnTo>
                      <a:lnTo>
                        <a:pt x="2168" y="2662"/>
                      </a:lnTo>
                      <a:lnTo>
                        <a:pt x="2164" y="2664"/>
                      </a:lnTo>
                      <a:lnTo>
                        <a:pt x="2162" y="2668"/>
                      </a:lnTo>
                      <a:lnTo>
                        <a:pt x="2154" y="2668"/>
                      </a:lnTo>
                      <a:lnTo>
                        <a:pt x="2148" y="2668"/>
                      </a:lnTo>
                      <a:lnTo>
                        <a:pt x="2142" y="2668"/>
                      </a:lnTo>
                      <a:lnTo>
                        <a:pt x="2138" y="2668"/>
                      </a:lnTo>
                      <a:lnTo>
                        <a:pt x="2140" y="2672"/>
                      </a:lnTo>
                      <a:lnTo>
                        <a:pt x="2146" y="2682"/>
                      </a:lnTo>
                      <a:lnTo>
                        <a:pt x="2146" y="2682"/>
                      </a:lnTo>
                      <a:lnTo>
                        <a:pt x="2156" y="2692"/>
                      </a:lnTo>
                      <a:lnTo>
                        <a:pt x="2166" y="2700"/>
                      </a:lnTo>
                      <a:lnTo>
                        <a:pt x="2188" y="2716"/>
                      </a:lnTo>
                      <a:lnTo>
                        <a:pt x="2212" y="2730"/>
                      </a:lnTo>
                      <a:lnTo>
                        <a:pt x="2226" y="2738"/>
                      </a:lnTo>
                      <a:lnTo>
                        <a:pt x="2238" y="2748"/>
                      </a:lnTo>
                      <a:lnTo>
                        <a:pt x="2238" y="2748"/>
                      </a:lnTo>
                      <a:lnTo>
                        <a:pt x="2244" y="2754"/>
                      </a:lnTo>
                      <a:lnTo>
                        <a:pt x="2248" y="2758"/>
                      </a:lnTo>
                      <a:lnTo>
                        <a:pt x="2250" y="2764"/>
                      </a:lnTo>
                      <a:lnTo>
                        <a:pt x="2252" y="2770"/>
                      </a:lnTo>
                      <a:lnTo>
                        <a:pt x="2250" y="2782"/>
                      </a:lnTo>
                      <a:lnTo>
                        <a:pt x="2250" y="2794"/>
                      </a:lnTo>
                      <a:lnTo>
                        <a:pt x="2248" y="2808"/>
                      </a:lnTo>
                      <a:lnTo>
                        <a:pt x="2250" y="2814"/>
                      </a:lnTo>
                      <a:lnTo>
                        <a:pt x="2252" y="2820"/>
                      </a:lnTo>
                      <a:lnTo>
                        <a:pt x="2256" y="2828"/>
                      </a:lnTo>
                      <a:lnTo>
                        <a:pt x="2262" y="2834"/>
                      </a:lnTo>
                      <a:lnTo>
                        <a:pt x="2270" y="2842"/>
                      </a:lnTo>
                      <a:lnTo>
                        <a:pt x="2280" y="2850"/>
                      </a:lnTo>
                      <a:lnTo>
                        <a:pt x="2280" y="2850"/>
                      </a:lnTo>
                      <a:lnTo>
                        <a:pt x="2300" y="2866"/>
                      </a:lnTo>
                      <a:lnTo>
                        <a:pt x="2316" y="2882"/>
                      </a:lnTo>
                      <a:lnTo>
                        <a:pt x="2326" y="2894"/>
                      </a:lnTo>
                      <a:lnTo>
                        <a:pt x="2332" y="2906"/>
                      </a:lnTo>
                      <a:lnTo>
                        <a:pt x="2336" y="2914"/>
                      </a:lnTo>
                      <a:lnTo>
                        <a:pt x="2340" y="2918"/>
                      </a:lnTo>
                      <a:lnTo>
                        <a:pt x="2344" y="2920"/>
                      </a:lnTo>
                      <a:lnTo>
                        <a:pt x="2350" y="2916"/>
                      </a:lnTo>
                      <a:lnTo>
                        <a:pt x="2350" y="2916"/>
                      </a:lnTo>
                      <a:lnTo>
                        <a:pt x="2358" y="2910"/>
                      </a:lnTo>
                      <a:lnTo>
                        <a:pt x="2362" y="2906"/>
                      </a:lnTo>
                      <a:lnTo>
                        <a:pt x="2364" y="2900"/>
                      </a:lnTo>
                      <a:lnTo>
                        <a:pt x="2364" y="2896"/>
                      </a:lnTo>
                      <a:lnTo>
                        <a:pt x="2358" y="2884"/>
                      </a:lnTo>
                      <a:lnTo>
                        <a:pt x="2346" y="2864"/>
                      </a:lnTo>
                      <a:lnTo>
                        <a:pt x="2346" y="2864"/>
                      </a:lnTo>
                      <a:lnTo>
                        <a:pt x="2340" y="2856"/>
                      </a:lnTo>
                      <a:lnTo>
                        <a:pt x="2336" y="2850"/>
                      </a:lnTo>
                      <a:lnTo>
                        <a:pt x="2332" y="2850"/>
                      </a:lnTo>
                      <a:lnTo>
                        <a:pt x="2330" y="2850"/>
                      </a:lnTo>
                      <a:lnTo>
                        <a:pt x="2324" y="2854"/>
                      </a:lnTo>
                      <a:lnTo>
                        <a:pt x="2320" y="2854"/>
                      </a:lnTo>
                      <a:lnTo>
                        <a:pt x="2316" y="2850"/>
                      </a:lnTo>
                      <a:lnTo>
                        <a:pt x="2316" y="2850"/>
                      </a:lnTo>
                      <a:lnTo>
                        <a:pt x="2312" y="2846"/>
                      </a:lnTo>
                      <a:lnTo>
                        <a:pt x="2310" y="2842"/>
                      </a:lnTo>
                      <a:lnTo>
                        <a:pt x="2310" y="2832"/>
                      </a:lnTo>
                      <a:lnTo>
                        <a:pt x="2310" y="2826"/>
                      </a:lnTo>
                      <a:lnTo>
                        <a:pt x="2310" y="2820"/>
                      </a:lnTo>
                      <a:lnTo>
                        <a:pt x="2306" y="2810"/>
                      </a:lnTo>
                      <a:lnTo>
                        <a:pt x="2300" y="2798"/>
                      </a:lnTo>
                      <a:lnTo>
                        <a:pt x="2300" y="2798"/>
                      </a:lnTo>
                      <a:lnTo>
                        <a:pt x="2290" y="2776"/>
                      </a:lnTo>
                      <a:lnTo>
                        <a:pt x="2286" y="2762"/>
                      </a:lnTo>
                      <a:lnTo>
                        <a:pt x="2282" y="2748"/>
                      </a:lnTo>
                      <a:lnTo>
                        <a:pt x="2276" y="2730"/>
                      </a:lnTo>
                      <a:lnTo>
                        <a:pt x="2276" y="2730"/>
                      </a:lnTo>
                      <a:lnTo>
                        <a:pt x="2270" y="2718"/>
                      </a:lnTo>
                      <a:lnTo>
                        <a:pt x="2264" y="2708"/>
                      </a:lnTo>
                      <a:lnTo>
                        <a:pt x="2250" y="2690"/>
                      </a:lnTo>
                      <a:lnTo>
                        <a:pt x="2236" y="2672"/>
                      </a:lnTo>
                      <a:lnTo>
                        <a:pt x="2230" y="2662"/>
                      </a:lnTo>
                      <a:lnTo>
                        <a:pt x="2224" y="2648"/>
                      </a:lnTo>
                      <a:lnTo>
                        <a:pt x="2224" y="2648"/>
                      </a:lnTo>
                      <a:lnTo>
                        <a:pt x="2220" y="2636"/>
                      </a:lnTo>
                      <a:lnTo>
                        <a:pt x="2214" y="2624"/>
                      </a:lnTo>
                      <a:lnTo>
                        <a:pt x="2198" y="2604"/>
                      </a:lnTo>
                      <a:lnTo>
                        <a:pt x="2182" y="2584"/>
                      </a:lnTo>
                      <a:lnTo>
                        <a:pt x="2168" y="2564"/>
                      </a:lnTo>
                      <a:lnTo>
                        <a:pt x="2168" y="2564"/>
                      </a:lnTo>
                      <a:lnTo>
                        <a:pt x="2160" y="2550"/>
                      </a:lnTo>
                      <a:lnTo>
                        <a:pt x="2154" y="2534"/>
                      </a:lnTo>
                      <a:lnTo>
                        <a:pt x="2148" y="2516"/>
                      </a:lnTo>
                      <a:lnTo>
                        <a:pt x="2144" y="2498"/>
                      </a:lnTo>
                      <a:lnTo>
                        <a:pt x="2142" y="2482"/>
                      </a:lnTo>
                      <a:lnTo>
                        <a:pt x="2142" y="2470"/>
                      </a:lnTo>
                      <a:lnTo>
                        <a:pt x="2144" y="2466"/>
                      </a:lnTo>
                      <a:lnTo>
                        <a:pt x="2146" y="2464"/>
                      </a:lnTo>
                      <a:lnTo>
                        <a:pt x="2148" y="2464"/>
                      </a:lnTo>
                      <a:lnTo>
                        <a:pt x="2154" y="2466"/>
                      </a:lnTo>
                      <a:lnTo>
                        <a:pt x="2154" y="2466"/>
                      </a:lnTo>
                      <a:lnTo>
                        <a:pt x="2168" y="2474"/>
                      </a:lnTo>
                      <a:lnTo>
                        <a:pt x="2172" y="2476"/>
                      </a:lnTo>
                      <a:lnTo>
                        <a:pt x="2178" y="2474"/>
                      </a:lnTo>
                      <a:lnTo>
                        <a:pt x="2186" y="2478"/>
                      </a:lnTo>
                      <a:lnTo>
                        <a:pt x="2186" y="2478"/>
                      </a:lnTo>
                      <a:lnTo>
                        <a:pt x="2198" y="2484"/>
                      </a:lnTo>
                      <a:lnTo>
                        <a:pt x="2202" y="2488"/>
                      </a:lnTo>
                      <a:lnTo>
                        <a:pt x="2206" y="2492"/>
                      </a:lnTo>
                      <a:lnTo>
                        <a:pt x="2214" y="2508"/>
                      </a:lnTo>
                      <a:lnTo>
                        <a:pt x="2222" y="2536"/>
                      </a:lnTo>
                      <a:lnTo>
                        <a:pt x="2222" y="2536"/>
                      </a:lnTo>
                      <a:lnTo>
                        <a:pt x="2228" y="2556"/>
                      </a:lnTo>
                      <a:lnTo>
                        <a:pt x="2236" y="2574"/>
                      </a:lnTo>
                      <a:lnTo>
                        <a:pt x="2244" y="2594"/>
                      </a:lnTo>
                      <a:lnTo>
                        <a:pt x="2254" y="2612"/>
                      </a:lnTo>
                      <a:lnTo>
                        <a:pt x="2264" y="2628"/>
                      </a:lnTo>
                      <a:lnTo>
                        <a:pt x="2276" y="2642"/>
                      </a:lnTo>
                      <a:lnTo>
                        <a:pt x="2288" y="2654"/>
                      </a:lnTo>
                      <a:lnTo>
                        <a:pt x="2300" y="2664"/>
                      </a:lnTo>
                      <a:lnTo>
                        <a:pt x="2300" y="2664"/>
                      </a:lnTo>
                      <a:lnTo>
                        <a:pt x="2308" y="2672"/>
                      </a:lnTo>
                      <a:lnTo>
                        <a:pt x="2314" y="2678"/>
                      </a:lnTo>
                      <a:lnTo>
                        <a:pt x="2320" y="2694"/>
                      </a:lnTo>
                      <a:lnTo>
                        <a:pt x="2324" y="2700"/>
                      </a:lnTo>
                      <a:lnTo>
                        <a:pt x="2328" y="2706"/>
                      </a:lnTo>
                      <a:lnTo>
                        <a:pt x="2338" y="2714"/>
                      </a:lnTo>
                      <a:lnTo>
                        <a:pt x="2352" y="2722"/>
                      </a:lnTo>
                      <a:lnTo>
                        <a:pt x="2352" y="2722"/>
                      </a:lnTo>
                      <a:lnTo>
                        <a:pt x="2360" y="2724"/>
                      </a:lnTo>
                      <a:lnTo>
                        <a:pt x="2364" y="2728"/>
                      </a:lnTo>
                      <a:lnTo>
                        <a:pt x="2368" y="2732"/>
                      </a:lnTo>
                      <a:lnTo>
                        <a:pt x="2370" y="2736"/>
                      </a:lnTo>
                      <a:lnTo>
                        <a:pt x="2368" y="2746"/>
                      </a:lnTo>
                      <a:lnTo>
                        <a:pt x="2366" y="2754"/>
                      </a:lnTo>
                      <a:lnTo>
                        <a:pt x="2364" y="2764"/>
                      </a:lnTo>
                      <a:lnTo>
                        <a:pt x="2362" y="2772"/>
                      </a:lnTo>
                      <a:lnTo>
                        <a:pt x="2364" y="2776"/>
                      </a:lnTo>
                      <a:lnTo>
                        <a:pt x="2368" y="2782"/>
                      </a:lnTo>
                      <a:lnTo>
                        <a:pt x="2372" y="2786"/>
                      </a:lnTo>
                      <a:lnTo>
                        <a:pt x="2380" y="2790"/>
                      </a:lnTo>
                      <a:lnTo>
                        <a:pt x="2380" y="2790"/>
                      </a:lnTo>
                      <a:lnTo>
                        <a:pt x="2394" y="2798"/>
                      </a:lnTo>
                      <a:lnTo>
                        <a:pt x="2402" y="2804"/>
                      </a:lnTo>
                      <a:lnTo>
                        <a:pt x="2408" y="2810"/>
                      </a:lnTo>
                      <a:lnTo>
                        <a:pt x="2410" y="2816"/>
                      </a:lnTo>
                      <a:lnTo>
                        <a:pt x="2422" y="2834"/>
                      </a:lnTo>
                      <a:lnTo>
                        <a:pt x="2432" y="2848"/>
                      </a:lnTo>
                      <a:lnTo>
                        <a:pt x="2450" y="2864"/>
                      </a:lnTo>
                      <a:lnTo>
                        <a:pt x="2450" y="2864"/>
                      </a:lnTo>
                      <a:lnTo>
                        <a:pt x="2476" y="2890"/>
                      </a:lnTo>
                      <a:lnTo>
                        <a:pt x="2494" y="2912"/>
                      </a:lnTo>
                      <a:lnTo>
                        <a:pt x="2504" y="2928"/>
                      </a:lnTo>
                      <a:lnTo>
                        <a:pt x="2512" y="2942"/>
                      </a:lnTo>
                      <a:lnTo>
                        <a:pt x="2516" y="2954"/>
                      </a:lnTo>
                      <a:lnTo>
                        <a:pt x="2518" y="2964"/>
                      </a:lnTo>
                      <a:lnTo>
                        <a:pt x="2522" y="2976"/>
                      </a:lnTo>
                      <a:lnTo>
                        <a:pt x="2526" y="2988"/>
                      </a:lnTo>
                      <a:lnTo>
                        <a:pt x="2526" y="2988"/>
                      </a:lnTo>
                      <a:lnTo>
                        <a:pt x="2530" y="2998"/>
                      </a:lnTo>
                      <a:lnTo>
                        <a:pt x="2530" y="3010"/>
                      </a:lnTo>
                      <a:lnTo>
                        <a:pt x="2528" y="3020"/>
                      </a:lnTo>
                      <a:lnTo>
                        <a:pt x="2524" y="3028"/>
                      </a:lnTo>
                      <a:lnTo>
                        <a:pt x="2518" y="3038"/>
                      </a:lnTo>
                      <a:lnTo>
                        <a:pt x="2516" y="3050"/>
                      </a:lnTo>
                      <a:lnTo>
                        <a:pt x="2516" y="3060"/>
                      </a:lnTo>
                      <a:lnTo>
                        <a:pt x="2520" y="3072"/>
                      </a:lnTo>
                      <a:lnTo>
                        <a:pt x="2520" y="3072"/>
                      </a:lnTo>
                      <a:lnTo>
                        <a:pt x="2528" y="3084"/>
                      </a:lnTo>
                      <a:lnTo>
                        <a:pt x="2534" y="3094"/>
                      </a:lnTo>
                      <a:lnTo>
                        <a:pt x="2550" y="3106"/>
                      </a:lnTo>
                      <a:lnTo>
                        <a:pt x="2570" y="3120"/>
                      </a:lnTo>
                      <a:lnTo>
                        <a:pt x="2580" y="3130"/>
                      </a:lnTo>
                      <a:lnTo>
                        <a:pt x="2594" y="3140"/>
                      </a:lnTo>
                      <a:lnTo>
                        <a:pt x="2594" y="3140"/>
                      </a:lnTo>
                      <a:lnTo>
                        <a:pt x="2606" y="3152"/>
                      </a:lnTo>
                      <a:lnTo>
                        <a:pt x="2618" y="3158"/>
                      </a:lnTo>
                      <a:lnTo>
                        <a:pt x="2628" y="3162"/>
                      </a:lnTo>
                      <a:lnTo>
                        <a:pt x="2638" y="3164"/>
                      </a:lnTo>
                      <a:lnTo>
                        <a:pt x="2648" y="3168"/>
                      </a:lnTo>
                      <a:lnTo>
                        <a:pt x="2658" y="3170"/>
                      </a:lnTo>
                      <a:lnTo>
                        <a:pt x="2668" y="3176"/>
                      </a:lnTo>
                      <a:lnTo>
                        <a:pt x="2680" y="3186"/>
                      </a:lnTo>
                      <a:lnTo>
                        <a:pt x="2680" y="3186"/>
                      </a:lnTo>
                      <a:lnTo>
                        <a:pt x="2694" y="3198"/>
                      </a:lnTo>
                      <a:lnTo>
                        <a:pt x="2714" y="3210"/>
                      </a:lnTo>
                      <a:lnTo>
                        <a:pt x="2736" y="3224"/>
                      </a:lnTo>
                      <a:lnTo>
                        <a:pt x="2762" y="3236"/>
                      </a:lnTo>
                      <a:lnTo>
                        <a:pt x="2814" y="3260"/>
                      </a:lnTo>
                      <a:lnTo>
                        <a:pt x="2862" y="3278"/>
                      </a:lnTo>
                      <a:lnTo>
                        <a:pt x="2862" y="3278"/>
                      </a:lnTo>
                      <a:lnTo>
                        <a:pt x="2880" y="3282"/>
                      </a:lnTo>
                      <a:lnTo>
                        <a:pt x="2894" y="3282"/>
                      </a:lnTo>
                      <a:lnTo>
                        <a:pt x="2906" y="3278"/>
                      </a:lnTo>
                      <a:lnTo>
                        <a:pt x="2916" y="3272"/>
                      </a:lnTo>
                      <a:lnTo>
                        <a:pt x="2926" y="3266"/>
                      </a:lnTo>
                      <a:lnTo>
                        <a:pt x="2938" y="3260"/>
                      </a:lnTo>
                      <a:lnTo>
                        <a:pt x="2950" y="3258"/>
                      </a:lnTo>
                      <a:lnTo>
                        <a:pt x="2968" y="3260"/>
                      </a:lnTo>
                      <a:lnTo>
                        <a:pt x="2968" y="3260"/>
                      </a:lnTo>
                      <a:lnTo>
                        <a:pt x="2984" y="3264"/>
                      </a:lnTo>
                      <a:lnTo>
                        <a:pt x="2996" y="3272"/>
                      </a:lnTo>
                      <a:lnTo>
                        <a:pt x="3006" y="3280"/>
                      </a:lnTo>
                      <a:lnTo>
                        <a:pt x="3014" y="3290"/>
                      </a:lnTo>
                      <a:lnTo>
                        <a:pt x="3032" y="3314"/>
                      </a:lnTo>
                      <a:lnTo>
                        <a:pt x="3042" y="3326"/>
                      </a:lnTo>
                      <a:lnTo>
                        <a:pt x="3054" y="3338"/>
                      </a:lnTo>
                      <a:lnTo>
                        <a:pt x="3054" y="3338"/>
                      </a:lnTo>
                      <a:lnTo>
                        <a:pt x="3072" y="3356"/>
                      </a:lnTo>
                      <a:lnTo>
                        <a:pt x="3086" y="3364"/>
                      </a:lnTo>
                      <a:lnTo>
                        <a:pt x="3094" y="3368"/>
                      </a:lnTo>
                      <a:lnTo>
                        <a:pt x="3104" y="3368"/>
                      </a:lnTo>
                      <a:lnTo>
                        <a:pt x="3104" y="3368"/>
                      </a:lnTo>
                      <a:lnTo>
                        <a:pt x="3116" y="3368"/>
                      </a:lnTo>
                      <a:lnTo>
                        <a:pt x="3124" y="3370"/>
                      </a:lnTo>
                      <a:lnTo>
                        <a:pt x="3140" y="3376"/>
                      </a:lnTo>
                      <a:lnTo>
                        <a:pt x="3140" y="3376"/>
                      </a:lnTo>
                      <a:lnTo>
                        <a:pt x="3146" y="3382"/>
                      </a:lnTo>
                      <a:lnTo>
                        <a:pt x="3150" y="3386"/>
                      </a:lnTo>
                      <a:lnTo>
                        <a:pt x="3152" y="3388"/>
                      </a:lnTo>
                      <a:lnTo>
                        <a:pt x="3160" y="3390"/>
                      </a:lnTo>
                      <a:lnTo>
                        <a:pt x="3160" y="3390"/>
                      </a:lnTo>
                      <a:lnTo>
                        <a:pt x="3174" y="3392"/>
                      </a:lnTo>
                      <a:lnTo>
                        <a:pt x="3186" y="3398"/>
                      </a:lnTo>
                      <a:lnTo>
                        <a:pt x="3196" y="3404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4"/>
                      </a:lnTo>
                      <a:lnTo>
                        <a:pt x="3202" y="3402"/>
                      </a:lnTo>
                      <a:lnTo>
                        <a:pt x="3202" y="3400"/>
                      </a:lnTo>
                      <a:lnTo>
                        <a:pt x="3210" y="3404"/>
                      </a:lnTo>
                      <a:lnTo>
                        <a:pt x="3210" y="3404"/>
                      </a:lnTo>
                      <a:lnTo>
                        <a:pt x="3212" y="3406"/>
                      </a:lnTo>
                      <a:lnTo>
                        <a:pt x="3218" y="3406"/>
                      </a:lnTo>
                      <a:lnTo>
                        <a:pt x="3226" y="3406"/>
                      </a:lnTo>
                      <a:lnTo>
                        <a:pt x="3234" y="3404"/>
                      </a:lnTo>
                      <a:lnTo>
                        <a:pt x="3236" y="3402"/>
                      </a:lnTo>
                      <a:lnTo>
                        <a:pt x="3234" y="3400"/>
                      </a:lnTo>
                      <a:lnTo>
                        <a:pt x="3234" y="3400"/>
                      </a:lnTo>
                      <a:lnTo>
                        <a:pt x="3230" y="3398"/>
                      </a:lnTo>
                      <a:lnTo>
                        <a:pt x="3230" y="3396"/>
                      </a:lnTo>
                      <a:lnTo>
                        <a:pt x="3230" y="3394"/>
                      </a:lnTo>
                      <a:lnTo>
                        <a:pt x="3232" y="3394"/>
                      </a:lnTo>
                      <a:lnTo>
                        <a:pt x="3232" y="3394"/>
                      </a:lnTo>
                      <a:lnTo>
                        <a:pt x="3236" y="3396"/>
                      </a:lnTo>
                      <a:lnTo>
                        <a:pt x="3238" y="3396"/>
                      </a:lnTo>
                      <a:lnTo>
                        <a:pt x="3240" y="3392"/>
                      </a:lnTo>
                      <a:lnTo>
                        <a:pt x="3240" y="3392"/>
                      </a:lnTo>
                      <a:lnTo>
                        <a:pt x="3242" y="3398"/>
                      </a:lnTo>
                      <a:lnTo>
                        <a:pt x="3242" y="3398"/>
                      </a:lnTo>
                      <a:lnTo>
                        <a:pt x="3248" y="3406"/>
                      </a:lnTo>
                      <a:lnTo>
                        <a:pt x="3252" y="3410"/>
                      </a:lnTo>
                      <a:lnTo>
                        <a:pt x="3254" y="3412"/>
                      </a:lnTo>
                      <a:lnTo>
                        <a:pt x="3252" y="3416"/>
                      </a:lnTo>
                      <a:lnTo>
                        <a:pt x="3252" y="3416"/>
                      </a:lnTo>
                      <a:lnTo>
                        <a:pt x="3250" y="3418"/>
                      </a:lnTo>
                      <a:lnTo>
                        <a:pt x="3250" y="3418"/>
                      </a:lnTo>
                      <a:lnTo>
                        <a:pt x="3246" y="3416"/>
                      </a:lnTo>
                      <a:lnTo>
                        <a:pt x="3244" y="3412"/>
                      </a:lnTo>
                      <a:lnTo>
                        <a:pt x="3242" y="3412"/>
                      </a:lnTo>
                      <a:lnTo>
                        <a:pt x="3240" y="3414"/>
                      </a:lnTo>
                      <a:lnTo>
                        <a:pt x="3240" y="3414"/>
                      </a:lnTo>
                      <a:lnTo>
                        <a:pt x="3238" y="3418"/>
                      </a:lnTo>
                      <a:lnTo>
                        <a:pt x="3242" y="3422"/>
                      </a:lnTo>
                      <a:lnTo>
                        <a:pt x="3246" y="3426"/>
                      </a:lnTo>
                      <a:lnTo>
                        <a:pt x="3252" y="3434"/>
                      </a:lnTo>
                      <a:lnTo>
                        <a:pt x="3252" y="3434"/>
                      </a:lnTo>
                      <a:lnTo>
                        <a:pt x="3258" y="3442"/>
                      </a:lnTo>
                      <a:lnTo>
                        <a:pt x="3266" y="3448"/>
                      </a:lnTo>
                      <a:lnTo>
                        <a:pt x="3274" y="3454"/>
                      </a:lnTo>
                      <a:lnTo>
                        <a:pt x="3278" y="3460"/>
                      </a:lnTo>
                      <a:lnTo>
                        <a:pt x="3282" y="3466"/>
                      </a:lnTo>
                      <a:lnTo>
                        <a:pt x="3282" y="3466"/>
                      </a:lnTo>
                      <a:lnTo>
                        <a:pt x="3288" y="3478"/>
                      </a:lnTo>
                      <a:lnTo>
                        <a:pt x="3294" y="3486"/>
                      </a:lnTo>
                      <a:lnTo>
                        <a:pt x="3304" y="3494"/>
                      </a:lnTo>
                      <a:lnTo>
                        <a:pt x="3316" y="3506"/>
                      </a:lnTo>
                      <a:lnTo>
                        <a:pt x="3316" y="3506"/>
                      </a:lnTo>
                      <a:lnTo>
                        <a:pt x="3318" y="3510"/>
                      </a:lnTo>
                      <a:lnTo>
                        <a:pt x="3318" y="3512"/>
                      </a:lnTo>
                      <a:lnTo>
                        <a:pt x="3314" y="3514"/>
                      </a:lnTo>
                      <a:lnTo>
                        <a:pt x="3310" y="3518"/>
                      </a:lnTo>
                      <a:lnTo>
                        <a:pt x="3310" y="3518"/>
                      </a:lnTo>
                      <a:lnTo>
                        <a:pt x="3310" y="3520"/>
                      </a:lnTo>
                      <a:lnTo>
                        <a:pt x="3310" y="3520"/>
                      </a:lnTo>
                      <a:lnTo>
                        <a:pt x="3316" y="3522"/>
                      </a:lnTo>
                      <a:lnTo>
                        <a:pt x="3318" y="3522"/>
                      </a:lnTo>
                      <a:lnTo>
                        <a:pt x="3318" y="3522"/>
                      </a:lnTo>
                      <a:lnTo>
                        <a:pt x="3318" y="3528"/>
                      </a:lnTo>
                      <a:lnTo>
                        <a:pt x="3318" y="3528"/>
                      </a:lnTo>
                      <a:lnTo>
                        <a:pt x="3318" y="3534"/>
                      </a:lnTo>
                      <a:lnTo>
                        <a:pt x="3316" y="3534"/>
                      </a:lnTo>
                      <a:lnTo>
                        <a:pt x="3314" y="3536"/>
                      </a:lnTo>
                      <a:lnTo>
                        <a:pt x="3312" y="3540"/>
                      </a:lnTo>
                      <a:lnTo>
                        <a:pt x="3312" y="3540"/>
                      </a:lnTo>
                      <a:lnTo>
                        <a:pt x="3312" y="3550"/>
                      </a:lnTo>
                      <a:lnTo>
                        <a:pt x="3314" y="3558"/>
                      </a:lnTo>
                      <a:lnTo>
                        <a:pt x="3318" y="3564"/>
                      </a:lnTo>
                      <a:lnTo>
                        <a:pt x="3322" y="3566"/>
                      </a:lnTo>
                      <a:lnTo>
                        <a:pt x="3322" y="3566"/>
                      </a:lnTo>
                      <a:lnTo>
                        <a:pt x="3330" y="3570"/>
                      </a:lnTo>
                      <a:lnTo>
                        <a:pt x="3334" y="3574"/>
                      </a:lnTo>
                      <a:lnTo>
                        <a:pt x="3338" y="3578"/>
                      </a:lnTo>
                      <a:lnTo>
                        <a:pt x="3338" y="3578"/>
                      </a:lnTo>
                      <a:lnTo>
                        <a:pt x="3340" y="3582"/>
                      </a:lnTo>
                      <a:lnTo>
                        <a:pt x="3342" y="3580"/>
                      </a:lnTo>
                      <a:lnTo>
                        <a:pt x="3348" y="3574"/>
                      </a:lnTo>
                      <a:lnTo>
                        <a:pt x="3348" y="3574"/>
                      </a:lnTo>
                      <a:lnTo>
                        <a:pt x="3350" y="3572"/>
                      </a:lnTo>
                      <a:lnTo>
                        <a:pt x="3350" y="3570"/>
                      </a:lnTo>
                      <a:lnTo>
                        <a:pt x="3348" y="3566"/>
                      </a:lnTo>
                      <a:lnTo>
                        <a:pt x="3338" y="3558"/>
                      </a:lnTo>
                      <a:lnTo>
                        <a:pt x="3338" y="3558"/>
                      </a:lnTo>
                      <a:lnTo>
                        <a:pt x="3336" y="3554"/>
                      </a:lnTo>
                      <a:lnTo>
                        <a:pt x="3336" y="3552"/>
                      </a:lnTo>
                      <a:lnTo>
                        <a:pt x="3336" y="3550"/>
                      </a:lnTo>
                      <a:lnTo>
                        <a:pt x="3338" y="3552"/>
                      </a:lnTo>
                      <a:lnTo>
                        <a:pt x="3338" y="3552"/>
                      </a:lnTo>
                      <a:lnTo>
                        <a:pt x="3342" y="3554"/>
                      </a:lnTo>
                      <a:lnTo>
                        <a:pt x="3348" y="3558"/>
                      </a:lnTo>
                      <a:lnTo>
                        <a:pt x="3354" y="3562"/>
                      </a:lnTo>
                      <a:lnTo>
                        <a:pt x="3358" y="3566"/>
                      </a:lnTo>
                      <a:lnTo>
                        <a:pt x="3358" y="3566"/>
                      </a:lnTo>
                      <a:lnTo>
                        <a:pt x="3358" y="3576"/>
                      </a:lnTo>
                      <a:lnTo>
                        <a:pt x="3360" y="3578"/>
                      </a:lnTo>
                      <a:lnTo>
                        <a:pt x="3362" y="3582"/>
                      </a:lnTo>
                      <a:lnTo>
                        <a:pt x="3362" y="3582"/>
                      </a:lnTo>
                      <a:lnTo>
                        <a:pt x="3366" y="3584"/>
                      </a:lnTo>
                      <a:lnTo>
                        <a:pt x="3368" y="3586"/>
                      </a:lnTo>
                      <a:lnTo>
                        <a:pt x="3374" y="3586"/>
                      </a:lnTo>
                      <a:lnTo>
                        <a:pt x="3384" y="3592"/>
                      </a:lnTo>
                      <a:lnTo>
                        <a:pt x="3384" y="3592"/>
                      </a:lnTo>
                      <a:lnTo>
                        <a:pt x="3398" y="3604"/>
                      </a:lnTo>
                      <a:lnTo>
                        <a:pt x="3402" y="3608"/>
                      </a:lnTo>
                      <a:lnTo>
                        <a:pt x="3402" y="3612"/>
                      </a:lnTo>
                      <a:lnTo>
                        <a:pt x="3402" y="3612"/>
                      </a:lnTo>
                      <a:lnTo>
                        <a:pt x="3402" y="3620"/>
                      </a:lnTo>
                      <a:lnTo>
                        <a:pt x="3400" y="3624"/>
                      </a:lnTo>
                      <a:lnTo>
                        <a:pt x="3398" y="3626"/>
                      </a:lnTo>
                      <a:lnTo>
                        <a:pt x="3398" y="3626"/>
                      </a:lnTo>
                      <a:lnTo>
                        <a:pt x="3398" y="3628"/>
                      </a:lnTo>
                      <a:lnTo>
                        <a:pt x="3396" y="3630"/>
                      </a:lnTo>
                      <a:lnTo>
                        <a:pt x="3400" y="3634"/>
                      </a:lnTo>
                      <a:lnTo>
                        <a:pt x="3404" y="3636"/>
                      </a:lnTo>
                      <a:lnTo>
                        <a:pt x="3408" y="3638"/>
                      </a:lnTo>
                      <a:lnTo>
                        <a:pt x="3408" y="3638"/>
                      </a:lnTo>
                      <a:lnTo>
                        <a:pt x="3410" y="3640"/>
                      </a:lnTo>
                      <a:lnTo>
                        <a:pt x="3414" y="3640"/>
                      </a:lnTo>
                      <a:lnTo>
                        <a:pt x="3414" y="3642"/>
                      </a:lnTo>
                      <a:lnTo>
                        <a:pt x="3416" y="3640"/>
                      </a:lnTo>
                      <a:lnTo>
                        <a:pt x="3416" y="3640"/>
                      </a:lnTo>
                      <a:lnTo>
                        <a:pt x="3416" y="3636"/>
                      </a:lnTo>
                      <a:lnTo>
                        <a:pt x="3414" y="3634"/>
                      </a:lnTo>
                      <a:lnTo>
                        <a:pt x="3410" y="3630"/>
                      </a:lnTo>
                      <a:lnTo>
                        <a:pt x="3406" y="3626"/>
                      </a:lnTo>
                      <a:lnTo>
                        <a:pt x="3408" y="3626"/>
                      </a:lnTo>
                      <a:lnTo>
                        <a:pt x="3410" y="3624"/>
                      </a:lnTo>
                      <a:lnTo>
                        <a:pt x="3410" y="3624"/>
                      </a:lnTo>
                      <a:lnTo>
                        <a:pt x="3414" y="3622"/>
                      </a:lnTo>
                      <a:lnTo>
                        <a:pt x="3414" y="3624"/>
                      </a:lnTo>
                      <a:lnTo>
                        <a:pt x="3416" y="3628"/>
                      </a:lnTo>
                      <a:lnTo>
                        <a:pt x="3418" y="3630"/>
                      </a:lnTo>
                      <a:lnTo>
                        <a:pt x="3418" y="3630"/>
                      </a:lnTo>
                      <a:lnTo>
                        <a:pt x="3420" y="3630"/>
                      </a:lnTo>
                      <a:lnTo>
                        <a:pt x="3422" y="3632"/>
                      </a:lnTo>
                      <a:lnTo>
                        <a:pt x="3422" y="3636"/>
                      </a:lnTo>
                      <a:lnTo>
                        <a:pt x="3422" y="3642"/>
                      </a:lnTo>
                      <a:lnTo>
                        <a:pt x="3422" y="3646"/>
                      </a:lnTo>
                      <a:lnTo>
                        <a:pt x="3422" y="3646"/>
                      </a:lnTo>
                      <a:lnTo>
                        <a:pt x="3428" y="3654"/>
                      </a:lnTo>
                      <a:lnTo>
                        <a:pt x="3430" y="3656"/>
                      </a:lnTo>
                      <a:lnTo>
                        <a:pt x="3432" y="3656"/>
                      </a:lnTo>
                      <a:lnTo>
                        <a:pt x="3432" y="3656"/>
                      </a:lnTo>
                      <a:lnTo>
                        <a:pt x="3434" y="3648"/>
                      </a:lnTo>
                      <a:lnTo>
                        <a:pt x="3436" y="3646"/>
                      </a:lnTo>
                      <a:lnTo>
                        <a:pt x="3440" y="3644"/>
                      </a:lnTo>
                      <a:lnTo>
                        <a:pt x="3440" y="3644"/>
                      </a:lnTo>
                      <a:lnTo>
                        <a:pt x="3452" y="3646"/>
                      </a:lnTo>
                      <a:lnTo>
                        <a:pt x="3464" y="3650"/>
                      </a:lnTo>
                      <a:lnTo>
                        <a:pt x="3472" y="3652"/>
                      </a:lnTo>
                      <a:lnTo>
                        <a:pt x="3476" y="3654"/>
                      </a:lnTo>
                      <a:lnTo>
                        <a:pt x="3476" y="3654"/>
                      </a:lnTo>
                      <a:lnTo>
                        <a:pt x="3478" y="3652"/>
                      </a:lnTo>
                      <a:lnTo>
                        <a:pt x="3480" y="3654"/>
                      </a:lnTo>
                      <a:lnTo>
                        <a:pt x="3482" y="3662"/>
                      </a:lnTo>
                      <a:lnTo>
                        <a:pt x="3482" y="3662"/>
                      </a:lnTo>
                      <a:lnTo>
                        <a:pt x="3484" y="3666"/>
                      </a:lnTo>
                      <a:lnTo>
                        <a:pt x="3484" y="3670"/>
                      </a:lnTo>
                      <a:lnTo>
                        <a:pt x="3486" y="3672"/>
                      </a:lnTo>
                      <a:lnTo>
                        <a:pt x="3490" y="3676"/>
                      </a:lnTo>
                      <a:lnTo>
                        <a:pt x="3490" y="3676"/>
                      </a:lnTo>
                      <a:lnTo>
                        <a:pt x="3496" y="3678"/>
                      </a:lnTo>
                      <a:lnTo>
                        <a:pt x="3498" y="3678"/>
                      </a:lnTo>
                      <a:lnTo>
                        <a:pt x="3498" y="3674"/>
                      </a:lnTo>
                      <a:lnTo>
                        <a:pt x="3498" y="3674"/>
                      </a:lnTo>
                      <a:lnTo>
                        <a:pt x="3500" y="3668"/>
                      </a:lnTo>
                      <a:lnTo>
                        <a:pt x="3502" y="3666"/>
                      </a:lnTo>
                      <a:lnTo>
                        <a:pt x="3504" y="3666"/>
                      </a:lnTo>
                      <a:lnTo>
                        <a:pt x="3504" y="3668"/>
                      </a:lnTo>
                      <a:lnTo>
                        <a:pt x="3504" y="3668"/>
                      </a:lnTo>
                      <a:lnTo>
                        <a:pt x="3504" y="3672"/>
                      </a:lnTo>
                      <a:lnTo>
                        <a:pt x="3508" y="3680"/>
                      </a:lnTo>
                      <a:lnTo>
                        <a:pt x="3510" y="3686"/>
                      </a:lnTo>
                      <a:lnTo>
                        <a:pt x="3510" y="3694"/>
                      </a:lnTo>
                      <a:lnTo>
                        <a:pt x="3510" y="3694"/>
                      </a:lnTo>
                      <a:lnTo>
                        <a:pt x="3510" y="3696"/>
                      </a:lnTo>
                      <a:lnTo>
                        <a:pt x="3510" y="3698"/>
                      </a:lnTo>
                      <a:lnTo>
                        <a:pt x="3516" y="3698"/>
                      </a:lnTo>
                      <a:lnTo>
                        <a:pt x="3528" y="3696"/>
                      </a:lnTo>
                      <a:lnTo>
                        <a:pt x="3528" y="3696"/>
                      </a:lnTo>
                      <a:lnTo>
                        <a:pt x="3530" y="3696"/>
                      </a:lnTo>
                      <a:lnTo>
                        <a:pt x="3532" y="3696"/>
                      </a:lnTo>
                      <a:lnTo>
                        <a:pt x="3532" y="3692"/>
                      </a:lnTo>
                      <a:lnTo>
                        <a:pt x="3532" y="3690"/>
                      </a:lnTo>
                      <a:lnTo>
                        <a:pt x="3538" y="3688"/>
                      </a:lnTo>
                      <a:lnTo>
                        <a:pt x="3538" y="3688"/>
                      </a:lnTo>
                      <a:lnTo>
                        <a:pt x="3544" y="3688"/>
                      </a:lnTo>
                      <a:lnTo>
                        <a:pt x="3546" y="3686"/>
                      </a:lnTo>
                      <a:lnTo>
                        <a:pt x="3548" y="3684"/>
                      </a:lnTo>
                      <a:lnTo>
                        <a:pt x="3546" y="3680"/>
                      </a:lnTo>
                      <a:lnTo>
                        <a:pt x="3542" y="3672"/>
                      </a:lnTo>
                      <a:lnTo>
                        <a:pt x="3542" y="3672"/>
                      </a:lnTo>
                      <a:lnTo>
                        <a:pt x="3536" y="3664"/>
                      </a:lnTo>
                      <a:lnTo>
                        <a:pt x="3534" y="3660"/>
                      </a:lnTo>
                      <a:lnTo>
                        <a:pt x="3534" y="3658"/>
                      </a:lnTo>
                      <a:lnTo>
                        <a:pt x="3532" y="3658"/>
                      </a:lnTo>
                      <a:lnTo>
                        <a:pt x="3532" y="3658"/>
                      </a:lnTo>
                      <a:lnTo>
                        <a:pt x="3530" y="3658"/>
                      </a:lnTo>
                      <a:lnTo>
                        <a:pt x="3528" y="3656"/>
                      </a:lnTo>
                      <a:lnTo>
                        <a:pt x="3526" y="3652"/>
                      </a:lnTo>
                      <a:lnTo>
                        <a:pt x="3528" y="3648"/>
                      </a:lnTo>
                      <a:lnTo>
                        <a:pt x="3530" y="3646"/>
                      </a:lnTo>
                      <a:lnTo>
                        <a:pt x="3532" y="3646"/>
                      </a:lnTo>
                      <a:lnTo>
                        <a:pt x="3532" y="3646"/>
                      </a:lnTo>
                      <a:lnTo>
                        <a:pt x="3538" y="3644"/>
                      </a:lnTo>
                      <a:lnTo>
                        <a:pt x="3544" y="3642"/>
                      </a:lnTo>
                      <a:lnTo>
                        <a:pt x="3550" y="3636"/>
                      </a:lnTo>
                      <a:lnTo>
                        <a:pt x="3556" y="3628"/>
                      </a:lnTo>
                      <a:lnTo>
                        <a:pt x="3556" y="3628"/>
                      </a:lnTo>
                      <a:lnTo>
                        <a:pt x="3558" y="3624"/>
                      </a:lnTo>
                      <a:lnTo>
                        <a:pt x="3558" y="3622"/>
                      </a:lnTo>
                      <a:lnTo>
                        <a:pt x="3558" y="3618"/>
                      </a:lnTo>
                      <a:lnTo>
                        <a:pt x="3562" y="3616"/>
                      </a:lnTo>
                      <a:lnTo>
                        <a:pt x="3562" y="3616"/>
                      </a:lnTo>
                      <a:lnTo>
                        <a:pt x="3566" y="3614"/>
                      </a:lnTo>
                      <a:lnTo>
                        <a:pt x="3568" y="3612"/>
                      </a:lnTo>
                      <a:lnTo>
                        <a:pt x="3570" y="3610"/>
                      </a:lnTo>
                      <a:lnTo>
                        <a:pt x="3576" y="3610"/>
                      </a:lnTo>
                      <a:lnTo>
                        <a:pt x="3576" y="3610"/>
                      </a:lnTo>
                      <a:lnTo>
                        <a:pt x="3586" y="3612"/>
                      </a:lnTo>
                      <a:lnTo>
                        <a:pt x="3598" y="3620"/>
                      </a:lnTo>
                      <a:lnTo>
                        <a:pt x="3606" y="3626"/>
                      </a:lnTo>
                      <a:lnTo>
                        <a:pt x="3608" y="3630"/>
                      </a:lnTo>
                      <a:lnTo>
                        <a:pt x="3608" y="3632"/>
                      </a:lnTo>
                      <a:lnTo>
                        <a:pt x="3608" y="3632"/>
                      </a:lnTo>
                      <a:lnTo>
                        <a:pt x="3606" y="3636"/>
                      </a:lnTo>
                      <a:lnTo>
                        <a:pt x="3608" y="3638"/>
                      </a:lnTo>
                      <a:lnTo>
                        <a:pt x="3610" y="3640"/>
                      </a:lnTo>
                      <a:lnTo>
                        <a:pt x="3612" y="3640"/>
                      </a:lnTo>
                      <a:lnTo>
                        <a:pt x="3612" y="3640"/>
                      </a:lnTo>
                      <a:lnTo>
                        <a:pt x="3616" y="3638"/>
                      </a:lnTo>
                      <a:lnTo>
                        <a:pt x="3616" y="3638"/>
                      </a:lnTo>
                      <a:lnTo>
                        <a:pt x="3618" y="3638"/>
                      </a:lnTo>
                      <a:lnTo>
                        <a:pt x="3620" y="3638"/>
                      </a:lnTo>
                      <a:lnTo>
                        <a:pt x="3620" y="3638"/>
                      </a:lnTo>
                      <a:lnTo>
                        <a:pt x="3622" y="3638"/>
                      </a:lnTo>
                      <a:lnTo>
                        <a:pt x="3620" y="3640"/>
                      </a:lnTo>
                      <a:lnTo>
                        <a:pt x="3618" y="3648"/>
                      </a:lnTo>
                      <a:lnTo>
                        <a:pt x="3614" y="3658"/>
                      </a:lnTo>
                      <a:lnTo>
                        <a:pt x="3612" y="3662"/>
                      </a:lnTo>
                      <a:lnTo>
                        <a:pt x="3614" y="3666"/>
                      </a:lnTo>
                      <a:lnTo>
                        <a:pt x="3614" y="3666"/>
                      </a:lnTo>
                      <a:lnTo>
                        <a:pt x="3622" y="3682"/>
                      </a:lnTo>
                      <a:lnTo>
                        <a:pt x="3626" y="3690"/>
                      </a:lnTo>
                      <a:lnTo>
                        <a:pt x="3632" y="3696"/>
                      </a:lnTo>
                      <a:lnTo>
                        <a:pt x="3632" y="3696"/>
                      </a:lnTo>
                      <a:lnTo>
                        <a:pt x="3636" y="3700"/>
                      </a:lnTo>
                      <a:lnTo>
                        <a:pt x="3638" y="3702"/>
                      </a:lnTo>
                      <a:lnTo>
                        <a:pt x="3640" y="3704"/>
                      </a:lnTo>
                      <a:lnTo>
                        <a:pt x="3640" y="3708"/>
                      </a:lnTo>
                      <a:lnTo>
                        <a:pt x="3672" y="3654"/>
                      </a:lnTo>
                      <a:lnTo>
                        <a:pt x="3672" y="3654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close/>
                      <a:moveTo>
                        <a:pt x="3590" y="1870"/>
                      </a:moveTo>
                      <a:lnTo>
                        <a:pt x="3590" y="1870"/>
                      </a:lnTo>
                      <a:lnTo>
                        <a:pt x="3570" y="1886"/>
                      </a:lnTo>
                      <a:lnTo>
                        <a:pt x="3558" y="1894"/>
                      </a:lnTo>
                      <a:lnTo>
                        <a:pt x="3546" y="1900"/>
                      </a:lnTo>
                      <a:lnTo>
                        <a:pt x="3546" y="1900"/>
                      </a:lnTo>
                      <a:lnTo>
                        <a:pt x="3536" y="1904"/>
                      </a:lnTo>
                      <a:lnTo>
                        <a:pt x="3524" y="1910"/>
                      </a:lnTo>
                      <a:lnTo>
                        <a:pt x="3508" y="1920"/>
                      </a:lnTo>
                      <a:lnTo>
                        <a:pt x="3488" y="1932"/>
                      </a:lnTo>
                      <a:lnTo>
                        <a:pt x="3488" y="1932"/>
                      </a:lnTo>
                      <a:lnTo>
                        <a:pt x="3466" y="1938"/>
                      </a:lnTo>
                      <a:lnTo>
                        <a:pt x="3448" y="1942"/>
                      </a:lnTo>
                      <a:lnTo>
                        <a:pt x="3434" y="1942"/>
                      </a:lnTo>
                      <a:lnTo>
                        <a:pt x="3426" y="1940"/>
                      </a:lnTo>
                      <a:lnTo>
                        <a:pt x="3426" y="1940"/>
                      </a:lnTo>
                      <a:lnTo>
                        <a:pt x="3424" y="1938"/>
                      </a:lnTo>
                      <a:lnTo>
                        <a:pt x="3424" y="1938"/>
                      </a:lnTo>
                      <a:lnTo>
                        <a:pt x="3430" y="1936"/>
                      </a:lnTo>
                      <a:lnTo>
                        <a:pt x="3434" y="1936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26" y="1932"/>
                      </a:lnTo>
                      <a:lnTo>
                        <a:pt x="3418" y="1930"/>
                      </a:lnTo>
                      <a:lnTo>
                        <a:pt x="3410" y="1930"/>
                      </a:lnTo>
                      <a:lnTo>
                        <a:pt x="3408" y="1928"/>
                      </a:lnTo>
                      <a:lnTo>
                        <a:pt x="3406" y="1926"/>
                      </a:lnTo>
                      <a:lnTo>
                        <a:pt x="3406" y="1926"/>
                      </a:lnTo>
                      <a:lnTo>
                        <a:pt x="3408" y="1922"/>
                      </a:lnTo>
                      <a:lnTo>
                        <a:pt x="3410" y="1916"/>
                      </a:lnTo>
                      <a:lnTo>
                        <a:pt x="3414" y="1910"/>
                      </a:lnTo>
                      <a:lnTo>
                        <a:pt x="3416" y="1900"/>
                      </a:lnTo>
                      <a:lnTo>
                        <a:pt x="3416" y="1900"/>
                      </a:lnTo>
                      <a:lnTo>
                        <a:pt x="3420" y="1892"/>
                      </a:lnTo>
                      <a:lnTo>
                        <a:pt x="3422" y="1890"/>
                      </a:lnTo>
                      <a:lnTo>
                        <a:pt x="3426" y="1886"/>
                      </a:lnTo>
                      <a:lnTo>
                        <a:pt x="3430" y="1880"/>
                      </a:lnTo>
                      <a:lnTo>
                        <a:pt x="3430" y="1880"/>
                      </a:lnTo>
                      <a:lnTo>
                        <a:pt x="3434" y="1872"/>
                      </a:lnTo>
                      <a:lnTo>
                        <a:pt x="3436" y="1870"/>
                      </a:lnTo>
                      <a:lnTo>
                        <a:pt x="3438" y="1872"/>
                      </a:lnTo>
                      <a:lnTo>
                        <a:pt x="3440" y="1880"/>
                      </a:lnTo>
                      <a:lnTo>
                        <a:pt x="3440" y="1880"/>
                      </a:lnTo>
                      <a:lnTo>
                        <a:pt x="3446" y="1882"/>
                      </a:lnTo>
                      <a:lnTo>
                        <a:pt x="3448" y="1884"/>
                      </a:lnTo>
                      <a:lnTo>
                        <a:pt x="3450" y="1886"/>
                      </a:lnTo>
                      <a:lnTo>
                        <a:pt x="3448" y="1888"/>
                      </a:lnTo>
                      <a:lnTo>
                        <a:pt x="3442" y="1892"/>
                      </a:lnTo>
                      <a:lnTo>
                        <a:pt x="3432" y="1894"/>
                      </a:lnTo>
                      <a:lnTo>
                        <a:pt x="3432" y="1894"/>
                      </a:lnTo>
                      <a:lnTo>
                        <a:pt x="3426" y="1894"/>
                      </a:lnTo>
                      <a:lnTo>
                        <a:pt x="3424" y="1896"/>
                      </a:lnTo>
                      <a:lnTo>
                        <a:pt x="3422" y="1898"/>
                      </a:lnTo>
                      <a:lnTo>
                        <a:pt x="3422" y="1902"/>
                      </a:lnTo>
                      <a:lnTo>
                        <a:pt x="3422" y="1904"/>
                      </a:lnTo>
                      <a:lnTo>
                        <a:pt x="3424" y="1906"/>
                      </a:lnTo>
                      <a:lnTo>
                        <a:pt x="3428" y="1908"/>
                      </a:lnTo>
                      <a:lnTo>
                        <a:pt x="3432" y="1908"/>
                      </a:lnTo>
                      <a:lnTo>
                        <a:pt x="3432" y="1908"/>
                      </a:lnTo>
                      <a:lnTo>
                        <a:pt x="3438" y="1908"/>
                      </a:lnTo>
                      <a:lnTo>
                        <a:pt x="3442" y="1910"/>
                      </a:lnTo>
                      <a:lnTo>
                        <a:pt x="3444" y="1912"/>
                      </a:lnTo>
                      <a:lnTo>
                        <a:pt x="3446" y="1910"/>
                      </a:lnTo>
                      <a:lnTo>
                        <a:pt x="3446" y="1910"/>
                      </a:lnTo>
                      <a:lnTo>
                        <a:pt x="3450" y="1904"/>
                      </a:lnTo>
                      <a:lnTo>
                        <a:pt x="3456" y="1900"/>
                      </a:lnTo>
                      <a:lnTo>
                        <a:pt x="3466" y="1896"/>
                      </a:lnTo>
                      <a:lnTo>
                        <a:pt x="3466" y="1896"/>
                      </a:lnTo>
                      <a:lnTo>
                        <a:pt x="3470" y="1892"/>
                      </a:lnTo>
                      <a:lnTo>
                        <a:pt x="3474" y="1888"/>
                      </a:lnTo>
                      <a:lnTo>
                        <a:pt x="3482" y="1880"/>
                      </a:lnTo>
                      <a:lnTo>
                        <a:pt x="3488" y="1876"/>
                      </a:lnTo>
                      <a:lnTo>
                        <a:pt x="3496" y="1874"/>
                      </a:lnTo>
                      <a:lnTo>
                        <a:pt x="3504" y="1874"/>
                      </a:lnTo>
                      <a:lnTo>
                        <a:pt x="3518" y="1876"/>
                      </a:lnTo>
                      <a:lnTo>
                        <a:pt x="3518" y="1876"/>
                      </a:lnTo>
                      <a:lnTo>
                        <a:pt x="3534" y="1880"/>
                      </a:lnTo>
                      <a:lnTo>
                        <a:pt x="3538" y="1880"/>
                      </a:lnTo>
                      <a:lnTo>
                        <a:pt x="3536" y="1878"/>
                      </a:lnTo>
                      <a:lnTo>
                        <a:pt x="3532" y="1876"/>
                      </a:lnTo>
                      <a:lnTo>
                        <a:pt x="3532" y="1872"/>
                      </a:lnTo>
                      <a:lnTo>
                        <a:pt x="3532" y="1870"/>
                      </a:lnTo>
                      <a:lnTo>
                        <a:pt x="3532" y="1870"/>
                      </a:lnTo>
                      <a:lnTo>
                        <a:pt x="3536" y="1866"/>
                      </a:lnTo>
                      <a:lnTo>
                        <a:pt x="3540" y="1864"/>
                      </a:lnTo>
                      <a:lnTo>
                        <a:pt x="3560" y="1862"/>
                      </a:lnTo>
                      <a:lnTo>
                        <a:pt x="3560" y="1862"/>
                      </a:lnTo>
                      <a:lnTo>
                        <a:pt x="3580" y="1860"/>
                      </a:lnTo>
                      <a:lnTo>
                        <a:pt x="3584" y="1860"/>
                      </a:lnTo>
                      <a:lnTo>
                        <a:pt x="3586" y="1858"/>
                      </a:lnTo>
                      <a:lnTo>
                        <a:pt x="3586" y="1858"/>
                      </a:lnTo>
                      <a:lnTo>
                        <a:pt x="3586" y="1854"/>
                      </a:lnTo>
                      <a:lnTo>
                        <a:pt x="3586" y="1852"/>
                      </a:lnTo>
                      <a:lnTo>
                        <a:pt x="3588" y="1850"/>
                      </a:lnTo>
                      <a:lnTo>
                        <a:pt x="3588" y="1850"/>
                      </a:lnTo>
                      <a:lnTo>
                        <a:pt x="3590" y="1850"/>
                      </a:lnTo>
                      <a:lnTo>
                        <a:pt x="3592" y="1852"/>
                      </a:lnTo>
                      <a:lnTo>
                        <a:pt x="3594" y="1858"/>
                      </a:lnTo>
                      <a:lnTo>
                        <a:pt x="3592" y="1864"/>
                      </a:lnTo>
                      <a:lnTo>
                        <a:pt x="3590" y="1870"/>
                      </a:lnTo>
                      <a:lnTo>
                        <a:pt x="3590" y="1870"/>
                      </a:lnTo>
                      <a:close/>
                      <a:moveTo>
                        <a:pt x="3578" y="1812"/>
                      </a:moveTo>
                      <a:lnTo>
                        <a:pt x="3578" y="1812"/>
                      </a:lnTo>
                      <a:lnTo>
                        <a:pt x="3586" y="1806"/>
                      </a:lnTo>
                      <a:lnTo>
                        <a:pt x="3596" y="1804"/>
                      </a:lnTo>
                      <a:lnTo>
                        <a:pt x="3624" y="1798"/>
                      </a:lnTo>
                      <a:lnTo>
                        <a:pt x="3624" y="1798"/>
                      </a:lnTo>
                      <a:lnTo>
                        <a:pt x="3636" y="1796"/>
                      </a:lnTo>
                      <a:lnTo>
                        <a:pt x="3642" y="1794"/>
                      </a:lnTo>
                      <a:lnTo>
                        <a:pt x="3656" y="1802"/>
                      </a:lnTo>
                      <a:lnTo>
                        <a:pt x="3656" y="1802"/>
                      </a:lnTo>
                      <a:lnTo>
                        <a:pt x="3662" y="1804"/>
                      </a:lnTo>
                      <a:lnTo>
                        <a:pt x="3664" y="1804"/>
                      </a:lnTo>
                      <a:lnTo>
                        <a:pt x="3668" y="1804"/>
                      </a:lnTo>
                      <a:lnTo>
                        <a:pt x="3668" y="1802"/>
                      </a:lnTo>
                      <a:lnTo>
                        <a:pt x="3672" y="1794"/>
                      </a:lnTo>
                      <a:lnTo>
                        <a:pt x="3674" y="1790"/>
                      </a:lnTo>
                      <a:lnTo>
                        <a:pt x="3678" y="1788"/>
                      </a:lnTo>
                      <a:lnTo>
                        <a:pt x="3678" y="1788"/>
                      </a:lnTo>
                      <a:lnTo>
                        <a:pt x="3686" y="1782"/>
                      </a:lnTo>
                      <a:lnTo>
                        <a:pt x="3696" y="1778"/>
                      </a:lnTo>
                      <a:lnTo>
                        <a:pt x="3706" y="1776"/>
                      </a:lnTo>
                      <a:lnTo>
                        <a:pt x="3716" y="1770"/>
                      </a:lnTo>
                      <a:lnTo>
                        <a:pt x="3716" y="1770"/>
                      </a:lnTo>
                      <a:lnTo>
                        <a:pt x="3714" y="1774"/>
                      </a:lnTo>
                      <a:lnTo>
                        <a:pt x="3712" y="1778"/>
                      </a:lnTo>
                      <a:lnTo>
                        <a:pt x="3708" y="1782"/>
                      </a:lnTo>
                      <a:lnTo>
                        <a:pt x="3702" y="1784"/>
                      </a:lnTo>
                      <a:lnTo>
                        <a:pt x="3702" y="1784"/>
                      </a:lnTo>
                      <a:lnTo>
                        <a:pt x="3698" y="1786"/>
                      </a:lnTo>
                      <a:lnTo>
                        <a:pt x="3694" y="1790"/>
                      </a:lnTo>
                      <a:lnTo>
                        <a:pt x="3696" y="1794"/>
                      </a:lnTo>
                      <a:lnTo>
                        <a:pt x="3698" y="1798"/>
                      </a:lnTo>
                      <a:lnTo>
                        <a:pt x="3698" y="1798"/>
                      </a:lnTo>
                      <a:lnTo>
                        <a:pt x="3702" y="1800"/>
                      </a:lnTo>
                      <a:lnTo>
                        <a:pt x="3702" y="1802"/>
                      </a:lnTo>
                      <a:lnTo>
                        <a:pt x="3700" y="1806"/>
                      </a:lnTo>
                      <a:lnTo>
                        <a:pt x="3700" y="1814"/>
                      </a:lnTo>
                      <a:lnTo>
                        <a:pt x="3700" y="1814"/>
                      </a:lnTo>
                      <a:lnTo>
                        <a:pt x="3700" y="1820"/>
                      </a:lnTo>
                      <a:lnTo>
                        <a:pt x="3696" y="1822"/>
                      </a:lnTo>
                      <a:lnTo>
                        <a:pt x="3690" y="1826"/>
                      </a:lnTo>
                      <a:lnTo>
                        <a:pt x="3684" y="1830"/>
                      </a:lnTo>
                      <a:lnTo>
                        <a:pt x="3684" y="1830"/>
                      </a:lnTo>
                      <a:lnTo>
                        <a:pt x="3680" y="1834"/>
                      </a:lnTo>
                      <a:lnTo>
                        <a:pt x="3676" y="1836"/>
                      </a:lnTo>
                      <a:lnTo>
                        <a:pt x="3662" y="1838"/>
                      </a:lnTo>
                      <a:lnTo>
                        <a:pt x="3648" y="1838"/>
                      </a:lnTo>
                      <a:lnTo>
                        <a:pt x="3638" y="1834"/>
                      </a:lnTo>
                      <a:lnTo>
                        <a:pt x="3638" y="1834"/>
                      </a:lnTo>
                      <a:lnTo>
                        <a:pt x="3628" y="1832"/>
                      </a:lnTo>
                      <a:lnTo>
                        <a:pt x="3616" y="1830"/>
                      </a:lnTo>
                      <a:lnTo>
                        <a:pt x="3604" y="1832"/>
                      </a:lnTo>
                      <a:lnTo>
                        <a:pt x="3594" y="1834"/>
                      </a:lnTo>
                      <a:lnTo>
                        <a:pt x="3594" y="1834"/>
                      </a:lnTo>
                      <a:lnTo>
                        <a:pt x="3588" y="1838"/>
                      </a:lnTo>
                      <a:lnTo>
                        <a:pt x="3582" y="1840"/>
                      </a:lnTo>
                      <a:lnTo>
                        <a:pt x="3574" y="1842"/>
                      </a:lnTo>
                      <a:lnTo>
                        <a:pt x="3574" y="1842"/>
                      </a:lnTo>
                      <a:lnTo>
                        <a:pt x="3568" y="1842"/>
                      </a:lnTo>
                      <a:lnTo>
                        <a:pt x="3562" y="1842"/>
                      </a:lnTo>
                      <a:lnTo>
                        <a:pt x="3560" y="1840"/>
                      </a:lnTo>
                      <a:lnTo>
                        <a:pt x="3558" y="1838"/>
                      </a:lnTo>
                      <a:lnTo>
                        <a:pt x="3558" y="1834"/>
                      </a:lnTo>
                      <a:lnTo>
                        <a:pt x="3560" y="1828"/>
                      </a:lnTo>
                      <a:lnTo>
                        <a:pt x="3560" y="1828"/>
                      </a:lnTo>
                      <a:lnTo>
                        <a:pt x="3564" y="1820"/>
                      </a:lnTo>
                      <a:lnTo>
                        <a:pt x="3570" y="1818"/>
                      </a:lnTo>
                      <a:lnTo>
                        <a:pt x="3574" y="1816"/>
                      </a:lnTo>
                      <a:lnTo>
                        <a:pt x="3578" y="1812"/>
                      </a:lnTo>
                      <a:lnTo>
                        <a:pt x="3578" y="1812"/>
                      </a:lnTo>
                      <a:close/>
                      <a:moveTo>
                        <a:pt x="3092" y="1606"/>
                      </a:moveTo>
                      <a:lnTo>
                        <a:pt x="3092" y="1606"/>
                      </a:lnTo>
                      <a:lnTo>
                        <a:pt x="3104" y="1594"/>
                      </a:lnTo>
                      <a:lnTo>
                        <a:pt x="3118" y="1586"/>
                      </a:lnTo>
                      <a:lnTo>
                        <a:pt x="3158" y="1566"/>
                      </a:lnTo>
                      <a:lnTo>
                        <a:pt x="3158" y="1566"/>
                      </a:lnTo>
                      <a:lnTo>
                        <a:pt x="3164" y="1564"/>
                      </a:lnTo>
                      <a:lnTo>
                        <a:pt x="3164" y="1564"/>
                      </a:lnTo>
                      <a:lnTo>
                        <a:pt x="3168" y="1560"/>
                      </a:lnTo>
                      <a:lnTo>
                        <a:pt x="3172" y="1556"/>
                      </a:lnTo>
                      <a:lnTo>
                        <a:pt x="3176" y="1544"/>
                      </a:lnTo>
                      <a:lnTo>
                        <a:pt x="3176" y="1544"/>
                      </a:lnTo>
                      <a:lnTo>
                        <a:pt x="3180" y="1538"/>
                      </a:lnTo>
                      <a:lnTo>
                        <a:pt x="3184" y="1534"/>
                      </a:lnTo>
                      <a:lnTo>
                        <a:pt x="3188" y="1534"/>
                      </a:lnTo>
                      <a:lnTo>
                        <a:pt x="3190" y="1536"/>
                      </a:lnTo>
                      <a:lnTo>
                        <a:pt x="3190" y="1538"/>
                      </a:lnTo>
                      <a:lnTo>
                        <a:pt x="3190" y="1542"/>
                      </a:lnTo>
                      <a:lnTo>
                        <a:pt x="3190" y="1542"/>
                      </a:lnTo>
                      <a:lnTo>
                        <a:pt x="3188" y="1548"/>
                      </a:lnTo>
                      <a:lnTo>
                        <a:pt x="3192" y="1544"/>
                      </a:lnTo>
                      <a:lnTo>
                        <a:pt x="3196" y="1536"/>
                      </a:lnTo>
                      <a:lnTo>
                        <a:pt x="3200" y="1524"/>
                      </a:lnTo>
                      <a:lnTo>
                        <a:pt x="3200" y="1524"/>
                      </a:lnTo>
                      <a:lnTo>
                        <a:pt x="3204" y="1516"/>
                      </a:lnTo>
                      <a:lnTo>
                        <a:pt x="3206" y="1516"/>
                      </a:lnTo>
                      <a:lnTo>
                        <a:pt x="3208" y="1516"/>
                      </a:lnTo>
                      <a:lnTo>
                        <a:pt x="3208" y="1522"/>
                      </a:lnTo>
                      <a:lnTo>
                        <a:pt x="3206" y="1532"/>
                      </a:lnTo>
                      <a:lnTo>
                        <a:pt x="3206" y="1532"/>
                      </a:lnTo>
                      <a:lnTo>
                        <a:pt x="3204" y="1538"/>
                      </a:lnTo>
                      <a:lnTo>
                        <a:pt x="3204" y="1540"/>
                      </a:lnTo>
                      <a:lnTo>
                        <a:pt x="3204" y="1540"/>
                      </a:lnTo>
                      <a:lnTo>
                        <a:pt x="3216" y="1532"/>
                      </a:lnTo>
                      <a:lnTo>
                        <a:pt x="3216" y="1532"/>
                      </a:lnTo>
                      <a:lnTo>
                        <a:pt x="3218" y="1530"/>
                      </a:lnTo>
                      <a:lnTo>
                        <a:pt x="3220" y="1526"/>
                      </a:lnTo>
                      <a:lnTo>
                        <a:pt x="3218" y="1520"/>
                      </a:lnTo>
                      <a:lnTo>
                        <a:pt x="3216" y="1514"/>
                      </a:lnTo>
                      <a:lnTo>
                        <a:pt x="3216" y="1512"/>
                      </a:lnTo>
                      <a:lnTo>
                        <a:pt x="3216" y="1510"/>
                      </a:lnTo>
                      <a:lnTo>
                        <a:pt x="3216" y="1510"/>
                      </a:lnTo>
                      <a:lnTo>
                        <a:pt x="3220" y="1508"/>
                      </a:lnTo>
                      <a:lnTo>
                        <a:pt x="3224" y="1510"/>
                      </a:lnTo>
                      <a:lnTo>
                        <a:pt x="3236" y="1514"/>
                      </a:lnTo>
                      <a:lnTo>
                        <a:pt x="3248" y="1520"/>
                      </a:lnTo>
                      <a:lnTo>
                        <a:pt x="3254" y="1522"/>
                      </a:lnTo>
                      <a:lnTo>
                        <a:pt x="3260" y="1522"/>
                      </a:lnTo>
                      <a:lnTo>
                        <a:pt x="3260" y="1522"/>
                      </a:lnTo>
                      <a:lnTo>
                        <a:pt x="3268" y="1522"/>
                      </a:lnTo>
                      <a:lnTo>
                        <a:pt x="3272" y="1522"/>
                      </a:lnTo>
                      <a:lnTo>
                        <a:pt x="3276" y="1522"/>
                      </a:lnTo>
                      <a:lnTo>
                        <a:pt x="3284" y="1522"/>
                      </a:lnTo>
                      <a:lnTo>
                        <a:pt x="3284" y="1522"/>
                      </a:lnTo>
                      <a:lnTo>
                        <a:pt x="3288" y="1524"/>
                      </a:lnTo>
                      <a:lnTo>
                        <a:pt x="3292" y="1528"/>
                      </a:lnTo>
                      <a:lnTo>
                        <a:pt x="3296" y="1542"/>
                      </a:lnTo>
                      <a:lnTo>
                        <a:pt x="3298" y="1550"/>
                      </a:lnTo>
                      <a:lnTo>
                        <a:pt x="3302" y="1558"/>
                      </a:lnTo>
                      <a:lnTo>
                        <a:pt x="3308" y="1566"/>
                      </a:lnTo>
                      <a:lnTo>
                        <a:pt x="3314" y="1570"/>
                      </a:lnTo>
                      <a:lnTo>
                        <a:pt x="3314" y="1570"/>
                      </a:lnTo>
                      <a:lnTo>
                        <a:pt x="3320" y="1572"/>
                      </a:lnTo>
                      <a:lnTo>
                        <a:pt x="3328" y="1572"/>
                      </a:lnTo>
                      <a:lnTo>
                        <a:pt x="3340" y="1570"/>
                      </a:lnTo>
                      <a:lnTo>
                        <a:pt x="3344" y="1570"/>
                      </a:lnTo>
                      <a:lnTo>
                        <a:pt x="3348" y="1570"/>
                      </a:lnTo>
                      <a:lnTo>
                        <a:pt x="3348" y="1574"/>
                      </a:lnTo>
                      <a:lnTo>
                        <a:pt x="3346" y="1580"/>
                      </a:lnTo>
                      <a:lnTo>
                        <a:pt x="3346" y="1580"/>
                      </a:lnTo>
                      <a:lnTo>
                        <a:pt x="3344" y="1588"/>
                      </a:lnTo>
                      <a:lnTo>
                        <a:pt x="3346" y="1594"/>
                      </a:lnTo>
                      <a:lnTo>
                        <a:pt x="3358" y="1604"/>
                      </a:lnTo>
                      <a:lnTo>
                        <a:pt x="3358" y="1604"/>
                      </a:lnTo>
                      <a:lnTo>
                        <a:pt x="3360" y="1606"/>
                      </a:lnTo>
                      <a:lnTo>
                        <a:pt x="3360" y="1610"/>
                      </a:lnTo>
                      <a:lnTo>
                        <a:pt x="3358" y="1618"/>
                      </a:lnTo>
                      <a:lnTo>
                        <a:pt x="3354" y="1624"/>
                      </a:lnTo>
                      <a:lnTo>
                        <a:pt x="3354" y="1626"/>
                      </a:lnTo>
                      <a:lnTo>
                        <a:pt x="3356" y="1630"/>
                      </a:lnTo>
                      <a:lnTo>
                        <a:pt x="3356" y="1630"/>
                      </a:lnTo>
                      <a:lnTo>
                        <a:pt x="3362" y="1630"/>
                      </a:lnTo>
                      <a:lnTo>
                        <a:pt x="3364" y="1630"/>
                      </a:lnTo>
                      <a:lnTo>
                        <a:pt x="3366" y="1630"/>
                      </a:lnTo>
                      <a:lnTo>
                        <a:pt x="3368" y="1632"/>
                      </a:lnTo>
                      <a:lnTo>
                        <a:pt x="3368" y="1632"/>
                      </a:lnTo>
                      <a:lnTo>
                        <a:pt x="3370" y="1634"/>
                      </a:lnTo>
                      <a:lnTo>
                        <a:pt x="3368" y="1636"/>
                      </a:lnTo>
                      <a:lnTo>
                        <a:pt x="3364" y="1640"/>
                      </a:lnTo>
                      <a:lnTo>
                        <a:pt x="3362" y="1642"/>
                      </a:lnTo>
                      <a:lnTo>
                        <a:pt x="3362" y="1648"/>
                      </a:lnTo>
                      <a:lnTo>
                        <a:pt x="3362" y="1648"/>
                      </a:lnTo>
                      <a:lnTo>
                        <a:pt x="3362" y="1652"/>
                      </a:lnTo>
                      <a:lnTo>
                        <a:pt x="3364" y="1654"/>
                      </a:lnTo>
                      <a:lnTo>
                        <a:pt x="3372" y="1652"/>
                      </a:lnTo>
                      <a:lnTo>
                        <a:pt x="3380" y="1652"/>
                      </a:lnTo>
                      <a:lnTo>
                        <a:pt x="3382" y="1652"/>
                      </a:lnTo>
                      <a:lnTo>
                        <a:pt x="3382" y="1656"/>
                      </a:lnTo>
                      <a:lnTo>
                        <a:pt x="3382" y="1656"/>
                      </a:lnTo>
                      <a:lnTo>
                        <a:pt x="3382" y="1662"/>
                      </a:lnTo>
                      <a:lnTo>
                        <a:pt x="3386" y="1664"/>
                      </a:lnTo>
                      <a:lnTo>
                        <a:pt x="3392" y="1666"/>
                      </a:lnTo>
                      <a:lnTo>
                        <a:pt x="3402" y="1668"/>
                      </a:lnTo>
                      <a:lnTo>
                        <a:pt x="3402" y="1668"/>
                      </a:lnTo>
                      <a:lnTo>
                        <a:pt x="3416" y="1672"/>
                      </a:lnTo>
                      <a:lnTo>
                        <a:pt x="3430" y="1674"/>
                      </a:lnTo>
                      <a:lnTo>
                        <a:pt x="3446" y="1674"/>
                      </a:lnTo>
                      <a:lnTo>
                        <a:pt x="3460" y="1676"/>
                      </a:lnTo>
                      <a:lnTo>
                        <a:pt x="3460" y="1676"/>
                      </a:lnTo>
                      <a:lnTo>
                        <a:pt x="3470" y="1676"/>
                      </a:lnTo>
                      <a:lnTo>
                        <a:pt x="3478" y="1676"/>
                      </a:lnTo>
                      <a:lnTo>
                        <a:pt x="3484" y="1678"/>
                      </a:lnTo>
                      <a:lnTo>
                        <a:pt x="3484" y="1678"/>
                      </a:lnTo>
                      <a:lnTo>
                        <a:pt x="3484" y="1680"/>
                      </a:lnTo>
                      <a:lnTo>
                        <a:pt x="3484" y="1680"/>
                      </a:lnTo>
                      <a:lnTo>
                        <a:pt x="3484" y="1682"/>
                      </a:lnTo>
                      <a:lnTo>
                        <a:pt x="3484" y="1684"/>
                      </a:lnTo>
                      <a:lnTo>
                        <a:pt x="3490" y="1686"/>
                      </a:lnTo>
                      <a:lnTo>
                        <a:pt x="3508" y="1686"/>
                      </a:lnTo>
                      <a:lnTo>
                        <a:pt x="3508" y="1686"/>
                      </a:lnTo>
                      <a:lnTo>
                        <a:pt x="3514" y="1688"/>
                      </a:lnTo>
                      <a:lnTo>
                        <a:pt x="3518" y="1692"/>
                      </a:lnTo>
                      <a:lnTo>
                        <a:pt x="3526" y="1704"/>
                      </a:lnTo>
                      <a:lnTo>
                        <a:pt x="3532" y="1716"/>
                      </a:lnTo>
                      <a:lnTo>
                        <a:pt x="3534" y="1718"/>
                      </a:lnTo>
                      <a:lnTo>
                        <a:pt x="3536" y="1718"/>
                      </a:lnTo>
                      <a:lnTo>
                        <a:pt x="3536" y="1718"/>
                      </a:lnTo>
                      <a:lnTo>
                        <a:pt x="3540" y="1716"/>
                      </a:lnTo>
                      <a:lnTo>
                        <a:pt x="3542" y="1716"/>
                      </a:lnTo>
                      <a:lnTo>
                        <a:pt x="3544" y="1720"/>
                      </a:lnTo>
                      <a:lnTo>
                        <a:pt x="3544" y="1726"/>
                      </a:lnTo>
                      <a:lnTo>
                        <a:pt x="3544" y="1726"/>
                      </a:lnTo>
                      <a:lnTo>
                        <a:pt x="3544" y="1730"/>
                      </a:lnTo>
                      <a:lnTo>
                        <a:pt x="3546" y="1734"/>
                      </a:lnTo>
                      <a:lnTo>
                        <a:pt x="3552" y="1742"/>
                      </a:lnTo>
                      <a:lnTo>
                        <a:pt x="3556" y="1748"/>
                      </a:lnTo>
                      <a:lnTo>
                        <a:pt x="3560" y="1756"/>
                      </a:lnTo>
                      <a:lnTo>
                        <a:pt x="3560" y="1756"/>
                      </a:lnTo>
                      <a:lnTo>
                        <a:pt x="3558" y="1758"/>
                      </a:lnTo>
                      <a:lnTo>
                        <a:pt x="3558" y="1758"/>
                      </a:lnTo>
                      <a:lnTo>
                        <a:pt x="3554" y="1754"/>
                      </a:lnTo>
                      <a:lnTo>
                        <a:pt x="3548" y="1750"/>
                      </a:lnTo>
                      <a:lnTo>
                        <a:pt x="3546" y="1750"/>
                      </a:lnTo>
                      <a:lnTo>
                        <a:pt x="3544" y="1750"/>
                      </a:lnTo>
                      <a:lnTo>
                        <a:pt x="3544" y="1750"/>
                      </a:lnTo>
                      <a:lnTo>
                        <a:pt x="3542" y="1752"/>
                      </a:lnTo>
                      <a:lnTo>
                        <a:pt x="3542" y="1754"/>
                      </a:lnTo>
                      <a:lnTo>
                        <a:pt x="3546" y="1760"/>
                      </a:lnTo>
                      <a:lnTo>
                        <a:pt x="3548" y="1766"/>
                      </a:lnTo>
                      <a:lnTo>
                        <a:pt x="3546" y="1768"/>
                      </a:lnTo>
                      <a:lnTo>
                        <a:pt x="3544" y="1770"/>
                      </a:lnTo>
                      <a:lnTo>
                        <a:pt x="3544" y="1770"/>
                      </a:lnTo>
                      <a:lnTo>
                        <a:pt x="3542" y="1772"/>
                      </a:lnTo>
                      <a:lnTo>
                        <a:pt x="3538" y="1770"/>
                      </a:lnTo>
                      <a:lnTo>
                        <a:pt x="3530" y="1764"/>
                      </a:lnTo>
                      <a:lnTo>
                        <a:pt x="3520" y="1760"/>
                      </a:lnTo>
                      <a:lnTo>
                        <a:pt x="3516" y="1758"/>
                      </a:lnTo>
                      <a:lnTo>
                        <a:pt x="3512" y="1760"/>
                      </a:lnTo>
                      <a:lnTo>
                        <a:pt x="3512" y="1760"/>
                      </a:lnTo>
                      <a:lnTo>
                        <a:pt x="3508" y="1762"/>
                      </a:lnTo>
                      <a:lnTo>
                        <a:pt x="3508" y="1758"/>
                      </a:lnTo>
                      <a:lnTo>
                        <a:pt x="3508" y="1754"/>
                      </a:lnTo>
                      <a:lnTo>
                        <a:pt x="3508" y="1754"/>
                      </a:lnTo>
                      <a:lnTo>
                        <a:pt x="3504" y="1754"/>
                      </a:lnTo>
                      <a:lnTo>
                        <a:pt x="3504" y="1754"/>
                      </a:lnTo>
                      <a:lnTo>
                        <a:pt x="3502" y="1754"/>
                      </a:lnTo>
                      <a:lnTo>
                        <a:pt x="3502" y="1754"/>
                      </a:lnTo>
                      <a:lnTo>
                        <a:pt x="3504" y="1750"/>
                      </a:lnTo>
                      <a:lnTo>
                        <a:pt x="3506" y="1746"/>
                      </a:lnTo>
                      <a:lnTo>
                        <a:pt x="3504" y="1744"/>
                      </a:lnTo>
                      <a:lnTo>
                        <a:pt x="3502" y="1742"/>
                      </a:lnTo>
                      <a:lnTo>
                        <a:pt x="3502" y="1742"/>
                      </a:lnTo>
                      <a:lnTo>
                        <a:pt x="3498" y="1742"/>
                      </a:lnTo>
                      <a:lnTo>
                        <a:pt x="3496" y="1740"/>
                      </a:lnTo>
                      <a:lnTo>
                        <a:pt x="3494" y="1734"/>
                      </a:lnTo>
                      <a:lnTo>
                        <a:pt x="3494" y="1728"/>
                      </a:lnTo>
                      <a:lnTo>
                        <a:pt x="3492" y="1728"/>
                      </a:lnTo>
                      <a:lnTo>
                        <a:pt x="3490" y="1726"/>
                      </a:lnTo>
                      <a:lnTo>
                        <a:pt x="3490" y="1726"/>
                      </a:lnTo>
                      <a:lnTo>
                        <a:pt x="3486" y="1726"/>
                      </a:lnTo>
                      <a:lnTo>
                        <a:pt x="3482" y="1726"/>
                      </a:lnTo>
                      <a:lnTo>
                        <a:pt x="3480" y="1724"/>
                      </a:lnTo>
                      <a:lnTo>
                        <a:pt x="3478" y="1726"/>
                      </a:lnTo>
                      <a:lnTo>
                        <a:pt x="3478" y="1726"/>
                      </a:lnTo>
                      <a:lnTo>
                        <a:pt x="3480" y="1730"/>
                      </a:lnTo>
                      <a:lnTo>
                        <a:pt x="3484" y="1736"/>
                      </a:lnTo>
                      <a:lnTo>
                        <a:pt x="3490" y="1744"/>
                      </a:lnTo>
                      <a:lnTo>
                        <a:pt x="3496" y="1756"/>
                      </a:lnTo>
                      <a:lnTo>
                        <a:pt x="3496" y="1756"/>
                      </a:lnTo>
                      <a:lnTo>
                        <a:pt x="3496" y="1762"/>
                      </a:lnTo>
                      <a:lnTo>
                        <a:pt x="3494" y="1766"/>
                      </a:lnTo>
                      <a:lnTo>
                        <a:pt x="3486" y="1776"/>
                      </a:lnTo>
                      <a:lnTo>
                        <a:pt x="3482" y="1782"/>
                      </a:lnTo>
                      <a:lnTo>
                        <a:pt x="3480" y="1788"/>
                      </a:lnTo>
                      <a:lnTo>
                        <a:pt x="3476" y="1796"/>
                      </a:lnTo>
                      <a:lnTo>
                        <a:pt x="3476" y="1806"/>
                      </a:lnTo>
                      <a:lnTo>
                        <a:pt x="3476" y="1806"/>
                      </a:lnTo>
                      <a:lnTo>
                        <a:pt x="3476" y="1826"/>
                      </a:lnTo>
                      <a:lnTo>
                        <a:pt x="3476" y="1832"/>
                      </a:lnTo>
                      <a:lnTo>
                        <a:pt x="3472" y="1838"/>
                      </a:lnTo>
                      <a:lnTo>
                        <a:pt x="3468" y="1842"/>
                      </a:lnTo>
                      <a:lnTo>
                        <a:pt x="3464" y="1844"/>
                      </a:lnTo>
                      <a:lnTo>
                        <a:pt x="3448" y="1852"/>
                      </a:lnTo>
                      <a:lnTo>
                        <a:pt x="3448" y="1852"/>
                      </a:lnTo>
                      <a:lnTo>
                        <a:pt x="3446" y="1846"/>
                      </a:lnTo>
                      <a:lnTo>
                        <a:pt x="3444" y="1838"/>
                      </a:lnTo>
                      <a:lnTo>
                        <a:pt x="3440" y="1818"/>
                      </a:lnTo>
                      <a:lnTo>
                        <a:pt x="3438" y="1808"/>
                      </a:lnTo>
                      <a:lnTo>
                        <a:pt x="3434" y="1802"/>
                      </a:lnTo>
                      <a:lnTo>
                        <a:pt x="3428" y="1796"/>
                      </a:lnTo>
                      <a:lnTo>
                        <a:pt x="3424" y="1796"/>
                      </a:lnTo>
                      <a:lnTo>
                        <a:pt x="3424" y="1796"/>
                      </a:lnTo>
                      <a:lnTo>
                        <a:pt x="3418" y="1798"/>
                      </a:lnTo>
                      <a:lnTo>
                        <a:pt x="3414" y="1800"/>
                      </a:lnTo>
                      <a:lnTo>
                        <a:pt x="3408" y="1808"/>
                      </a:lnTo>
                      <a:lnTo>
                        <a:pt x="3404" y="1816"/>
                      </a:lnTo>
                      <a:lnTo>
                        <a:pt x="3400" y="1818"/>
                      </a:lnTo>
                      <a:lnTo>
                        <a:pt x="3398" y="1820"/>
                      </a:lnTo>
                      <a:lnTo>
                        <a:pt x="3398" y="1820"/>
                      </a:lnTo>
                      <a:lnTo>
                        <a:pt x="3394" y="1818"/>
                      </a:lnTo>
                      <a:lnTo>
                        <a:pt x="3392" y="1816"/>
                      </a:lnTo>
                      <a:lnTo>
                        <a:pt x="3388" y="1810"/>
                      </a:lnTo>
                      <a:lnTo>
                        <a:pt x="3390" y="1802"/>
                      </a:lnTo>
                      <a:lnTo>
                        <a:pt x="3392" y="1798"/>
                      </a:lnTo>
                      <a:lnTo>
                        <a:pt x="3394" y="1796"/>
                      </a:lnTo>
                      <a:lnTo>
                        <a:pt x="3394" y="1796"/>
                      </a:lnTo>
                      <a:lnTo>
                        <a:pt x="3400" y="1790"/>
                      </a:lnTo>
                      <a:lnTo>
                        <a:pt x="3406" y="1784"/>
                      </a:lnTo>
                      <a:lnTo>
                        <a:pt x="3410" y="1776"/>
                      </a:lnTo>
                      <a:lnTo>
                        <a:pt x="3412" y="1764"/>
                      </a:lnTo>
                      <a:lnTo>
                        <a:pt x="3412" y="1764"/>
                      </a:lnTo>
                      <a:lnTo>
                        <a:pt x="3412" y="1758"/>
                      </a:lnTo>
                      <a:lnTo>
                        <a:pt x="3412" y="1754"/>
                      </a:lnTo>
                      <a:lnTo>
                        <a:pt x="3410" y="1746"/>
                      </a:lnTo>
                      <a:lnTo>
                        <a:pt x="3408" y="1740"/>
                      </a:lnTo>
                      <a:lnTo>
                        <a:pt x="3408" y="1738"/>
                      </a:lnTo>
                      <a:lnTo>
                        <a:pt x="3410" y="1738"/>
                      </a:lnTo>
                      <a:lnTo>
                        <a:pt x="3410" y="1738"/>
                      </a:lnTo>
                      <a:lnTo>
                        <a:pt x="3414" y="1736"/>
                      </a:lnTo>
                      <a:lnTo>
                        <a:pt x="3414" y="1734"/>
                      </a:lnTo>
                      <a:lnTo>
                        <a:pt x="3410" y="1728"/>
                      </a:lnTo>
                      <a:lnTo>
                        <a:pt x="3402" y="1722"/>
                      </a:lnTo>
                      <a:lnTo>
                        <a:pt x="3392" y="1716"/>
                      </a:lnTo>
                      <a:lnTo>
                        <a:pt x="3392" y="1716"/>
                      </a:lnTo>
                      <a:lnTo>
                        <a:pt x="3382" y="1712"/>
                      </a:lnTo>
                      <a:lnTo>
                        <a:pt x="3380" y="1708"/>
                      </a:lnTo>
                      <a:lnTo>
                        <a:pt x="3378" y="1706"/>
                      </a:lnTo>
                      <a:lnTo>
                        <a:pt x="3372" y="1704"/>
                      </a:lnTo>
                      <a:lnTo>
                        <a:pt x="3372" y="1704"/>
                      </a:lnTo>
                      <a:lnTo>
                        <a:pt x="3366" y="1702"/>
                      </a:lnTo>
                      <a:lnTo>
                        <a:pt x="3362" y="1698"/>
                      </a:lnTo>
                      <a:lnTo>
                        <a:pt x="3358" y="1696"/>
                      </a:lnTo>
                      <a:lnTo>
                        <a:pt x="3356" y="1696"/>
                      </a:lnTo>
                      <a:lnTo>
                        <a:pt x="3352" y="1698"/>
                      </a:lnTo>
                      <a:lnTo>
                        <a:pt x="3346" y="1702"/>
                      </a:lnTo>
                      <a:lnTo>
                        <a:pt x="3346" y="1702"/>
                      </a:lnTo>
                      <a:lnTo>
                        <a:pt x="3342" y="1706"/>
                      </a:lnTo>
                      <a:lnTo>
                        <a:pt x="3340" y="1710"/>
                      </a:lnTo>
                      <a:lnTo>
                        <a:pt x="3342" y="1712"/>
                      </a:lnTo>
                      <a:lnTo>
                        <a:pt x="3344" y="1714"/>
                      </a:lnTo>
                      <a:lnTo>
                        <a:pt x="3346" y="1718"/>
                      </a:lnTo>
                      <a:lnTo>
                        <a:pt x="3340" y="1720"/>
                      </a:lnTo>
                      <a:lnTo>
                        <a:pt x="3340" y="1720"/>
                      </a:lnTo>
                      <a:lnTo>
                        <a:pt x="3334" y="1722"/>
                      </a:lnTo>
                      <a:lnTo>
                        <a:pt x="3330" y="1726"/>
                      </a:lnTo>
                      <a:lnTo>
                        <a:pt x="3328" y="1732"/>
                      </a:lnTo>
                      <a:lnTo>
                        <a:pt x="3328" y="1738"/>
                      </a:lnTo>
                      <a:lnTo>
                        <a:pt x="3326" y="1748"/>
                      </a:lnTo>
                      <a:lnTo>
                        <a:pt x="3324" y="1752"/>
                      </a:lnTo>
                      <a:lnTo>
                        <a:pt x="3322" y="1752"/>
                      </a:lnTo>
                      <a:lnTo>
                        <a:pt x="3322" y="1752"/>
                      </a:lnTo>
                      <a:lnTo>
                        <a:pt x="3320" y="1752"/>
                      </a:lnTo>
                      <a:lnTo>
                        <a:pt x="3318" y="1748"/>
                      </a:lnTo>
                      <a:lnTo>
                        <a:pt x="3318" y="1738"/>
                      </a:lnTo>
                      <a:lnTo>
                        <a:pt x="3318" y="1734"/>
                      </a:lnTo>
                      <a:lnTo>
                        <a:pt x="3316" y="1734"/>
                      </a:lnTo>
                      <a:lnTo>
                        <a:pt x="3314" y="1736"/>
                      </a:lnTo>
                      <a:lnTo>
                        <a:pt x="3308" y="1744"/>
                      </a:lnTo>
                      <a:lnTo>
                        <a:pt x="3308" y="1744"/>
                      </a:lnTo>
                      <a:lnTo>
                        <a:pt x="3300" y="1752"/>
                      </a:lnTo>
                      <a:lnTo>
                        <a:pt x="3296" y="1754"/>
                      </a:lnTo>
                      <a:lnTo>
                        <a:pt x="3294" y="1756"/>
                      </a:lnTo>
                      <a:lnTo>
                        <a:pt x="3294" y="1766"/>
                      </a:lnTo>
                      <a:lnTo>
                        <a:pt x="3294" y="1766"/>
                      </a:lnTo>
                      <a:lnTo>
                        <a:pt x="3296" y="1772"/>
                      </a:lnTo>
                      <a:lnTo>
                        <a:pt x="3294" y="1778"/>
                      </a:lnTo>
                      <a:lnTo>
                        <a:pt x="3290" y="1786"/>
                      </a:lnTo>
                      <a:lnTo>
                        <a:pt x="3286" y="1792"/>
                      </a:lnTo>
                      <a:lnTo>
                        <a:pt x="3286" y="1796"/>
                      </a:lnTo>
                      <a:lnTo>
                        <a:pt x="3286" y="1800"/>
                      </a:lnTo>
                      <a:lnTo>
                        <a:pt x="3286" y="1800"/>
                      </a:lnTo>
                      <a:lnTo>
                        <a:pt x="3288" y="1808"/>
                      </a:lnTo>
                      <a:lnTo>
                        <a:pt x="3286" y="1812"/>
                      </a:lnTo>
                      <a:lnTo>
                        <a:pt x="3284" y="1818"/>
                      </a:lnTo>
                      <a:lnTo>
                        <a:pt x="3286" y="1828"/>
                      </a:lnTo>
                      <a:lnTo>
                        <a:pt x="3286" y="1828"/>
                      </a:lnTo>
                      <a:lnTo>
                        <a:pt x="3292" y="1840"/>
                      </a:lnTo>
                      <a:lnTo>
                        <a:pt x="3294" y="1852"/>
                      </a:lnTo>
                      <a:lnTo>
                        <a:pt x="3296" y="1862"/>
                      </a:lnTo>
                      <a:lnTo>
                        <a:pt x="3294" y="1872"/>
                      </a:lnTo>
                      <a:lnTo>
                        <a:pt x="3294" y="1880"/>
                      </a:lnTo>
                      <a:lnTo>
                        <a:pt x="3290" y="1890"/>
                      </a:lnTo>
                      <a:lnTo>
                        <a:pt x="3282" y="1908"/>
                      </a:lnTo>
                      <a:lnTo>
                        <a:pt x="3282" y="1908"/>
                      </a:lnTo>
                      <a:lnTo>
                        <a:pt x="3276" y="1916"/>
                      </a:lnTo>
                      <a:lnTo>
                        <a:pt x="3270" y="1922"/>
                      </a:lnTo>
                      <a:lnTo>
                        <a:pt x="3264" y="1928"/>
                      </a:lnTo>
                      <a:lnTo>
                        <a:pt x="3258" y="1930"/>
                      </a:lnTo>
                      <a:lnTo>
                        <a:pt x="3252" y="1930"/>
                      </a:lnTo>
                      <a:lnTo>
                        <a:pt x="3246" y="1926"/>
                      </a:lnTo>
                      <a:lnTo>
                        <a:pt x="3242" y="1922"/>
                      </a:lnTo>
                      <a:lnTo>
                        <a:pt x="3236" y="1914"/>
                      </a:lnTo>
                      <a:lnTo>
                        <a:pt x="3236" y="1914"/>
                      </a:lnTo>
                      <a:lnTo>
                        <a:pt x="3232" y="1904"/>
                      </a:lnTo>
                      <a:lnTo>
                        <a:pt x="3230" y="1898"/>
                      </a:lnTo>
                      <a:lnTo>
                        <a:pt x="3230" y="1884"/>
                      </a:lnTo>
                      <a:lnTo>
                        <a:pt x="3230" y="1872"/>
                      </a:lnTo>
                      <a:lnTo>
                        <a:pt x="3230" y="1864"/>
                      </a:lnTo>
                      <a:lnTo>
                        <a:pt x="3230" y="1856"/>
                      </a:lnTo>
                      <a:lnTo>
                        <a:pt x="3230" y="1856"/>
                      </a:lnTo>
                      <a:lnTo>
                        <a:pt x="3228" y="1842"/>
                      </a:lnTo>
                      <a:lnTo>
                        <a:pt x="3228" y="1834"/>
                      </a:lnTo>
                      <a:lnTo>
                        <a:pt x="3232" y="1824"/>
                      </a:lnTo>
                      <a:lnTo>
                        <a:pt x="3234" y="1810"/>
                      </a:lnTo>
                      <a:lnTo>
                        <a:pt x="3234" y="1810"/>
                      </a:lnTo>
                      <a:lnTo>
                        <a:pt x="3234" y="1802"/>
                      </a:lnTo>
                      <a:lnTo>
                        <a:pt x="3236" y="1796"/>
                      </a:lnTo>
                      <a:lnTo>
                        <a:pt x="3238" y="1792"/>
                      </a:lnTo>
                      <a:lnTo>
                        <a:pt x="3240" y="1792"/>
                      </a:lnTo>
                      <a:lnTo>
                        <a:pt x="3242" y="1790"/>
                      </a:lnTo>
                      <a:lnTo>
                        <a:pt x="3242" y="1784"/>
                      </a:lnTo>
                      <a:lnTo>
                        <a:pt x="3242" y="1784"/>
                      </a:lnTo>
                      <a:lnTo>
                        <a:pt x="3240" y="1780"/>
                      </a:lnTo>
                      <a:lnTo>
                        <a:pt x="3242" y="1776"/>
                      </a:lnTo>
                      <a:lnTo>
                        <a:pt x="3246" y="1764"/>
                      </a:lnTo>
                      <a:lnTo>
                        <a:pt x="3248" y="1754"/>
                      </a:lnTo>
                      <a:lnTo>
                        <a:pt x="3248" y="1752"/>
                      </a:lnTo>
                      <a:lnTo>
                        <a:pt x="3246" y="1748"/>
                      </a:lnTo>
                      <a:lnTo>
                        <a:pt x="3246" y="1748"/>
                      </a:lnTo>
                      <a:lnTo>
                        <a:pt x="3240" y="1748"/>
                      </a:lnTo>
                      <a:lnTo>
                        <a:pt x="3238" y="1752"/>
                      </a:lnTo>
                      <a:lnTo>
                        <a:pt x="3234" y="1758"/>
                      </a:lnTo>
                      <a:lnTo>
                        <a:pt x="3228" y="1764"/>
                      </a:lnTo>
                      <a:lnTo>
                        <a:pt x="3228" y="1764"/>
                      </a:lnTo>
                      <a:lnTo>
                        <a:pt x="3226" y="1766"/>
                      </a:lnTo>
                      <a:lnTo>
                        <a:pt x="3224" y="1766"/>
                      </a:lnTo>
                      <a:lnTo>
                        <a:pt x="3224" y="1758"/>
                      </a:lnTo>
                      <a:lnTo>
                        <a:pt x="3226" y="1750"/>
                      </a:lnTo>
                      <a:lnTo>
                        <a:pt x="3230" y="1746"/>
                      </a:lnTo>
                      <a:lnTo>
                        <a:pt x="3232" y="1742"/>
                      </a:lnTo>
                      <a:lnTo>
                        <a:pt x="3232" y="1742"/>
                      </a:lnTo>
                      <a:lnTo>
                        <a:pt x="3236" y="1740"/>
                      </a:lnTo>
                      <a:lnTo>
                        <a:pt x="3238" y="1736"/>
                      </a:lnTo>
                      <a:lnTo>
                        <a:pt x="3240" y="1732"/>
                      </a:lnTo>
                      <a:lnTo>
                        <a:pt x="3244" y="1726"/>
                      </a:lnTo>
                      <a:lnTo>
                        <a:pt x="3244" y="1726"/>
                      </a:lnTo>
                      <a:lnTo>
                        <a:pt x="3252" y="1714"/>
                      </a:lnTo>
                      <a:lnTo>
                        <a:pt x="3258" y="1700"/>
                      </a:lnTo>
                      <a:lnTo>
                        <a:pt x="3264" y="1692"/>
                      </a:lnTo>
                      <a:lnTo>
                        <a:pt x="3266" y="1690"/>
                      </a:lnTo>
                      <a:lnTo>
                        <a:pt x="3266" y="1692"/>
                      </a:lnTo>
                      <a:lnTo>
                        <a:pt x="3266" y="1692"/>
                      </a:lnTo>
                      <a:lnTo>
                        <a:pt x="3268" y="1696"/>
                      </a:lnTo>
                      <a:lnTo>
                        <a:pt x="3270" y="1696"/>
                      </a:lnTo>
                      <a:lnTo>
                        <a:pt x="3274" y="1694"/>
                      </a:lnTo>
                      <a:lnTo>
                        <a:pt x="3278" y="1692"/>
                      </a:lnTo>
                      <a:lnTo>
                        <a:pt x="3280" y="1692"/>
                      </a:lnTo>
                      <a:lnTo>
                        <a:pt x="3278" y="1698"/>
                      </a:lnTo>
                      <a:lnTo>
                        <a:pt x="3278" y="1698"/>
                      </a:lnTo>
                      <a:lnTo>
                        <a:pt x="3278" y="1702"/>
                      </a:lnTo>
                      <a:lnTo>
                        <a:pt x="3278" y="1702"/>
                      </a:lnTo>
                      <a:lnTo>
                        <a:pt x="3284" y="1696"/>
                      </a:lnTo>
                      <a:lnTo>
                        <a:pt x="3292" y="1688"/>
                      </a:lnTo>
                      <a:lnTo>
                        <a:pt x="3296" y="1686"/>
                      </a:lnTo>
                      <a:lnTo>
                        <a:pt x="3300" y="1684"/>
                      </a:lnTo>
                      <a:lnTo>
                        <a:pt x="3300" y="1684"/>
                      </a:lnTo>
                      <a:lnTo>
                        <a:pt x="3310" y="1684"/>
                      </a:lnTo>
                      <a:lnTo>
                        <a:pt x="3314" y="1684"/>
                      </a:lnTo>
                      <a:lnTo>
                        <a:pt x="3320" y="1678"/>
                      </a:lnTo>
                      <a:lnTo>
                        <a:pt x="3324" y="1676"/>
                      </a:lnTo>
                      <a:lnTo>
                        <a:pt x="3328" y="1678"/>
                      </a:lnTo>
                      <a:lnTo>
                        <a:pt x="3336" y="1680"/>
                      </a:lnTo>
                      <a:lnTo>
                        <a:pt x="3346" y="1686"/>
                      </a:lnTo>
                      <a:lnTo>
                        <a:pt x="3346" y="1686"/>
                      </a:lnTo>
                      <a:lnTo>
                        <a:pt x="3352" y="1690"/>
                      </a:lnTo>
                      <a:lnTo>
                        <a:pt x="3354" y="1690"/>
                      </a:lnTo>
                      <a:lnTo>
                        <a:pt x="3356" y="1688"/>
                      </a:lnTo>
                      <a:lnTo>
                        <a:pt x="3358" y="1686"/>
                      </a:lnTo>
                      <a:lnTo>
                        <a:pt x="3358" y="1682"/>
                      </a:lnTo>
                      <a:lnTo>
                        <a:pt x="3360" y="1680"/>
                      </a:lnTo>
                      <a:lnTo>
                        <a:pt x="3362" y="1680"/>
                      </a:lnTo>
                      <a:lnTo>
                        <a:pt x="3362" y="1680"/>
                      </a:lnTo>
                      <a:lnTo>
                        <a:pt x="3370" y="1684"/>
                      </a:lnTo>
                      <a:lnTo>
                        <a:pt x="3380" y="1686"/>
                      </a:lnTo>
                      <a:lnTo>
                        <a:pt x="3386" y="1684"/>
                      </a:lnTo>
                      <a:lnTo>
                        <a:pt x="3388" y="1682"/>
                      </a:lnTo>
                      <a:lnTo>
                        <a:pt x="3388" y="1678"/>
                      </a:lnTo>
                      <a:lnTo>
                        <a:pt x="3388" y="1678"/>
                      </a:lnTo>
                      <a:lnTo>
                        <a:pt x="3384" y="1674"/>
                      </a:lnTo>
                      <a:lnTo>
                        <a:pt x="3380" y="1672"/>
                      </a:lnTo>
                      <a:lnTo>
                        <a:pt x="3376" y="1670"/>
                      </a:lnTo>
                      <a:lnTo>
                        <a:pt x="3374" y="1662"/>
                      </a:lnTo>
                      <a:lnTo>
                        <a:pt x="3374" y="1662"/>
                      </a:lnTo>
                      <a:lnTo>
                        <a:pt x="3374" y="1658"/>
                      </a:lnTo>
                      <a:lnTo>
                        <a:pt x="3372" y="1658"/>
                      </a:lnTo>
                      <a:lnTo>
                        <a:pt x="3368" y="1658"/>
                      </a:lnTo>
                      <a:lnTo>
                        <a:pt x="3360" y="1658"/>
                      </a:lnTo>
                      <a:lnTo>
                        <a:pt x="3348" y="1654"/>
                      </a:lnTo>
                      <a:lnTo>
                        <a:pt x="3348" y="1654"/>
                      </a:lnTo>
                      <a:lnTo>
                        <a:pt x="3346" y="1652"/>
                      </a:lnTo>
                      <a:lnTo>
                        <a:pt x="3344" y="1650"/>
                      </a:lnTo>
                      <a:lnTo>
                        <a:pt x="3344" y="1644"/>
                      </a:lnTo>
                      <a:lnTo>
                        <a:pt x="3346" y="1638"/>
                      </a:lnTo>
                      <a:lnTo>
                        <a:pt x="3344" y="1638"/>
                      </a:lnTo>
                      <a:lnTo>
                        <a:pt x="3340" y="1640"/>
                      </a:lnTo>
                      <a:lnTo>
                        <a:pt x="3340" y="1640"/>
                      </a:lnTo>
                      <a:lnTo>
                        <a:pt x="3330" y="1642"/>
                      </a:lnTo>
                      <a:lnTo>
                        <a:pt x="3314" y="1644"/>
                      </a:lnTo>
                      <a:lnTo>
                        <a:pt x="3300" y="1646"/>
                      </a:lnTo>
                      <a:lnTo>
                        <a:pt x="3294" y="1648"/>
                      </a:lnTo>
                      <a:lnTo>
                        <a:pt x="3288" y="1652"/>
                      </a:lnTo>
                      <a:lnTo>
                        <a:pt x="3288" y="1652"/>
                      </a:lnTo>
                      <a:lnTo>
                        <a:pt x="3280" y="1656"/>
                      </a:lnTo>
                      <a:lnTo>
                        <a:pt x="3274" y="1656"/>
                      </a:lnTo>
                      <a:lnTo>
                        <a:pt x="3268" y="1656"/>
                      </a:lnTo>
                      <a:lnTo>
                        <a:pt x="3258" y="1654"/>
                      </a:lnTo>
                      <a:lnTo>
                        <a:pt x="3258" y="1654"/>
                      </a:lnTo>
                      <a:lnTo>
                        <a:pt x="3252" y="1654"/>
                      </a:lnTo>
                      <a:lnTo>
                        <a:pt x="3250" y="1652"/>
                      </a:lnTo>
                      <a:lnTo>
                        <a:pt x="3244" y="1646"/>
                      </a:lnTo>
                      <a:lnTo>
                        <a:pt x="3238" y="1636"/>
                      </a:lnTo>
                      <a:lnTo>
                        <a:pt x="3234" y="1632"/>
                      </a:lnTo>
                      <a:lnTo>
                        <a:pt x="3228" y="1630"/>
                      </a:lnTo>
                      <a:lnTo>
                        <a:pt x="3228" y="1630"/>
                      </a:lnTo>
                      <a:lnTo>
                        <a:pt x="3222" y="1628"/>
                      </a:lnTo>
                      <a:lnTo>
                        <a:pt x="3218" y="1628"/>
                      </a:lnTo>
                      <a:lnTo>
                        <a:pt x="3210" y="1632"/>
                      </a:lnTo>
                      <a:lnTo>
                        <a:pt x="3208" y="1634"/>
                      </a:lnTo>
                      <a:lnTo>
                        <a:pt x="3206" y="1634"/>
                      </a:lnTo>
                      <a:lnTo>
                        <a:pt x="3206" y="1632"/>
                      </a:lnTo>
                      <a:lnTo>
                        <a:pt x="3204" y="1628"/>
                      </a:lnTo>
                      <a:lnTo>
                        <a:pt x="3204" y="1628"/>
                      </a:lnTo>
                      <a:lnTo>
                        <a:pt x="3202" y="1618"/>
                      </a:lnTo>
                      <a:lnTo>
                        <a:pt x="3200" y="1616"/>
                      </a:lnTo>
                      <a:lnTo>
                        <a:pt x="3198" y="1614"/>
                      </a:lnTo>
                      <a:lnTo>
                        <a:pt x="3190" y="1618"/>
                      </a:lnTo>
                      <a:lnTo>
                        <a:pt x="3180" y="1628"/>
                      </a:lnTo>
                      <a:lnTo>
                        <a:pt x="3180" y="1628"/>
                      </a:lnTo>
                      <a:lnTo>
                        <a:pt x="3176" y="1632"/>
                      </a:lnTo>
                      <a:lnTo>
                        <a:pt x="3170" y="1634"/>
                      </a:lnTo>
                      <a:lnTo>
                        <a:pt x="3164" y="1636"/>
                      </a:lnTo>
                      <a:lnTo>
                        <a:pt x="3156" y="1636"/>
                      </a:lnTo>
                      <a:lnTo>
                        <a:pt x="3150" y="1638"/>
                      </a:lnTo>
                      <a:lnTo>
                        <a:pt x="3144" y="1642"/>
                      </a:lnTo>
                      <a:lnTo>
                        <a:pt x="3144" y="1642"/>
                      </a:lnTo>
                      <a:lnTo>
                        <a:pt x="3134" y="1648"/>
                      </a:lnTo>
                      <a:lnTo>
                        <a:pt x="3126" y="1650"/>
                      </a:lnTo>
                      <a:lnTo>
                        <a:pt x="3118" y="1648"/>
                      </a:lnTo>
                      <a:lnTo>
                        <a:pt x="3110" y="1648"/>
                      </a:lnTo>
                      <a:lnTo>
                        <a:pt x="3110" y="1648"/>
                      </a:lnTo>
                      <a:lnTo>
                        <a:pt x="3106" y="1650"/>
                      </a:lnTo>
                      <a:lnTo>
                        <a:pt x="3104" y="1648"/>
                      </a:lnTo>
                      <a:lnTo>
                        <a:pt x="3108" y="1640"/>
                      </a:lnTo>
                      <a:lnTo>
                        <a:pt x="3112" y="1632"/>
                      </a:lnTo>
                      <a:lnTo>
                        <a:pt x="3110" y="1630"/>
                      </a:lnTo>
                      <a:lnTo>
                        <a:pt x="3108" y="1628"/>
                      </a:lnTo>
                      <a:lnTo>
                        <a:pt x="3108" y="1628"/>
                      </a:lnTo>
                      <a:lnTo>
                        <a:pt x="3104" y="1628"/>
                      </a:lnTo>
                      <a:lnTo>
                        <a:pt x="3098" y="1630"/>
                      </a:lnTo>
                      <a:lnTo>
                        <a:pt x="3086" y="1636"/>
                      </a:lnTo>
                      <a:lnTo>
                        <a:pt x="3074" y="1642"/>
                      </a:lnTo>
                      <a:lnTo>
                        <a:pt x="3068" y="1642"/>
                      </a:lnTo>
                      <a:lnTo>
                        <a:pt x="3062" y="1642"/>
                      </a:lnTo>
                      <a:lnTo>
                        <a:pt x="3062" y="1642"/>
                      </a:lnTo>
                      <a:lnTo>
                        <a:pt x="3058" y="1640"/>
                      </a:lnTo>
                      <a:lnTo>
                        <a:pt x="3058" y="1638"/>
                      </a:lnTo>
                      <a:lnTo>
                        <a:pt x="3060" y="1636"/>
                      </a:lnTo>
                      <a:lnTo>
                        <a:pt x="3064" y="1632"/>
                      </a:lnTo>
                      <a:lnTo>
                        <a:pt x="3076" y="1620"/>
                      </a:lnTo>
                      <a:lnTo>
                        <a:pt x="3092" y="1606"/>
                      </a:lnTo>
                      <a:lnTo>
                        <a:pt x="3092" y="160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Freeform 6087">
                  <a:extLst>
                    <a:ext uri="{FF2B5EF4-FFF2-40B4-BE49-F238E27FC236}">
                      <a16:creationId xmlns:a16="http://schemas.microsoft.com/office/drawing/2014/main" id="{09337003-B0BB-41BC-9C9A-5A40AC728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860" y="823913"/>
                  <a:ext cx="304800" cy="171450"/>
                </a:xfrm>
                <a:custGeom>
                  <a:avLst/>
                  <a:gdLst/>
                  <a:ahLst/>
                  <a:cxnLst>
                    <a:cxn ang="0">
                      <a:pos x="78" y="174"/>
                    </a:cxn>
                    <a:cxn ang="0">
                      <a:pos x="110" y="166"/>
                    </a:cxn>
                    <a:cxn ang="0">
                      <a:pos x="110" y="174"/>
                    </a:cxn>
                    <a:cxn ang="0">
                      <a:pos x="176" y="164"/>
                    </a:cxn>
                    <a:cxn ang="0">
                      <a:pos x="174" y="172"/>
                    </a:cxn>
                    <a:cxn ang="0">
                      <a:pos x="118" y="192"/>
                    </a:cxn>
                    <a:cxn ang="0">
                      <a:pos x="108" y="204"/>
                    </a:cxn>
                    <a:cxn ang="0">
                      <a:pos x="148" y="238"/>
                    </a:cxn>
                    <a:cxn ang="0">
                      <a:pos x="224" y="268"/>
                    </a:cxn>
                    <a:cxn ang="0">
                      <a:pos x="260" y="262"/>
                    </a:cxn>
                    <a:cxn ang="0">
                      <a:pos x="268" y="252"/>
                    </a:cxn>
                    <a:cxn ang="0">
                      <a:pos x="288" y="260"/>
                    </a:cxn>
                    <a:cxn ang="0">
                      <a:pos x="282" y="242"/>
                    </a:cxn>
                    <a:cxn ang="0">
                      <a:pos x="296" y="246"/>
                    </a:cxn>
                    <a:cxn ang="0">
                      <a:pos x="322" y="266"/>
                    </a:cxn>
                    <a:cxn ang="0">
                      <a:pos x="328" y="246"/>
                    </a:cxn>
                    <a:cxn ang="0">
                      <a:pos x="340" y="234"/>
                    </a:cxn>
                    <a:cxn ang="0">
                      <a:pos x="364" y="230"/>
                    </a:cxn>
                    <a:cxn ang="0">
                      <a:pos x="426" y="192"/>
                    </a:cxn>
                    <a:cxn ang="0">
                      <a:pos x="480" y="174"/>
                    </a:cxn>
                    <a:cxn ang="0">
                      <a:pos x="472" y="166"/>
                    </a:cxn>
                    <a:cxn ang="0">
                      <a:pos x="438" y="146"/>
                    </a:cxn>
                    <a:cxn ang="0">
                      <a:pos x="400" y="146"/>
                    </a:cxn>
                    <a:cxn ang="0">
                      <a:pos x="390" y="142"/>
                    </a:cxn>
                    <a:cxn ang="0">
                      <a:pos x="400" y="122"/>
                    </a:cxn>
                    <a:cxn ang="0">
                      <a:pos x="382" y="108"/>
                    </a:cxn>
                    <a:cxn ang="0">
                      <a:pos x="376" y="86"/>
                    </a:cxn>
                    <a:cxn ang="0">
                      <a:pos x="352" y="78"/>
                    </a:cxn>
                    <a:cxn ang="0">
                      <a:pos x="328" y="90"/>
                    </a:cxn>
                    <a:cxn ang="0">
                      <a:pos x="326" y="102"/>
                    </a:cxn>
                    <a:cxn ang="0">
                      <a:pos x="306" y="92"/>
                    </a:cxn>
                    <a:cxn ang="0">
                      <a:pos x="306" y="74"/>
                    </a:cxn>
                    <a:cxn ang="0">
                      <a:pos x="274" y="68"/>
                    </a:cxn>
                    <a:cxn ang="0">
                      <a:pos x="192" y="20"/>
                    </a:cxn>
                    <a:cxn ang="0">
                      <a:pos x="134" y="0"/>
                    </a:cxn>
                    <a:cxn ang="0">
                      <a:pos x="100" y="4"/>
                    </a:cxn>
                    <a:cxn ang="0">
                      <a:pos x="112" y="20"/>
                    </a:cxn>
                    <a:cxn ang="0">
                      <a:pos x="98" y="28"/>
                    </a:cxn>
                    <a:cxn ang="0">
                      <a:pos x="66" y="32"/>
                    </a:cxn>
                    <a:cxn ang="0">
                      <a:pos x="54" y="54"/>
                    </a:cxn>
                    <a:cxn ang="0">
                      <a:pos x="26" y="76"/>
                    </a:cxn>
                    <a:cxn ang="0">
                      <a:pos x="18" y="92"/>
                    </a:cxn>
                    <a:cxn ang="0">
                      <a:pos x="50" y="100"/>
                    </a:cxn>
                    <a:cxn ang="0">
                      <a:pos x="90" y="104"/>
                    </a:cxn>
                    <a:cxn ang="0">
                      <a:pos x="72" y="112"/>
                    </a:cxn>
                    <a:cxn ang="0">
                      <a:pos x="4" y="106"/>
                    </a:cxn>
                    <a:cxn ang="0">
                      <a:pos x="2" y="116"/>
                    </a:cxn>
                    <a:cxn ang="0">
                      <a:pos x="32" y="148"/>
                    </a:cxn>
                  </a:cxnLst>
                  <a:rect l="0" t="0" r="r" b="b"/>
                  <a:pathLst>
                    <a:path w="480" h="270">
                      <a:moveTo>
                        <a:pt x="54" y="164"/>
                      </a:moveTo>
                      <a:lnTo>
                        <a:pt x="54" y="164"/>
                      </a:lnTo>
                      <a:lnTo>
                        <a:pt x="66" y="172"/>
                      </a:lnTo>
                      <a:lnTo>
                        <a:pt x="78" y="174"/>
                      </a:lnTo>
                      <a:lnTo>
                        <a:pt x="88" y="172"/>
                      </a:lnTo>
                      <a:lnTo>
                        <a:pt x="98" y="170"/>
                      </a:lnTo>
                      <a:lnTo>
                        <a:pt x="108" y="164"/>
                      </a:lnTo>
                      <a:lnTo>
                        <a:pt x="110" y="166"/>
                      </a:lnTo>
                      <a:lnTo>
                        <a:pt x="108" y="170"/>
                      </a:lnTo>
                      <a:lnTo>
                        <a:pt x="108" y="170"/>
                      </a:lnTo>
                      <a:lnTo>
                        <a:pt x="108" y="172"/>
                      </a:lnTo>
                      <a:lnTo>
                        <a:pt x="110" y="174"/>
                      </a:lnTo>
                      <a:lnTo>
                        <a:pt x="116" y="176"/>
                      </a:lnTo>
                      <a:lnTo>
                        <a:pt x="142" y="168"/>
                      </a:lnTo>
                      <a:lnTo>
                        <a:pt x="168" y="162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8"/>
                      </a:lnTo>
                      <a:lnTo>
                        <a:pt x="176" y="168"/>
                      </a:lnTo>
                      <a:lnTo>
                        <a:pt x="174" y="172"/>
                      </a:lnTo>
                      <a:lnTo>
                        <a:pt x="170" y="174"/>
                      </a:lnTo>
                      <a:lnTo>
                        <a:pt x="158" y="180"/>
                      </a:lnTo>
                      <a:lnTo>
                        <a:pt x="130" y="188"/>
                      </a:lnTo>
                      <a:lnTo>
                        <a:pt x="118" y="192"/>
                      </a:lnTo>
                      <a:lnTo>
                        <a:pt x="108" y="196"/>
                      </a:lnTo>
                      <a:lnTo>
                        <a:pt x="104" y="200"/>
                      </a:lnTo>
                      <a:lnTo>
                        <a:pt x="106" y="202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22" y="214"/>
                      </a:lnTo>
                      <a:lnTo>
                        <a:pt x="134" y="226"/>
                      </a:lnTo>
                      <a:lnTo>
                        <a:pt x="148" y="238"/>
                      </a:lnTo>
                      <a:lnTo>
                        <a:pt x="166" y="250"/>
                      </a:lnTo>
                      <a:lnTo>
                        <a:pt x="166" y="250"/>
                      </a:lnTo>
                      <a:lnTo>
                        <a:pt x="194" y="260"/>
                      </a:lnTo>
                      <a:lnTo>
                        <a:pt x="224" y="268"/>
                      </a:lnTo>
                      <a:lnTo>
                        <a:pt x="238" y="270"/>
                      </a:lnTo>
                      <a:lnTo>
                        <a:pt x="250" y="270"/>
                      </a:lnTo>
                      <a:lnTo>
                        <a:pt x="258" y="266"/>
                      </a:lnTo>
                      <a:lnTo>
                        <a:pt x="260" y="262"/>
                      </a:lnTo>
                      <a:lnTo>
                        <a:pt x="262" y="260"/>
                      </a:lnTo>
                      <a:lnTo>
                        <a:pt x="262" y="260"/>
                      </a:lnTo>
                      <a:lnTo>
                        <a:pt x="262" y="254"/>
                      </a:lnTo>
                      <a:lnTo>
                        <a:pt x="268" y="252"/>
                      </a:lnTo>
                      <a:lnTo>
                        <a:pt x="274" y="254"/>
                      </a:lnTo>
                      <a:lnTo>
                        <a:pt x="280" y="256"/>
                      </a:lnTo>
                      <a:lnTo>
                        <a:pt x="284" y="258"/>
                      </a:lnTo>
                      <a:lnTo>
                        <a:pt x="288" y="260"/>
                      </a:lnTo>
                      <a:lnTo>
                        <a:pt x="290" y="258"/>
                      </a:lnTo>
                      <a:lnTo>
                        <a:pt x="286" y="250"/>
                      </a:lnTo>
                      <a:lnTo>
                        <a:pt x="286" y="250"/>
                      </a:lnTo>
                      <a:lnTo>
                        <a:pt x="282" y="242"/>
                      </a:lnTo>
                      <a:lnTo>
                        <a:pt x="280" y="236"/>
                      </a:lnTo>
                      <a:lnTo>
                        <a:pt x="282" y="236"/>
                      </a:lnTo>
                      <a:lnTo>
                        <a:pt x="284" y="236"/>
                      </a:lnTo>
                      <a:lnTo>
                        <a:pt x="296" y="246"/>
                      </a:lnTo>
                      <a:lnTo>
                        <a:pt x="314" y="260"/>
                      </a:lnTo>
                      <a:lnTo>
                        <a:pt x="314" y="260"/>
                      </a:lnTo>
                      <a:lnTo>
                        <a:pt x="320" y="266"/>
                      </a:lnTo>
                      <a:lnTo>
                        <a:pt x="322" y="266"/>
                      </a:lnTo>
                      <a:lnTo>
                        <a:pt x="324" y="266"/>
                      </a:lnTo>
                      <a:lnTo>
                        <a:pt x="326" y="262"/>
                      </a:lnTo>
                      <a:lnTo>
                        <a:pt x="328" y="254"/>
                      </a:lnTo>
                      <a:lnTo>
                        <a:pt x="328" y="246"/>
                      </a:lnTo>
                      <a:lnTo>
                        <a:pt x="330" y="240"/>
                      </a:lnTo>
                      <a:lnTo>
                        <a:pt x="334" y="236"/>
                      </a:lnTo>
                      <a:lnTo>
                        <a:pt x="336" y="234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8" y="236"/>
                      </a:lnTo>
                      <a:lnTo>
                        <a:pt x="356" y="234"/>
                      </a:lnTo>
                      <a:lnTo>
                        <a:pt x="364" y="230"/>
                      </a:lnTo>
                      <a:lnTo>
                        <a:pt x="374" y="226"/>
                      </a:lnTo>
                      <a:lnTo>
                        <a:pt x="414" y="198"/>
                      </a:lnTo>
                      <a:lnTo>
                        <a:pt x="414" y="198"/>
                      </a:lnTo>
                      <a:lnTo>
                        <a:pt x="426" y="192"/>
                      </a:lnTo>
                      <a:lnTo>
                        <a:pt x="440" y="186"/>
                      </a:lnTo>
                      <a:lnTo>
                        <a:pt x="466" y="180"/>
                      </a:lnTo>
                      <a:lnTo>
                        <a:pt x="474" y="176"/>
                      </a:lnTo>
                      <a:lnTo>
                        <a:pt x="480" y="174"/>
                      </a:lnTo>
                      <a:lnTo>
                        <a:pt x="480" y="172"/>
                      </a:lnTo>
                      <a:lnTo>
                        <a:pt x="480" y="170"/>
                      </a:lnTo>
                      <a:lnTo>
                        <a:pt x="472" y="166"/>
                      </a:lnTo>
                      <a:lnTo>
                        <a:pt x="472" y="166"/>
                      </a:lnTo>
                      <a:lnTo>
                        <a:pt x="464" y="162"/>
                      </a:lnTo>
                      <a:lnTo>
                        <a:pt x="456" y="156"/>
                      </a:lnTo>
                      <a:lnTo>
                        <a:pt x="444" y="148"/>
                      </a:lnTo>
                      <a:lnTo>
                        <a:pt x="438" y="146"/>
                      </a:lnTo>
                      <a:lnTo>
                        <a:pt x="430" y="144"/>
                      </a:lnTo>
                      <a:lnTo>
                        <a:pt x="418" y="144"/>
                      </a:lnTo>
                      <a:lnTo>
                        <a:pt x="400" y="146"/>
                      </a:lnTo>
                      <a:lnTo>
                        <a:pt x="400" y="146"/>
                      </a:lnTo>
                      <a:lnTo>
                        <a:pt x="388" y="148"/>
                      </a:lnTo>
                      <a:lnTo>
                        <a:pt x="384" y="148"/>
                      </a:lnTo>
                      <a:lnTo>
                        <a:pt x="386" y="146"/>
                      </a:lnTo>
                      <a:lnTo>
                        <a:pt x="390" y="142"/>
                      </a:lnTo>
                      <a:lnTo>
                        <a:pt x="396" y="136"/>
                      </a:lnTo>
                      <a:lnTo>
                        <a:pt x="400" y="130"/>
                      </a:lnTo>
                      <a:lnTo>
                        <a:pt x="400" y="126"/>
                      </a:lnTo>
                      <a:lnTo>
                        <a:pt x="400" y="122"/>
                      </a:lnTo>
                      <a:lnTo>
                        <a:pt x="396" y="118"/>
                      </a:lnTo>
                      <a:lnTo>
                        <a:pt x="392" y="114"/>
                      </a:lnTo>
                      <a:lnTo>
                        <a:pt x="392" y="114"/>
                      </a:lnTo>
                      <a:lnTo>
                        <a:pt x="382" y="108"/>
                      </a:lnTo>
                      <a:lnTo>
                        <a:pt x="376" y="100"/>
                      </a:lnTo>
                      <a:lnTo>
                        <a:pt x="376" y="96"/>
                      </a:lnTo>
                      <a:lnTo>
                        <a:pt x="376" y="90"/>
                      </a:lnTo>
                      <a:lnTo>
                        <a:pt x="376" y="86"/>
                      </a:lnTo>
                      <a:lnTo>
                        <a:pt x="372" y="82"/>
                      </a:lnTo>
                      <a:lnTo>
                        <a:pt x="366" y="80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lnTo>
                        <a:pt x="338" y="76"/>
                      </a:lnTo>
                      <a:lnTo>
                        <a:pt x="330" y="80"/>
                      </a:lnTo>
                      <a:lnTo>
                        <a:pt x="328" y="84"/>
                      </a:lnTo>
                      <a:lnTo>
                        <a:pt x="328" y="90"/>
                      </a:lnTo>
                      <a:lnTo>
                        <a:pt x="330" y="96"/>
                      </a:lnTo>
                      <a:lnTo>
                        <a:pt x="328" y="100"/>
                      </a:lnTo>
                      <a:lnTo>
                        <a:pt x="328" y="102"/>
                      </a:lnTo>
                      <a:lnTo>
                        <a:pt x="326" y="102"/>
                      </a:lnTo>
                      <a:lnTo>
                        <a:pt x="318" y="100"/>
                      </a:lnTo>
                      <a:lnTo>
                        <a:pt x="318" y="100"/>
                      </a:lnTo>
                      <a:lnTo>
                        <a:pt x="310" y="96"/>
                      </a:lnTo>
                      <a:lnTo>
                        <a:pt x="306" y="92"/>
                      </a:lnTo>
                      <a:lnTo>
                        <a:pt x="306" y="86"/>
                      </a:lnTo>
                      <a:lnTo>
                        <a:pt x="308" y="82"/>
                      </a:lnTo>
                      <a:lnTo>
                        <a:pt x="308" y="78"/>
                      </a:lnTo>
                      <a:lnTo>
                        <a:pt x="306" y="74"/>
                      </a:lnTo>
                      <a:lnTo>
                        <a:pt x="298" y="70"/>
                      </a:lnTo>
                      <a:lnTo>
                        <a:pt x="284" y="70"/>
                      </a:lnTo>
                      <a:lnTo>
                        <a:pt x="284" y="70"/>
                      </a:lnTo>
                      <a:lnTo>
                        <a:pt x="274" y="68"/>
                      </a:lnTo>
                      <a:lnTo>
                        <a:pt x="266" y="66"/>
                      </a:lnTo>
                      <a:lnTo>
                        <a:pt x="248" y="56"/>
                      </a:lnTo>
                      <a:lnTo>
                        <a:pt x="212" y="32"/>
                      </a:lnTo>
                      <a:lnTo>
                        <a:pt x="192" y="20"/>
                      </a:lnTo>
                      <a:lnTo>
                        <a:pt x="170" y="10"/>
                      </a:lnTo>
                      <a:lnTo>
                        <a:pt x="158" y="6"/>
                      </a:lnTo>
                      <a:lnTo>
                        <a:pt x="146" y="2"/>
                      </a:ln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102" y="10"/>
                      </a:lnTo>
                      <a:lnTo>
                        <a:pt x="108" y="14"/>
                      </a:lnTo>
                      <a:lnTo>
                        <a:pt x="112" y="20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0" y="26"/>
                      </a:lnTo>
                      <a:lnTo>
                        <a:pt x="98" y="28"/>
                      </a:lnTo>
                      <a:lnTo>
                        <a:pt x="98" y="28"/>
                      </a:lnTo>
                      <a:lnTo>
                        <a:pt x="82" y="28"/>
                      </a:lnTo>
                      <a:lnTo>
                        <a:pt x="70" y="30"/>
                      </a:lnTo>
                      <a:lnTo>
                        <a:pt x="66" y="32"/>
                      </a:lnTo>
                      <a:lnTo>
                        <a:pt x="64" y="36"/>
                      </a:lnTo>
                      <a:lnTo>
                        <a:pt x="58" y="48"/>
                      </a:lnTo>
                      <a:lnTo>
                        <a:pt x="58" y="48"/>
                      </a:lnTo>
                      <a:lnTo>
                        <a:pt x="54" y="54"/>
                      </a:lnTo>
                      <a:lnTo>
                        <a:pt x="52" y="58"/>
                      </a:lnTo>
                      <a:lnTo>
                        <a:pt x="42" y="64"/>
                      </a:lnTo>
                      <a:lnTo>
                        <a:pt x="32" y="72"/>
                      </a:lnTo>
                      <a:lnTo>
                        <a:pt x="26" y="76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8"/>
                      </a:lnTo>
                      <a:lnTo>
                        <a:pt x="18" y="92"/>
                      </a:lnTo>
                      <a:lnTo>
                        <a:pt x="20" y="94"/>
                      </a:lnTo>
                      <a:lnTo>
                        <a:pt x="24" y="96"/>
                      </a:lnTo>
                      <a:lnTo>
                        <a:pt x="34" y="98"/>
                      </a:lnTo>
                      <a:lnTo>
                        <a:pt x="50" y="100"/>
                      </a:lnTo>
                      <a:lnTo>
                        <a:pt x="78" y="102"/>
                      </a:lnTo>
                      <a:lnTo>
                        <a:pt x="86" y="102"/>
                      </a:lnTo>
                      <a:lnTo>
                        <a:pt x="88" y="102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6" y="108"/>
                      </a:lnTo>
                      <a:lnTo>
                        <a:pt x="82" y="110"/>
                      </a:lnTo>
                      <a:lnTo>
                        <a:pt x="72" y="112"/>
                      </a:lnTo>
                      <a:lnTo>
                        <a:pt x="58" y="112"/>
                      </a:lnTo>
                      <a:lnTo>
                        <a:pt x="42" y="110"/>
                      </a:lnTo>
                      <a:lnTo>
                        <a:pt x="14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116"/>
                      </a:lnTo>
                      <a:lnTo>
                        <a:pt x="4" y="122"/>
                      </a:lnTo>
                      <a:lnTo>
                        <a:pt x="8" y="128"/>
                      </a:lnTo>
                      <a:lnTo>
                        <a:pt x="14" y="134"/>
                      </a:lnTo>
                      <a:lnTo>
                        <a:pt x="32" y="148"/>
                      </a:lnTo>
                      <a:lnTo>
                        <a:pt x="54" y="164"/>
                      </a:lnTo>
                      <a:lnTo>
                        <a:pt x="54" y="16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Freeform 6088">
                  <a:extLst>
                    <a:ext uri="{FF2B5EF4-FFF2-40B4-BE49-F238E27FC236}">
                      <a16:creationId xmlns:a16="http://schemas.microsoft.com/office/drawing/2014/main" id="{592D1E90-1F01-4792-8F79-B39CC1F68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580" y="1206183"/>
                  <a:ext cx="734060" cy="539750"/>
                </a:xfrm>
                <a:custGeom>
                  <a:avLst/>
                  <a:gdLst/>
                  <a:ahLst/>
                  <a:cxnLst>
                    <a:cxn ang="0">
                      <a:pos x="1088" y="504"/>
                    </a:cxn>
                    <a:cxn ang="0">
                      <a:pos x="1060" y="480"/>
                    </a:cxn>
                    <a:cxn ang="0">
                      <a:pos x="960" y="426"/>
                    </a:cxn>
                    <a:cxn ang="0">
                      <a:pos x="890" y="396"/>
                    </a:cxn>
                    <a:cxn ang="0">
                      <a:pos x="890" y="348"/>
                    </a:cxn>
                    <a:cxn ang="0">
                      <a:pos x="926" y="328"/>
                    </a:cxn>
                    <a:cxn ang="0">
                      <a:pos x="926" y="298"/>
                    </a:cxn>
                    <a:cxn ang="0">
                      <a:pos x="846" y="276"/>
                    </a:cxn>
                    <a:cxn ang="0">
                      <a:pos x="844" y="232"/>
                    </a:cxn>
                    <a:cxn ang="0">
                      <a:pos x="782" y="204"/>
                    </a:cxn>
                    <a:cxn ang="0">
                      <a:pos x="706" y="174"/>
                    </a:cxn>
                    <a:cxn ang="0">
                      <a:pos x="642" y="134"/>
                    </a:cxn>
                    <a:cxn ang="0">
                      <a:pos x="560" y="98"/>
                    </a:cxn>
                    <a:cxn ang="0">
                      <a:pos x="462" y="112"/>
                    </a:cxn>
                    <a:cxn ang="0">
                      <a:pos x="404" y="110"/>
                    </a:cxn>
                    <a:cxn ang="0">
                      <a:pos x="388" y="90"/>
                    </a:cxn>
                    <a:cxn ang="0">
                      <a:pos x="352" y="18"/>
                    </a:cxn>
                    <a:cxn ang="0">
                      <a:pos x="200" y="50"/>
                    </a:cxn>
                    <a:cxn ang="0">
                      <a:pos x="174" y="84"/>
                    </a:cxn>
                    <a:cxn ang="0">
                      <a:pos x="168" y="138"/>
                    </a:cxn>
                    <a:cxn ang="0">
                      <a:pos x="222" y="180"/>
                    </a:cxn>
                    <a:cxn ang="0">
                      <a:pos x="150" y="122"/>
                    </a:cxn>
                    <a:cxn ang="0">
                      <a:pos x="188" y="26"/>
                    </a:cxn>
                    <a:cxn ang="0">
                      <a:pos x="116" y="8"/>
                    </a:cxn>
                    <a:cxn ang="0">
                      <a:pos x="18" y="90"/>
                    </a:cxn>
                    <a:cxn ang="0">
                      <a:pos x="58" y="196"/>
                    </a:cxn>
                    <a:cxn ang="0">
                      <a:pos x="40" y="216"/>
                    </a:cxn>
                    <a:cxn ang="0">
                      <a:pos x="118" y="270"/>
                    </a:cxn>
                    <a:cxn ang="0">
                      <a:pos x="234" y="288"/>
                    </a:cxn>
                    <a:cxn ang="0">
                      <a:pos x="336" y="290"/>
                    </a:cxn>
                    <a:cxn ang="0">
                      <a:pos x="358" y="284"/>
                    </a:cxn>
                    <a:cxn ang="0">
                      <a:pos x="462" y="284"/>
                    </a:cxn>
                    <a:cxn ang="0">
                      <a:pos x="498" y="274"/>
                    </a:cxn>
                    <a:cxn ang="0">
                      <a:pos x="580" y="338"/>
                    </a:cxn>
                    <a:cxn ang="0">
                      <a:pos x="538" y="376"/>
                    </a:cxn>
                    <a:cxn ang="0">
                      <a:pos x="654" y="402"/>
                    </a:cxn>
                    <a:cxn ang="0">
                      <a:pos x="712" y="474"/>
                    </a:cxn>
                    <a:cxn ang="0">
                      <a:pos x="640" y="558"/>
                    </a:cxn>
                    <a:cxn ang="0">
                      <a:pos x="628" y="608"/>
                    </a:cxn>
                    <a:cxn ang="0">
                      <a:pos x="510" y="624"/>
                    </a:cxn>
                    <a:cxn ang="0">
                      <a:pos x="514" y="688"/>
                    </a:cxn>
                    <a:cxn ang="0">
                      <a:pos x="616" y="688"/>
                    </a:cxn>
                    <a:cxn ang="0">
                      <a:pos x="656" y="674"/>
                    </a:cxn>
                    <a:cxn ang="0">
                      <a:pos x="736" y="724"/>
                    </a:cxn>
                    <a:cxn ang="0">
                      <a:pos x="732" y="752"/>
                    </a:cxn>
                    <a:cxn ang="0">
                      <a:pos x="854" y="818"/>
                    </a:cxn>
                    <a:cxn ang="0">
                      <a:pos x="966" y="822"/>
                    </a:cxn>
                    <a:cxn ang="0">
                      <a:pos x="854" y="724"/>
                    </a:cxn>
                    <a:cxn ang="0">
                      <a:pos x="908" y="744"/>
                    </a:cxn>
                    <a:cxn ang="0">
                      <a:pos x="1012" y="814"/>
                    </a:cxn>
                    <a:cxn ang="0">
                      <a:pos x="1018" y="766"/>
                    </a:cxn>
                    <a:cxn ang="0">
                      <a:pos x="1022" y="724"/>
                    </a:cxn>
                    <a:cxn ang="0">
                      <a:pos x="1000" y="694"/>
                    </a:cxn>
                    <a:cxn ang="0">
                      <a:pos x="942" y="632"/>
                    </a:cxn>
                    <a:cxn ang="0">
                      <a:pos x="890" y="586"/>
                    </a:cxn>
                    <a:cxn ang="0">
                      <a:pos x="902" y="544"/>
                    </a:cxn>
                    <a:cxn ang="0">
                      <a:pos x="942" y="544"/>
                    </a:cxn>
                    <a:cxn ang="0">
                      <a:pos x="990" y="580"/>
                    </a:cxn>
                    <a:cxn ang="0">
                      <a:pos x="1070" y="648"/>
                    </a:cxn>
                    <a:cxn ang="0">
                      <a:pos x="1102" y="596"/>
                    </a:cxn>
                    <a:cxn ang="0">
                      <a:pos x="1128" y="568"/>
                    </a:cxn>
                    <a:cxn ang="0">
                      <a:pos x="1148" y="514"/>
                    </a:cxn>
                  </a:cxnLst>
                  <a:rect l="0" t="0" r="r" b="b"/>
                  <a:pathLst>
                    <a:path w="1156" h="850">
                      <a:moveTo>
                        <a:pt x="1148" y="514"/>
                      </a:moveTo>
                      <a:lnTo>
                        <a:pt x="1148" y="514"/>
                      </a:lnTo>
                      <a:lnTo>
                        <a:pt x="1144" y="506"/>
                      </a:lnTo>
                      <a:lnTo>
                        <a:pt x="1138" y="502"/>
                      </a:lnTo>
                      <a:lnTo>
                        <a:pt x="1134" y="500"/>
                      </a:lnTo>
                      <a:lnTo>
                        <a:pt x="1128" y="498"/>
                      </a:lnTo>
                      <a:lnTo>
                        <a:pt x="1116" y="498"/>
                      </a:lnTo>
                      <a:lnTo>
                        <a:pt x="1106" y="502"/>
                      </a:lnTo>
                      <a:lnTo>
                        <a:pt x="1096" y="506"/>
                      </a:lnTo>
                      <a:lnTo>
                        <a:pt x="1090" y="508"/>
                      </a:lnTo>
                      <a:lnTo>
                        <a:pt x="1088" y="506"/>
                      </a:lnTo>
                      <a:lnTo>
                        <a:pt x="1088" y="504"/>
                      </a:lnTo>
                      <a:lnTo>
                        <a:pt x="1090" y="496"/>
                      </a:lnTo>
                      <a:lnTo>
                        <a:pt x="1090" y="496"/>
                      </a:lnTo>
                      <a:lnTo>
                        <a:pt x="1092" y="486"/>
                      </a:lnTo>
                      <a:lnTo>
                        <a:pt x="1090" y="482"/>
                      </a:lnTo>
                      <a:lnTo>
                        <a:pt x="1088" y="480"/>
                      </a:lnTo>
                      <a:lnTo>
                        <a:pt x="1084" y="480"/>
                      </a:lnTo>
                      <a:lnTo>
                        <a:pt x="1076" y="482"/>
                      </a:lnTo>
                      <a:lnTo>
                        <a:pt x="1062" y="486"/>
                      </a:lnTo>
                      <a:lnTo>
                        <a:pt x="1060" y="486"/>
                      </a:lnTo>
                      <a:lnTo>
                        <a:pt x="1058" y="486"/>
                      </a:lnTo>
                      <a:lnTo>
                        <a:pt x="1060" y="480"/>
                      </a:lnTo>
                      <a:lnTo>
                        <a:pt x="1060" y="480"/>
                      </a:lnTo>
                      <a:lnTo>
                        <a:pt x="1062" y="472"/>
                      </a:lnTo>
                      <a:lnTo>
                        <a:pt x="1062" y="466"/>
                      </a:lnTo>
                      <a:lnTo>
                        <a:pt x="1060" y="462"/>
                      </a:lnTo>
                      <a:lnTo>
                        <a:pt x="1056" y="458"/>
                      </a:lnTo>
                      <a:lnTo>
                        <a:pt x="1042" y="450"/>
                      </a:lnTo>
                      <a:lnTo>
                        <a:pt x="1022" y="436"/>
                      </a:lnTo>
                      <a:lnTo>
                        <a:pt x="1022" y="436"/>
                      </a:lnTo>
                      <a:lnTo>
                        <a:pt x="1010" y="430"/>
                      </a:lnTo>
                      <a:lnTo>
                        <a:pt x="996" y="428"/>
                      </a:lnTo>
                      <a:lnTo>
                        <a:pt x="984" y="426"/>
                      </a:lnTo>
                      <a:lnTo>
                        <a:pt x="970" y="426"/>
                      </a:lnTo>
                      <a:lnTo>
                        <a:pt x="960" y="426"/>
                      </a:lnTo>
                      <a:lnTo>
                        <a:pt x="950" y="424"/>
                      </a:lnTo>
                      <a:lnTo>
                        <a:pt x="944" y="420"/>
                      </a:lnTo>
                      <a:lnTo>
                        <a:pt x="942" y="416"/>
                      </a:lnTo>
                      <a:lnTo>
                        <a:pt x="940" y="410"/>
                      </a:lnTo>
                      <a:lnTo>
                        <a:pt x="940" y="410"/>
                      </a:lnTo>
                      <a:lnTo>
                        <a:pt x="938" y="406"/>
                      </a:lnTo>
                      <a:lnTo>
                        <a:pt x="936" y="402"/>
                      </a:lnTo>
                      <a:lnTo>
                        <a:pt x="930" y="400"/>
                      </a:lnTo>
                      <a:lnTo>
                        <a:pt x="926" y="398"/>
                      </a:lnTo>
                      <a:lnTo>
                        <a:pt x="914" y="396"/>
                      </a:lnTo>
                      <a:lnTo>
                        <a:pt x="900" y="396"/>
                      </a:lnTo>
                      <a:lnTo>
                        <a:pt x="890" y="396"/>
                      </a:lnTo>
                      <a:lnTo>
                        <a:pt x="882" y="394"/>
                      </a:lnTo>
                      <a:lnTo>
                        <a:pt x="882" y="394"/>
                      </a:lnTo>
                      <a:lnTo>
                        <a:pt x="882" y="392"/>
                      </a:lnTo>
                      <a:lnTo>
                        <a:pt x="890" y="384"/>
                      </a:lnTo>
                      <a:lnTo>
                        <a:pt x="890" y="384"/>
                      </a:lnTo>
                      <a:lnTo>
                        <a:pt x="896" y="380"/>
                      </a:lnTo>
                      <a:lnTo>
                        <a:pt x="900" y="376"/>
                      </a:lnTo>
                      <a:lnTo>
                        <a:pt x="902" y="372"/>
                      </a:lnTo>
                      <a:lnTo>
                        <a:pt x="902" y="366"/>
                      </a:lnTo>
                      <a:lnTo>
                        <a:pt x="900" y="360"/>
                      </a:lnTo>
                      <a:lnTo>
                        <a:pt x="894" y="352"/>
                      </a:lnTo>
                      <a:lnTo>
                        <a:pt x="890" y="348"/>
                      </a:lnTo>
                      <a:lnTo>
                        <a:pt x="888" y="344"/>
                      </a:lnTo>
                      <a:lnTo>
                        <a:pt x="890" y="344"/>
                      </a:lnTo>
                      <a:lnTo>
                        <a:pt x="902" y="346"/>
                      </a:lnTo>
                      <a:lnTo>
                        <a:pt x="902" y="346"/>
                      </a:lnTo>
                      <a:lnTo>
                        <a:pt x="916" y="348"/>
                      </a:lnTo>
                      <a:lnTo>
                        <a:pt x="928" y="348"/>
                      </a:lnTo>
                      <a:lnTo>
                        <a:pt x="938" y="346"/>
                      </a:lnTo>
                      <a:lnTo>
                        <a:pt x="942" y="342"/>
                      </a:lnTo>
                      <a:lnTo>
                        <a:pt x="944" y="340"/>
                      </a:lnTo>
                      <a:lnTo>
                        <a:pt x="944" y="338"/>
                      </a:lnTo>
                      <a:lnTo>
                        <a:pt x="938" y="334"/>
                      </a:lnTo>
                      <a:lnTo>
                        <a:pt x="926" y="328"/>
                      </a:lnTo>
                      <a:lnTo>
                        <a:pt x="906" y="324"/>
                      </a:lnTo>
                      <a:lnTo>
                        <a:pt x="906" y="324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80" y="316"/>
                      </a:lnTo>
                      <a:lnTo>
                        <a:pt x="900" y="312"/>
                      </a:lnTo>
                      <a:lnTo>
                        <a:pt x="910" y="308"/>
                      </a:lnTo>
                      <a:lnTo>
                        <a:pt x="920" y="304"/>
                      </a:lnTo>
                      <a:lnTo>
                        <a:pt x="920" y="304"/>
                      </a:lnTo>
                      <a:lnTo>
                        <a:pt x="924" y="300"/>
                      </a:lnTo>
                      <a:lnTo>
                        <a:pt x="926" y="298"/>
                      </a:lnTo>
                      <a:lnTo>
                        <a:pt x="926" y="294"/>
                      </a:lnTo>
                      <a:lnTo>
                        <a:pt x="926" y="290"/>
                      </a:lnTo>
                      <a:lnTo>
                        <a:pt x="922" y="284"/>
                      </a:lnTo>
                      <a:lnTo>
                        <a:pt x="914" y="278"/>
                      </a:lnTo>
                      <a:lnTo>
                        <a:pt x="904" y="272"/>
                      </a:lnTo>
                      <a:lnTo>
                        <a:pt x="894" y="268"/>
                      </a:lnTo>
                      <a:lnTo>
                        <a:pt x="886" y="268"/>
                      </a:lnTo>
                      <a:lnTo>
                        <a:pt x="880" y="270"/>
                      </a:lnTo>
                      <a:lnTo>
                        <a:pt x="880" y="270"/>
                      </a:lnTo>
                      <a:lnTo>
                        <a:pt x="872" y="274"/>
                      </a:lnTo>
                      <a:lnTo>
                        <a:pt x="864" y="276"/>
                      </a:lnTo>
                      <a:lnTo>
                        <a:pt x="846" y="276"/>
                      </a:lnTo>
                      <a:lnTo>
                        <a:pt x="842" y="276"/>
                      </a:lnTo>
                      <a:lnTo>
                        <a:pt x="840" y="274"/>
                      </a:lnTo>
                      <a:lnTo>
                        <a:pt x="842" y="270"/>
                      </a:lnTo>
                      <a:lnTo>
                        <a:pt x="852" y="266"/>
                      </a:lnTo>
                      <a:lnTo>
                        <a:pt x="852" y="266"/>
                      </a:lnTo>
                      <a:lnTo>
                        <a:pt x="874" y="258"/>
                      </a:lnTo>
                      <a:lnTo>
                        <a:pt x="880" y="254"/>
                      </a:lnTo>
                      <a:lnTo>
                        <a:pt x="882" y="252"/>
                      </a:lnTo>
                      <a:lnTo>
                        <a:pt x="878" y="248"/>
                      </a:lnTo>
                      <a:lnTo>
                        <a:pt x="872" y="244"/>
                      </a:lnTo>
                      <a:lnTo>
                        <a:pt x="844" y="232"/>
                      </a:lnTo>
                      <a:lnTo>
                        <a:pt x="844" y="232"/>
                      </a:lnTo>
                      <a:lnTo>
                        <a:pt x="826" y="226"/>
                      </a:lnTo>
                      <a:lnTo>
                        <a:pt x="812" y="226"/>
                      </a:lnTo>
                      <a:lnTo>
                        <a:pt x="802" y="228"/>
                      </a:lnTo>
                      <a:lnTo>
                        <a:pt x="794" y="230"/>
                      </a:lnTo>
                      <a:lnTo>
                        <a:pt x="790" y="232"/>
                      </a:lnTo>
                      <a:lnTo>
                        <a:pt x="786" y="232"/>
                      </a:lnTo>
                      <a:lnTo>
                        <a:pt x="786" y="230"/>
                      </a:lnTo>
                      <a:lnTo>
                        <a:pt x="786" y="220"/>
                      </a:lnTo>
                      <a:lnTo>
                        <a:pt x="786" y="220"/>
                      </a:lnTo>
                      <a:lnTo>
                        <a:pt x="788" y="210"/>
                      </a:lnTo>
                      <a:lnTo>
                        <a:pt x="784" y="206"/>
                      </a:lnTo>
                      <a:lnTo>
                        <a:pt x="782" y="204"/>
                      </a:lnTo>
                      <a:lnTo>
                        <a:pt x="776" y="204"/>
                      </a:lnTo>
                      <a:lnTo>
                        <a:pt x="768" y="206"/>
                      </a:lnTo>
                      <a:lnTo>
                        <a:pt x="764" y="204"/>
                      </a:lnTo>
                      <a:lnTo>
                        <a:pt x="762" y="198"/>
                      </a:lnTo>
                      <a:lnTo>
                        <a:pt x="762" y="198"/>
                      </a:lnTo>
                      <a:lnTo>
                        <a:pt x="762" y="190"/>
                      </a:lnTo>
                      <a:lnTo>
                        <a:pt x="756" y="184"/>
                      </a:lnTo>
                      <a:lnTo>
                        <a:pt x="748" y="178"/>
                      </a:lnTo>
                      <a:lnTo>
                        <a:pt x="738" y="174"/>
                      </a:lnTo>
                      <a:lnTo>
                        <a:pt x="728" y="170"/>
                      </a:lnTo>
                      <a:lnTo>
                        <a:pt x="716" y="170"/>
                      </a:lnTo>
                      <a:lnTo>
                        <a:pt x="706" y="174"/>
                      </a:lnTo>
                      <a:lnTo>
                        <a:pt x="696" y="182"/>
                      </a:lnTo>
                      <a:lnTo>
                        <a:pt x="696" y="182"/>
                      </a:lnTo>
                      <a:lnTo>
                        <a:pt x="686" y="190"/>
                      </a:lnTo>
                      <a:lnTo>
                        <a:pt x="680" y="192"/>
                      </a:lnTo>
                      <a:lnTo>
                        <a:pt x="674" y="190"/>
                      </a:lnTo>
                      <a:lnTo>
                        <a:pt x="670" y="186"/>
                      </a:lnTo>
                      <a:lnTo>
                        <a:pt x="666" y="178"/>
                      </a:lnTo>
                      <a:lnTo>
                        <a:pt x="662" y="168"/>
                      </a:lnTo>
                      <a:lnTo>
                        <a:pt x="652" y="148"/>
                      </a:lnTo>
                      <a:lnTo>
                        <a:pt x="652" y="148"/>
                      </a:lnTo>
                      <a:lnTo>
                        <a:pt x="648" y="138"/>
                      </a:lnTo>
                      <a:lnTo>
                        <a:pt x="642" y="134"/>
                      </a:lnTo>
                      <a:lnTo>
                        <a:pt x="638" y="134"/>
                      </a:lnTo>
                      <a:lnTo>
                        <a:pt x="632" y="134"/>
                      </a:lnTo>
                      <a:lnTo>
                        <a:pt x="628" y="134"/>
                      </a:lnTo>
                      <a:lnTo>
                        <a:pt x="622" y="134"/>
                      </a:lnTo>
                      <a:lnTo>
                        <a:pt x="616" y="128"/>
                      </a:lnTo>
                      <a:lnTo>
                        <a:pt x="610" y="120"/>
                      </a:lnTo>
                      <a:lnTo>
                        <a:pt x="610" y="120"/>
                      </a:lnTo>
                      <a:lnTo>
                        <a:pt x="602" y="110"/>
                      </a:lnTo>
                      <a:lnTo>
                        <a:pt x="594" y="104"/>
                      </a:lnTo>
                      <a:lnTo>
                        <a:pt x="586" y="100"/>
                      </a:lnTo>
                      <a:lnTo>
                        <a:pt x="578" y="100"/>
                      </a:lnTo>
                      <a:lnTo>
                        <a:pt x="560" y="98"/>
                      </a:lnTo>
                      <a:lnTo>
                        <a:pt x="552" y="98"/>
                      </a:lnTo>
                      <a:lnTo>
                        <a:pt x="546" y="94"/>
                      </a:lnTo>
                      <a:lnTo>
                        <a:pt x="546" y="94"/>
                      </a:lnTo>
                      <a:lnTo>
                        <a:pt x="528" y="88"/>
                      </a:lnTo>
                      <a:lnTo>
                        <a:pt x="518" y="84"/>
                      </a:lnTo>
                      <a:lnTo>
                        <a:pt x="506" y="82"/>
                      </a:lnTo>
                      <a:lnTo>
                        <a:pt x="494" y="84"/>
                      </a:lnTo>
                      <a:lnTo>
                        <a:pt x="484" y="88"/>
                      </a:lnTo>
                      <a:lnTo>
                        <a:pt x="474" y="94"/>
                      </a:lnTo>
                      <a:lnTo>
                        <a:pt x="466" y="106"/>
                      </a:lnTo>
                      <a:lnTo>
                        <a:pt x="466" y="106"/>
                      </a:lnTo>
                      <a:lnTo>
                        <a:pt x="462" y="112"/>
                      </a:lnTo>
                      <a:lnTo>
                        <a:pt x="460" y="116"/>
                      </a:lnTo>
                      <a:lnTo>
                        <a:pt x="456" y="118"/>
                      </a:lnTo>
                      <a:lnTo>
                        <a:pt x="452" y="118"/>
                      </a:lnTo>
                      <a:lnTo>
                        <a:pt x="444" y="116"/>
                      </a:lnTo>
                      <a:lnTo>
                        <a:pt x="436" y="112"/>
                      </a:lnTo>
                      <a:lnTo>
                        <a:pt x="428" y="106"/>
                      </a:lnTo>
                      <a:lnTo>
                        <a:pt x="420" y="104"/>
                      </a:lnTo>
                      <a:lnTo>
                        <a:pt x="416" y="102"/>
                      </a:lnTo>
                      <a:lnTo>
                        <a:pt x="412" y="104"/>
                      </a:lnTo>
                      <a:lnTo>
                        <a:pt x="408" y="106"/>
                      </a:lnTo>
                      <a:lnTo>
                        <a:pt x="404" y="110"/>
                      </a:lnTo>
                      <a:lnTo>
                        <a:pt x="404" y="110"/>
                      </a:lnTo>
                      <a:lnTo>
                        <a:pt x="396" y="118"/>
                      </a:lnTo>
                      <a:lnTo>
                        <a:pt x="388" y="124"/>
                      </a:lnTo>
                      <a:lnTo>
                        <a:pt x="380" y="130"/>
                      </a:lnTo>
                      <a:lnTo>
                        <a:pt x="376" y="132"/>
                      </a:lnTo>
                      <a:lnTo>
                        <a:pt x="372" y="132"/>
                      </a:lnTo>
                      <a:lnTo>
                        <a:pt x="370" y="130"/>
                      </a:lnTo>
                      <a:lnTo>
                        <a:pt x="372" y="126"/>
                      </a:lnTo>
                      <a:lnTo>
                        <a:pt x="376" y="118"/>
                      </a:lnTo>
                      <a:lnTo>
                        <a:pt x="376" y="118"/>
                      </a:lnTo>
                      <a:lnTo>
                        <a:pt x="382" y="110"/>
                      </a:lnTo>
                      <a:lnTo>
                        <a:pt x="386" y="100"/>
                      </a:lnTo>
                      <a:lnTo>
                        <a:pt x="388" y="90"/>
                      </a:lnTo>
                      <a:lnTo>
                        <a:pt x="388" y="82"/>
                      </a:lnTo>
                      <a:lnTo>
                        <a:pt x="386" y="72"/>
                      </a:lnTo>
                      <a:lnTo>
                        <a:pt x="382" y="64"/>
                      </a:lnTo>
                      <a:lnTo>
                        <a:pt x="376" y="58"/>
                      </a:lnTo>
                      <a:lnTo>
                        <a:pt x="368" y="54"/>
                      </a:lnTo>
                      <a:lnTo>
                        <a:pt x="368" y="54"/>
                      </a:lnTo>
                      <a:lnTo>
                        <a:pt x="360" y="50"/>
                      </a:lnTo>
                      <a:lnTo>
                        <a:pt x="356" y="44"/>
                      </a:lnTo>
                      <a:lnTo>
                        <a:pt x="356" y="38"/>
                      </a:lnTo>
                      <a:lnTo>
                        <a:pt x="354" y="32"/>
                      </a:lnTo>
                      <a:lnTo>
                        <a:pt x="354" y="24"/>
                      </a:lnTo>
                      <a:lnTo>
                        <a:pt x="352" y="18"/>
                      </a:lnTo>
                      <a:lnTo>
                        <a:pt x="346" y="14"/>
                      </a:lnTo>
                      <a:lnTo>
                        <a:pt x="338" y="12"/>
                      </a:lnTo>
                      <a:lnTo>
                        <a:pt x="338" y="12"/>
                      </a:lnTo>
                      <a:lnTo>
                        <a:pt x="326" y="10"/>
                      </a:lnTo>
                      <a:lnTo>
                        <a:pt x="306" y="12"/>
                      </a:lnTo>
                      <a:lnTo>
                        <a:pt x="282" y="14"/>
                      </a:lnTo>
                      <a:lnTo>
                        <a:pt x="260" y="18"/>
                      </a:lnTo>
                      <a:lnTo>
                        <a:pt x="236" y="24"/>
                      </a:lnTo>
                      <a:lnTo>
                        <a:pt x="218" y="32"/>
                      </a:lnTo>
                      <a:lnTo>
                        <a:pt x="210" y="38"/>
                      </a:lnTo>
                      <a:lnTo>
                        <a:pt x="204" y="44"/>
                      </a:lnTo>
                      <a:lnTo>
                        <a:pt x="200" y="50"/>
                      </a:lnTo>
                      <a:lnTo>
                        <a:pt x="198" y="56"/>
                      </a:lnTo>
                      <a:lnTo>
                        <a:pt x="198" y="56"/>
                      </a:lnTo>
                      <a:lnTo>
                        <a:pt x="198" y="62"/>
                      </a:lnTo>
                      <a:lnTo>
                        <a:pt x="196" y="66"/>
                      </a:lnTo>
                      <a:lnTo>
                        <a:pt x="194" y="68"/>
                      </a:lnTo>
                      <a:lnTo>
                        <a:pt x="192" y="70"/>
                      </a:lnTo>
                      <a:lnTo>
                        <a:pt x="186" y="72"/>
                      </a:lnTo>
                      <a:lnTo>
                        <a:pt x="178" y="70"/>
                      </a:lnTo>
                      <a:lnTo>
                        <a:pt x="174" y="72"/>
                      </a:lnTo>
                      <a:lnTo>
                        <a:pt x="172" y="72"/>
                      </a:lnTo>
                      <a:lnTo>
                        <a:pt x="172" y="74"/>
                      </a:lnTo>
                      <a:lnTo>
                        <a:pt x="174" y="84"/>
                      </a:lnTo>
                      <a:lnTo>
                        <a:pt x="182" y="100"/>
                      </a:lnTo>
                      <a:lnTo>
                        <a:pt x="182" y="100"/>
                      </a:lnTo>
                      <a:lnTo>
                        <a:pt x="188" y="116"/>
                      </a:lnTo>
                      <a:lnTo>
                        <a:pt x="188" y="122"/>
                      </a:lnTo>
                      <a:lnTo>
                        <a:pt x="188" y="126"/>
                      </a:lnTo>
                      <a:lnTo>
                        <a:pt x="188" y="130"/>
                      </a:lnTo>
                      <a:lnTo>
                        <a:pt x="184" y="130"/>
                      </a:lnTo>
                      <a:lnTo>
                        <a:pt x="180" y="132"/>
                      </a:lnTo>
                      <a:lnTo>
                        <a:pt x="174" y="132"/>
                      </a:lnTo>
                      <a:lnTo>
                        <a:pt x="168" y="134"/>
                      </a:lnTo>
                      <a:lnTo>
                        <a:pt x="168" y="136"/>
                      </a:lnTo>
                      <a:lnTo>
                        <a:pt x="168" y="138"/>
                      </a:lnTo>
                      <a:lnTo>
                        <a:pt x="174" y="148"/>
                      </a:lnTo>
                      <a:lnTo>
                        <a:pt x="174" y="148"/>
                      </a:lnTo>
                      <a:lnTo>
                        <a:pt x="184" y="158"/>
                      </a:lnTo>
                      <a:lnTo>
                        <a:pt x="192" y="164"/>
                      </a:lnTo>
                      <a:lnTo>
                        <a:pt x="200" y="166"/>
                      </a:lnTo>
                      <a:lnTo>
                        <a:pt x="208" y="166"/>
                      </a:lnTo>
                      <a:lnTo>
                        <a:pt x="212" y="164"/>
                      </a:lnTo>
                      <a:lnTo>
                        <a:pt x="218" y="166"/>
                      </a:lnTo>
                      <a:lnTo>
                        <a:pt x="220" y="168"/>
                      </a:lnTo>
                      <a:lnTo>
                        <a:pt x="222" y="176"/>
                      </a:lnTo>
                      <a:lnTo>
                        <a:pt x="222" y="176"/>
                      </a:lnTo>
                      <a:lnTo>
                        <a:pt x="222" y="180"/>
                      </a:lnTo>
                      <a:lnTo>
                        <a:pt x="220" y="182"/>
                      </a:lnTo>
                      <a:lnTo>
                        <a:pt x="216" y="184"/>
                      </a:lnTo>
                      <a:lnTo>
                        <a:pt x="210" y="184"/>
                      </a:lnTo>
                      <a:lnTo>
                        <a:pt x="196" y="180"/>
                      </a:lnTo>
                      <a:lnTo>
                        <a:pt x="180" y="174"/>
                      </a:lnTo>
                      <a:lnTo>
                        <a:pt x="164" y="164"/>
                      </a:lnTo>
                      <a:lnTo>
                        <a:pt x="152" y="150"/>
                      </a:lnTo>
                      <a:lnTo>
                        <a:pt x="148" y="144"/>
                      </a:lnTo>
                      <a:lnTo>
                        <a:pt x="146" y="136"/>
                      </a:lnTo>
                      <a:lnTo>
                        <a:pt x="146" y="130"/>
                      </a:lnTo>
                      <a:lnTo>
                        <a:pt x="150" y="122"/>
                      </a:lnTo>
                      <a:lnTo>
                        <a:pt x="150" y="122"/>
                      </a:lnTo>
                      <a:lnTo>
                        <a:pt x="154" y="110"/>
                      </a:lnTo>
                      <a:lnTo>
                        <a:pt x="152" y="102"/>
                      </a:lnTo>
                      <a:lnTo>
                        <a:pt x="150" y="98"/>
                      </a:lnTo>
                      <a:lnTo>
                        <a:pt x="144" y="94"/>
                      </a:lnTo>
                      <a:lnTo>
                        <a:pt x="142" y="90"/>
                      </a:lnTo>
                      <a:lnTo>
                        <a:pt x="140" y="84"/>
                      </a:lnTo>
                      <a:lnTo>
                        <a:pt x="144" y="74"/>
                      </a:lnTo>
                      <a:lnTo>
                        <a:pt x="154" y="60"/>
                      </a:lnTo>
                      <a:lnTo>
                        <a:pt x="154" y="60"/>
                      </a:lnTo>
                      <a:lnTo>
                        <a:pt x="168" y="44"/>
                      </a:lnTo>
                      <a:lnTo>
                        <a:pt x="180" y="34"/>
                      </a:lnTo>
                      <a:lnTo>
                        <a:pt x="188" y="26"/>
                      </a:lnTo>
                      <a:lnTo>
                        <a:pt x="198" y="22"/>
                      </a:lnTo>
                      <a:lnTo>
                        <a:pt x="208" y="16"/>
                      </a:lnTo>
                      <a:lnTo>
                        <a:pt x="212" y="14"/>
                      </a:lnTo>
                      <a:lnTo>
                        <a:pt x="212" y="10"/>
                      </a:lnTo>
                      <a:lnTo>
                        <a:pt x="212" y="10"/>
                      </a:lnTo>
                      <a:lnTo>
                        <a:pt x="212" y="8"/>
                      </a:lnTo>
                      <a:lnTo>
                        <a:pt x="210" y="6"/>
                      </a:lnTo>
                      <a:lnTo>
                        <a:pt x="200" y="2"/>
                      </a:lnTo>
                      <a:lnTo>
                        <a:pt x="184" y="0"/>
                      </a:lnTo>
                      <a:lnTo>
                        <a:pt x="164" y="0"/>
                      </a:lnTo>
                      <a:lnTo>
                        <a:pt x="140" y="2"/>
                      </a:lnTo>
                      <a:lnTo>
                        <a:pt x="116" y="8"/>
                      </a:lnTo>
                      <a:lnTo>
                        <a:pt x="92" y="16"/>
                      </a:lnTo>
                      <a:lnTo>
                        <a:pt x="70" y="26"/>
                      </a:lnTo>
                      <a:lnTo>
                        <a:pt x="70" y="26"/>
                      </a:lnTo>
                      <a:lnTo>
                        <a:pt x="52" y="38"/>
                      </a:lnTo>
                      <a:lnTo>
                        <a:pt x="40" y="48"/>
                      </a:lnTo>
                      <a:lnTo>
                        <a:pt x="34" y="56"/>
                      </a:lnTo>
                      <a:lnTo>
                        <a:pt x="32" y="62"/>
                      </a:lnTo>
                      <a:lnTo>
                        <a:pt x="30" y="72"/>
                      </a:lnTo>
                      <a:lnTo>
                        <a:pt x="28" y="76"/>
                      </a:lnTo>
                      <a:lnTo>
                        <a:pt x="24" y="82"/>
                      </a:lnTo>
                      <a:lnTo>
                        <a:pt x="24" y="82"/>
                      </a:lnTo>
                      <a:lnTo>
                        <a:pt x="18" y="90"/>
                      </a:lnTo>
                      <a:lnTo>
                        <a:pt x="14" y="96"/>
                      </a:lnTo>
                      <a:lnTo>
                        <a:pt x="8" y="112"/>
                      </a:lnTo>
                      <a:lnTo>
                        <a:pt x="4" y="132"/>
                      </a:lnTo>
                      <a:lnTo>
                        <a:pt x="2" y="156"/>
                      </a:lnTo>
                      <a:lnTo>
                        <a:pt x="2" y="156"/>
                      </a:lnTo>
                      <a:lnTo>
                        <a:pt x="0" y="168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8" y="188"/>
                      </a:lnTo>
                      <a:lnTo>
                        <a:pt x="14" y="192"/>
                      </a:lnTo>
                      <a:lnTo>
                        <a:pt x="26" y="194"/>
                      </a:lnTo>
                      <a:lnTo>
                        <a:pt x="58" y="196"/>
                      </a:lnTo>
                      <a:lnTo>
                        <a:pt x="58" y="196"/>
                      </a:lnTo>
                      <a:lnTo>
                        <a:pt x="76" y="200"/>
                      </a:lnTo>
                      <a:lnTo>
                        <a:pt x="90" y="202"/>
                      </a:lnTo>
                      <a:lnTo>
                        <a:pt x="100" y="208"/>
                      </a:lnTo>
                      <a:lnTo>
                        <a:pt x="106" y="212"/>
                      </a:lnTo>
                      <a:lnTo>
                        <a:pt x="106" y="216"/>
                      </a:lnTo>
                      <a:lnTo>
                        <a:pt x="102" y="218"/>
                      </a:lnTo>
                      <a:lnTo>
                        <a:pt x="94" y="220"/>
                      </a:lnTo>
                      <a:lnTo>
                        <a:pt x="78" y="218"/>
                      </a:lnTo>
                      <a:lnTo>
                        <a:pt x="78" y="218"/>
                      </a:lnTo>
                      <a:lnTo>
                        <a:pt x="50" y="216"/>
                      </a:lnTo>
                      <a:lnTo>
                        <a:pt x="40" y="216"/>
                      </a:lnTo>
                      <a:lnTo>
                        <a:pt x="32" y="218"/>
                      </a:lnTo>
                      <a:lnTo>
                        <a:pt x="32" y="220"/>
                      </a:lnTo>
                      <a:lnTo>
                        <a:pt x="30" y="222"/>
                      </a:lnTo>
                      <a:lnTo>
                        <a:pt x="32" y="228"/>
                      </a:lnTo>
                      <a:lnTo>
                        <a:pt x="40" y="238"/>
                      </a:lnTo>
                      <a:lnTo>
                        <a:pt x="52" y="250"/>
                      </a:lnTo>
                      <a:lnTo>
                        <a:pt x="52" y="250"/>
                      </a:lnTo>
                      <a:lnTo>
                        <a:pt x="68" y="262"/>
                      </a:lnTo>
                      <a:lnTo>
                        <a:pt x="82" y="268"/>
                      </a:lnTo>
                      <a:lnTo>
                        <a:pt x="94" y="270"/>
                      </a:lnTo>
                      <a:lnTo>
                        <a:pt x="106" y="270"/>
                      </a:lnTo>
                      <a:lnTo>
                        <a:pt x="118" y="270"/>
                      </a:lnTo>
                      <a:lnTo>
                        <a:pt x="130" y="270"/>
                      </a:lnTo>
                      <a:lnTo>
                        <a:pt x="142" y="272"/>
                      </a:lnTo>
                      <a:lnTo>
                        <a:pt x="152" y="278"/>
                      </a:lnTo>
                      <a:lnTo>
                        <a:pt x="152" y="278"/>
                      </a:lnTo>
                      <a:lnTo>
                        <a:pt x="162" y="284"/>
                      </a:lnTo>
                      <a:lnTo>
                        <a:pt x="174" y="288"/>
                      </a:lnTo>
                      <a:lnTo>
                        <a:pt x="184" y="290"/>
                      </a:lnTo>
                      <a:lnTo>
                        <a:pt x="194" y="288"/>
                      </a:lnTo>
                      <a:lnTo>
                        <a:pt x="208" y="286"/>
                      </a:lnTo>
                      <a:lnTo>
                        <a:pt x="218" y="286"/>
                      </a:lnTo>
                      <a:lnTo>
                        <a:pt x="218" y="286"/>
                      </a:lnTo>
                      <a:lnTo>
                        <a:pt x="234" y="288"/>
                      </a:lnTo>
                      <a:lnTo>
                        <a:pt x="244" y="290"/>
                      </a:lnTo>
                      <a:lnTo>
                        <a:pt x="260" y="290"/>
                      </a:lnTo>
                      <a:lnTo>
                        <a:pt x="268" y="290"/>
                      </a:lnTo>
                      <a:lnTo>
                        <a:pt x="276" y="290"/>
                      </a:lnTo>
                      <a:lnTo>
                        <a:pt x="288" y="292"/>
                      </a:lnTo>
                      <a:lnTo>
                        <a:pt x="304" y="296"/>
                      </a:lnTo>
                      <a:lnTo>
                        <a:pt x="304" y="296"/>
                      </a:lnTo>
                      <a:lnTo>
                        <a:pt x="316" y="300"/>
                      </a:lnTo>
                      <a:lnTo>
                        <a:pt x="324" y="298"/>
                      </a:lnTo>
                      <a:lnTo>
                        <a:pt x="328" y="296"/>
                      </a:lnTo>
                      <a:lnTo>
                        <a:pt x="332" y="292"/>
                      </a:lnTo>
                      <a:lnTo>
                        <a:pt x="336" y="290"/>
                      </a:lnTo>
                      <a:lnTo>
                        <a:pt x="340" y="290"/>
                      </a:lnTo>
                      <a:lnTo>
                        <a:pt x="346" y="292"/>
                      </a:lnTo>
                      <a:lnTo>
                        <a:pt x="356" y="298"/>
                      </a:lnTo>
                      <a:lnTo>
                        <a:pt x="356" y="298"/>
                      </a:lnTo>
                      <a:lnTo>
                        <a:pt x="374" y="312"/>
                      </a:lnTo>
                      <a:lnTo>
                        <a:pt x="378" y="314"/>
                      </a:lnTo>
                      <a:lnTo>
                        <a:pt x="380" y="312"/>
                      </a:lnTo>
                      <a:lnTo>
                        <a:pt x="378" y="310"/>
                      </a:lnTo>
                      <a:lnTo>
                        <a:pt x="376" y="306"/>
                      </a:lnTo>
                      <a:lnTo>
                        <a:pt x="362" y="292"/>
                      </a:lnTo>
                      <a:lnTo>
                        <a:pt x="362" y="292"/>
                      </a:lnTo>
                      <a:lnTo>
                        <a:pt x="358" y="284"/>
                      </a:lnTo>
                      <a:lnTo>
                        <a:pt x="358" y="282"/>
                      </a:lnTo>
                      <a:lnTo>
                        <a:pt x="360" y="282"/>
                      </a:lnTo>
                      <a:lnTo>
                        <a:pt x="368" y="282"/>
                      </a:lnTo>
                      <a:lnTo>
                        <a:pt x="380" y="284"/>
                      </a:lnTo>
                      <a:lnTo>
                        <a:pt x="410" y="290"/>
                      </a:lnTo>
                      <a:lnTo>
                        <a:pt x="444" y="296"/>
                      </a:lnTo>
                      <a:lnTo>
                        <a:pt x="444" y="296"/>
                      </a:lnTo>
                      <a:lnTo>
                        <a:pt x="450" y="296"/>
                      </a:lnTo>
                      <a:lnTo>
                        <a:pt x="454" y="296"/>
                      </a:lnTo>
                      <a:lnTo>
                        <a:pt x="458" y="294"/>
                      </a:lnTo>
                      <a:lnTo>
                        <a:pt x="460" y="290"/>
                      </a:lnTo>
                      <a:lnTo>
                        <a:pt x="462" y="284"/>
                      </a:lnTo>
                      <a:lnTo>
                        <a:pt x="460" y="274"/>
                      </a:lnTo>
                      <a:lnTo>
                        <a:pt x="456" y="260"/>
                      </a:lnTo>
                      <a:lnTo>
                        <a:pt x="456" y="260"/>
                      </a:lnTo>
                      <a:lnTo>
                        <a:pt x="458" y="260"/>
                      </a:lnTo>
                      <a:lnTo>
                        <a:pt x="464" y="264"/>
                      </a:lnTo>
                      <a:lnTo>
                        <a:pt x="464" y="264"/>
                      </a:lnTo>
                      <a:lnTo>
                        <a:pt x="472" y="270"/>
                      </a:lnTo>
                      <a:lnTo>
                        <a:pt x="478" y="272"/>
                      </a:lnTo>
                      <a:lnTo>
                        <a:pt x="484" y="272"/>
                      </a:lnTo>
                      <a:lnTo>
                        <a:pt x="490" y="272"/>
                      </a:lnTo>
                      <a:lnTo>
                        <a:pt x="494" y="272"/>
                      </a:lnTo>
                      <a:lnTo>
                        <a:pt x="498" y="274"/>
                      </a:lnTo>
                      <a:lnTo>
                        <a:pt x="500" y="278"/>
                      </a:lnTo>
                      <a:lnTo>
                        <a:pt x="502" y="286"/>
                      </a:lnTo>
                      <a:lnTo>
                        <a:pt x="502" y="286"/>
                      </a:lnTo>
                      <a:lnTo>
                        <a:pt x="502" y="294"/>
                      </a:lnTo>
                      <a:lnTo>
                        <a:pt x="504" y="302"/>
                      </a:lnTo>
                      <a:lnTo>
                        <a:pt x="508" y="306"/>
                      </a:lnTo>
                      <a:lnTo>
                        <a:pt x="512" y="310"/>
                      </a:lnTo>
                      <a:lnTo>
                        <a:pt x="528" y="318"/>
                      </a:lnTo>
                      <a:lnTo>
                        <a:pt x="556" y="326"/>
                      </a:lnTo>
                      <a:lnTo>
                        <a:pt x="556" y="326"/>
                      </a:lnTo>
                      <a:lnTo>
                        <a:pt x="570" y="332"/>
                      </a:lnTo>
                      <a:lnTo>
                        <a:pt x="580" y="338"/>
                      </a:lnTo>
                      <a:lnTo>
                        <a:pt x="584" y="344"/>
                      </a:lnTo>
                      <a:lnTo>
                        <a:pt x="584" y="348"/>
                      </a:lnTo>
                      <a:lnTo>
                        <a:pt x="580" y="352"/>
                      </a:lnTo>
                      <a:lnTo>
                        <a:pt x="574" y="356"/>
                      </a:lnTo>
                      <a:lnTo>
                        <a:pt x="568" y="356"/>
                      </a:lnTo>
                      <a:lnTo>
                        <a:pt x="558" y="356"/>
                      </a:lnTo>
                      <a:lnTo>
                        <a:pt x="558" y="356"/>
                      </a:lnTo>
                      <a:lnTo>
                        <a:pt x="550" y="358"/>
                      </a:lnTo>
                      <a:lnTo>
                        <a:pt x="542" y="360"/>
                      </a:lnTo>
                      <a:lnTo>
                        <a:pt x="538" y="366"/>
                      </a:lnTo>
                      <a:lnTo>
                        <a:pt x="538" y="370"/>
                      </a:lnTo>
                      <a:lnTo>
                        <a:pt x="538" y="376"/>
                      </a:lnTo>
                      <a:lnTo>
                        <a:pt x="544" y="378"/>
                      </a:lnTo>
                      <a:lnTo>
                        <a:pt x="550" y="380"/>
                      </a:lnTo>
                      <a:lnTo>
                        <a:pt x="562" y="378"/>
                      </a:lnTo>
                      <a:lnTo>
                        <a:pt x="562" y="378"/>
                      </a:lnTo>
                      <a:lnTo>
                        <a:pt x="576" y="374"/>
                      </a:lnTo>
                      <a:lnTo>
                        <a:pt x="590" y="374"/>
                      </a:lnTo>
                      <a:lnTo>
                        <a:pt x="606" y="376"/>
                      </a:lnTo>
                      <a:lnTo>
                        <a:pt x="618" y="380"/>
                      </a:lnTo>
                      <a:lnTo>
                        <a:pt x="630" y="384"/>
                      </a:lnTo>
                      <a:lnTo>
                        <a:pt x="640" y="390"/>
                      </a:lnTo>
                      <a:lnTo>
                        <a:pt x="648" y="396"/>
                      </a:lnTo>
                      <a:lnTo>
                        <a:pt x="654" y="402"/>
                      </a:lnTo>
                      <a:lnTo>
                        <a:pt x="654" y="402"/>
                      </a:lnTo>
                      <a:lnTo>
                        <a:pt x="656" y="406"/>
                      </a:lnTo>
                      <a:lnTo>
                        <a:pt x="662" y="408"/>
                      </a:lnTo>
                      <a:lnTo>
                        <a:pt x="674" y="414"/>
                      </a:lnTo>
                      <a:lnTo>
                        <a:pt x="682" y="416"/>
                      </a:lnTo>
                      <a:lnTo>
                        <a:pt x="688" y="420"/>
                      </a:lnTo>
                      <a:lnTo>
                        <a:pt x="692" y="428"/>
                      </a:lnTo>
                      <a:lnTo>
                        <a:pt x="696" y="438"/>
                      </a:lnTo>
                      <a:lnTo>
                        <a:pt x="696" y="438"/>
                      </a:lnTo>
                      <a:lnTo>
                        <a:pt x="698" y="450"/>
                      </a:lnTo>
                      <a:lnTo>
                        <a:pt x="704" y="460"/>
                      </a:lnTo>
                      <a:lnTo>
                        <a:pt x="712" y="474"/>
                      </a:lnTo>
                      <a:lnTo>
                        <a:pt x="716" y="480"/>
                      </a:lnTo>
                      <a:lnTo>
                        <a:pt x="718" y="486"/>
                      </a:lnTo>
                      <a:lnTo>
                        <a:pt x="716" y="490"/>
                      </a:lnTo>
                      <a:lnTo>
                        <a:pt x="710" y="494"/>
                      </a:lnTo>
                      <a:lnTo>
                        <a:pt x="710" y="494"/>
                      </a:lnTo>
                      <a:lnTo>
                        <a:pt x="696" y="504"/>
                      </a:lnTo>
                      <a:lnTo>
                        <a:pt x="682" y="518"/>
                      </a:lnTo>
                      <a:lnTo>
                        <a:pt x="668" y="532"/>
                      </a:lnTo>
                      <a:lnTo>
                        <a:pt x="648" y="548"/>
                      </a:lnTo>
                      <a:lnTo>
                        <a:pt x="648" y="548"/>
                      </a:lnTo>
                      <a:lnTo>
                        <a:pt x="644" y="554"/>
                      </a:lnTo>
                      <a:lnTo>
                        <a:pt x="640" y="558"/>
                      </a:lnTo>
                      <a:lnTo>
                        <a:pt x="640" y="564"/>
                      </a:lnTo>
                      <a:lnTo>
                        <a:pt x="642" y="570"/>
                      </a:lnTo>
                      <a:lnTo>
                        <a:pt x="646" y="580"/>
                      </a:lnTo>
                      <a:lnTo>
                        <a:pt x="654" y="590"/>
                      </a:lnTo>
                      <a:lnTo>
                        <a:pt x="666" y="604"/>
                      </a:lnTo>
                      <a:lnTo>
                        <a:pt x="666" y="606"/>
                      </a:lnTo>
                      <a:lnTo>
                        <a:pt x="666" y="608"/>
                      </a:lnTo>
                      <a:lnTo>
                        <a:pt x="656" y="606"/>
                      </a:lnTo>
                      <a:lnTo>
                        <a:pt x="656" y="606"/>
                      </a:lnTo>
                      <a:lnTo>
                        <a:pt x="646" y="602"/>
                      </a:lnTo>
                      <a:lnTo>
                        <a:pt x="636" y="604"/>
                      </a:lnTo>
                      <a:lnTo>
                        <a:pt x="628" y="608"/>
                      </a:lnTo>
                      <a:lnTo>
                        <a:pt x="620" y="612"/>
                      </a:lnTo>
                      <a:lnTo>
                        <a:pt x="608" y="616"/>
                      </a:lnTo>
                      <a:lnTo>
                        <a:pt x="594" y="620"/>
                      </a:lnTo>
                      <a:lnTo>
                        <a:pt x="576" y="620"/>
                      </a:lnTo>
                      <a:lnTo>
                        <a:pt x="552" y="614"/>
                      </a:lnTo>
                      <a:lnTo>
                        <a:pt x="552" y="614"/>
                      </a:lnTo>
                      <a:lnTo>
                        <a:pt x="528" y="610"/>
                      </a:lnTo>
                      <a:lnTo>
                        <a:pt x="516" y="608"/>
                      </a:lnTo>
                      <a:lnTo>
                        <a:pt x="510" y="608"/>
                      </a:lnTo>
                      <a:lnTo>
                        <a:pt x="510" y="612"/>
                      </a:lnTo>
                      <a:lnTo>
                        <a:pt x="510" y="616"/>
                      </a:lnTo>
                      <a:lnTo>
                        <a:pt x="510" y="624"/>
                      </a:lnTo>
                      <a:lnTo>
                        <a:pt x="504" y="630"/>
                      </a:lnTo>
                      <a:lnTo>
                        <a:pt x="494" y="638"/>
                      </a:lnTo>
                      <a:lnTo>
                        <a:pt x="494" y="638"/>
                      </a:lnTo>
                      <a:lnTo>
                        <a:pt x="488" y="642"/>
                      </a:lnTo>
                      <a:lnTo>
                        <a:pt x="484" y="648"/>
                      </a:lnTo>
                      <a:lnTo>
                        <a:pt x="482" y="652"/>
                      </a:lnTo>
                      <a:lnTo>
                        <a:pt x="480" y="658"/>
                      </a:lnTo>
                      <a:lnTo>
                        <a:pt x="482" y="664"/>
                      </a:lnTo>
                      <a:lnTo>
                        <a:pt x="484" y="668"/>
                      </a:lnTo>
                      <a:lnTo>
                        <a:pt x="494" y="678"/>
                      </a:lnTo>
                      <a:lnTo>
                        <a:pt x="506" y="686"/>
                      </a:lnTo>
                      <a:lnTo>
                        <a:pt x="514" y="688"/>
                      </a:lnTo>
                      <a:lnTo>
                        <a:pt x="522" y="690"/>
                      </a:lnTo>
                      <a:lnTo>
                        <a:pt x="532" y="690"/>
                      </a:lnTo>
                      <a:lnTo>
                        <a:pt x="542" y="690"/>
                      </a:lnTo>
                      <a:lnTo>
                        <a:pt x="552" y="686"/>
                      </a:lnTo>
                      <a:lnTo>
                        <a:pt x="562" y="682"/>
                      </a:lnTo>
                      <a:lnTo>
                        <a:pt x="562" y="682"/>
                      </a:lnTo>
                      <a:lnTo>
                        <a:pt x="580" y="676"/>
                      </a:lnTo>
                      <a:lnTo>
                        <a:pt x="592" y="674"/>
                      </a:lnTo>
                      <a:lnTo>
                        <a:pt x="602" y="676"/>
                      </a:lnTo>
                      <a:lnTo>
                        <a:pt x="608" y="680"/>
                      </a:lnTo>
                      <a:lnTo>
                        <a:pt x="612" y="684"/>
                      </a:lnTo>
                      <a:lnTo>
                        <a:pt x="616" y="688"/>
                      </a:lnTo>
                      <a:lnTo>
                        <a:pt x="622" y="686"/>
                      </a:lnTo>
                      <a:lnTo>
                        <a:pt x="628" y="680"/>
                      </a:lnTo>
                      <a:lnTo>
                        <a:pt x="628" y="680"/>
                      </a:lnTo>
                      <a:lnTo>
                        <a:pt x="634" y="674"/>
                      </a:lnTo>
                      <a:lnTo>
                        <a:pt x="640" y="674"/>
                      </a:lnTo>
                      <a:lnTo>
                        <a:pt x="642" y="676"/>
                      </a:lnTo>
                      <a:lnTo>
                        <a:pt x="644" y="680"/>
                      </a:lnTo>
                      <a:lnTo>
                        <a:pt x="646" y="688"/>
                      </a:lnTo>
                      <a:lnTo>
                        <a:pt x="648" y="690"/>
                      </a:lnTo>
                      <a:lnTo>
                        <a:pt x="650" y="686"/>
                      </a:lnTo>
                      <a:lnTo>
                        <a:pt x="650" y="686"/>
                      </a:lnTo>
                      <a:lnTo>
                        <a:pt x="656" y="674"/>
                      </a:lnTo>
                      <a:lnTo>
                        <a:pt x="658" y="672"/>
                      </a:lnTo>
                      <a:lnTo>
                        <a:pt x="662" y="672"/>
                      </a:lnTo>
                      <a:lnTo>
                        <a:pt x="666" y="674"/>
                      </a:lnTo>
                      <a:lnTo>
                        <a:pt x="672" y="680"/>
                      </a:lnTo>
                      <a:lnTo>
                        <a:pt x="696" y="706"/>
                      </a:lnTo>
                      <a:lnTo>
                        <a:pt x="696" y="706"/>
                      </a:lnTo>
                      <a:lnTo>
                        <a:pt x="708" y="720"/>
                      </a:lnTo>
                      <a:lnTo>
                        <a:pt x="718" y="726"/>
                      </a:lnTo>
                      <a:lnTo>
                        <a:pt x="724" y="728"/>
                      </a:lnTo>
                      <a:lnTo>
                        <a:pt x="728" y="728"/>
                      </a:lnTo>
                      <a:lnTo>
                        <a:pt x="732" y="726"/>
                      </a:lnTo>
                      <a:lnTo>
                        <a:pt x="736" y="724"/>
                      </a:lnTo>
                      <a:lnTo>
                        <a:pt x="742" y="726"/>
                      </a:lnTo>
                      <a:lnTo>
                        <a:pt x="750" y="732"/>
                      </a:lnTo>
                      <a:lnTo>
                        <a:pt x="750" y="732"/>
                      </a:lnTo>
                      <a:lnTo>
                        <a:pt x="756" y="738"/>
                      </a:lnTo>
                      <a:lnTo>
                        <a:pt x="756" y="740"/>
                      </a:lnTo>
                      <a:lnTo>
                        <a:pt x="754" y="742"/>
                      </a:lnTo>
                      <a:lnTo>
                        <a:pt x="750" y="744"/>
                      </a:lnTo>
                      <a:lnTo>
                        <a:pt x="742" y="744"/>
                      </a:lnTo>
                      <a:lnTo>
                        <a:pt x="734" y="746"/>
                      </a:lnTo>
                      <a:lnTo>
                        <a:pt x="732" y="748"/>
                      </a:lnTo>
                      <a:lnTo>
                        <a:pt x="732" y="750"/>
                      </a:lnTo>
                      <a:lnTo>
                        <a:pt x="732" y="752"/>
                      </a:lnTo>
                      <a:lnTo>
                        <a:pt x="734" y="756"/>
                      </a:lnTo>
                      <a:lnTo>
                        <a:pt x="744" y="768"/>
                      </a:lnTo>
                      <a:lnTo>
                        <a:pt x="744" y="768"/>
                      </a:lnTo>
                      <a:lnTo>
                        <a:pt x="754" y="776"/>
                      </a:lnTo>
                      <a:lnTo>
                        <a:pt x="766" y="780"/>
                      </a:lnTo>
                      <a:lnTo>
                        <a:pt x="792" y="788"/>
                      </a:lnTo>
                      <a:lnTo>
                        <a:pt x="816" y="794"/>
                      </a:lnTo>
                      <a:lnTo>
                        <a:pt x="826" y="798"/>
                      </a:lnTo>
                      <a:lnTo>
                        <a:pt x="834" y="804"/>
                      </a:lnTo>
                      <a:lnTo>
                        <a:pt x="834" y="804"/>
                      </a:lnTo>
                      <a:lnTo>
                        <a:pt x="842" y="812"/>
                      </a:lnTo>
                      <a:lnTo>
                        <a:pt x="854" y="818"/>
                      </a:lnTo>
                      <a:lnTo>
                        <a:pt x="868" y="824"/>
                      </a:lnTo>
                      <a:lnTo>
                        <a:pt x="882" y="828"/>
                      </a:lnTo>
                      <a:lnTo>
                        <a:pt x="916" y="836"/>
                      </a:lnTo>
                      <a:lnTo>
                        <a:pt x="948" y="846"/>
                      </a:lnTo>
                      <a:lnTo>
                        <a:pt x="948" y="846"/>
                      </a:lnTo>
                      <a:lnTo>
                        <a:pt x="962" y="850"/>
                      </a:lnTo>
                      <a:lnTo>
                        <a:pt x="970" y="850"/>
                      </a:lnTo>
                      <a:lnTo>
                        <a:pt x="972" y="848"/>
                      </a:lnTo>
                      <a:lnTo>
                        <a:pt x="974" y="846"/>
                      </a:lnTo>
                      <a:lnTo>
                        <a:pt x="974" y="840"/>
                      </a:lnTo>
                      <a:lnTo>
                        <a:pt x="972" y="832"/>
                      </a:lnTo>
                      <a:lnTo>
                        <a:pt x="966" y="822"/>
                      </a:lnTo>
                      <a:lnTo>
                        <a:pt x="958" y="812"/>
                      </a:lnTo>
                      <a:lnTo>
                        <a:pt x="948" y="802"/>
                      </a:lnTo>
                      <a:lnTo>
                        <a:pt x="948" y="802"/>
                      </a:lnTo>
                      <a:lnTo>
                        <a:pt x="936" y="792"/>
                      </a:lnTo>
                      <a:lnTo>
                        <a:pt x="920" y="780"/>
                      </a:lnTo>
                      <a:lnTo>
                        <a:pt x="888" y="758"/>
                      </a:lnTo>
                      <a:lnTo>
                        <a:pt x="872" y="748"/>
                      </a:lnTo>
                      <a:lnTo>
                        <a:pt x="862" y="738"/>
                      </a:lnTo>
                      <a:lnTo>
                        <a:pt x="854" y="732"/>
                      </a:lnTo>
                      <a:lnTo>
                        <a:pt x="854" y="728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8" y="722"/>
                      </a:lnTo>
                      <a:lnTo>
                        <a:pt x="864" y="724"/>
                      </a:lnTo>
                      <a:lnTo>
                        <a:pt x="880" y="736"/>
                      </a:lnTo>
                      <a:lnTo>
                        <a:pt x="894" y="748"/>
                      </a:lnTo>
                      <a:lnTo>
                        <a:pt x="900" y="748"/>
                      </a:lnTo>
                      <a:lnTo>
                        <a:pt x="902" y="748"/>
                      </a:lnTo>
                      <a:lnTo>
                        <a:pt x="902" y="746"/>
                      </a:lnTo>
                      <a:lnTo>
                        <a:pt x="902" y="746"/>
                      </a:lnTo>
                      <a:lnTo>
                        <a:pt x="902" y="742"/>
                      </a:lnTo>
                      <a:lnTo>
                        <a:pt x="904" y="742"/>
                      </a:lnTo>
                      <a:lnTo>
                        <a:pt x="908" y="744"/>
                      </a:lnTo>
                      <a:lnTo>
                        <a:pt x="924" y="754"/>
                      </a:lnTo>
                      <a:lnTo>
                        <a:pt x="932" y="762"/>
                      </a:lnTo>
                      <a:lnTo>
                        <a:pt x="944" y="770"/>
                      </a:lnTo>
                      <a:lnTo>
                        <a:pt x="956" y="776"/>
                      </a:lnTo>
                      <a:lnTo>
                        <a:pt x="968" y="778"/>
                      </a:lnTo>
                      <a:lnTo>
                        <a:pt x="968" y="778"/>
                      </a:lnTo>
                      <a:lnTo>
                        <a:pt x="980" y="782"/>
                      </a:lnTo>
                      <a:lnTo>
                        <a:pt x="990" y="788"/>
                      </a:lnTo>
                      <a:lnTo>
                        <a:pt x="998" y="798"/>
                      </a:lnTo>
                      <a:lnTo>
                        <a:pt x="1004" y="806"/>
                      </a:lnTo>
                      <a:lnTo>
                        <a:pt x="1010" y="812"/>
                      </a:lnTo>
                      <a:lnTo>
                        <a:pt x="1012" y="814"/>
                      </a:lnTo>
                      <a:lnTo>
                        <a:pt x="1014" y="812"/>
                      </a:lnTo>
                      <a:lnTo>
                        <a:pt x="1012" y="802"/>
                      </a:lnTo>
                      <a:lnTo>
                        <a:pt x="1012" y="802"/>
                      </a:lnTo>
                      <a:lnTo>
                        <a:pt x="1012" y="792"/>
                      </a:lnTo>
                      <a:lnTo>
                        <a:pt x="1012" y="788"/>
                      </a:lnTo>
                      <a:lnTo>
                        <a:pt x="1014" y="788"/>
                      </a:lnTo>
                      <a:lnTo>
                        <a:pt x="1016" y="788"/>
                      </a:lnTo>
                      <a:lnTo>
                        <a:pt x="1018" y="788"/>
                      </a:lnTo>
                      <a:lnTo>
                        <a:pt x="1020" y="786"/>
                      </a:lnTo>
                      <a:lnTo>
                        <a:pt x="1020" y="780"/>
                      </a:lnTo>
                      <a:lnTo>
                        <a:pt x="1018" y="766"/>
                      </a:lnTo>
                      <a:lnTo>
                        <a:pt x="1018" y="766"/>
                      </a:lnTo>
                      <a:lnTo>
                        <a:pt x="1016" y="750"/>
                      </a:lnTo>
                      <a:lnTo>
                        <a:pt x="1018" y="752"/>
                      </a:lnTo>
                      <a:lnTo>
                        <a:pt x="1020" y="754"/>
                      </a:lnTo>
                      <a:lnTo>
                        <a:pt x="1022" y="758"/>
                      </a:lnTo>
                      <a:lnTo>
                        <a:pt x="1026" y="760"/>
                      </a:lnTo>
                      <a:lnTo>
                        <a:pt x="1028" y="756"/>
                      </a:lnTo>
                      <a:lnTo>
                        <a:pt x="1032" y="746"/>
                      </a:lnTo>
                      <a:lnTo>
                        <a:pt x="1032" y="746"/>
                      </a:lnTo>
                      <a:lnTo>
                        <a:pt x="1032" y="734"/>
                      </a:lnTo>
                      <a:lnTo>
                        <a:pt x="1030" y="728"/>
                      </a:lnTo>
                      <a:lnTo>
                        <a:pt x="1026" y="724"/>
                      </a:lnTo>
                      <a:lnTo>
                        <a:pt x="1022" y="724"/>
                      </a:lnTo>
                      <a:lnTo>
                        <a:pt x="1018" y="722"/>
                      </a:lnTo>
                      <a:lnTo>
                        <a:pt x="1014" y="722"/>
                      </a:lnTo>
                      <a:lnTo>
                        <a:pt x="1014" y="720"/>
                      </a:lnTo>
                      <a:lnTo>
                        <a:pt x="1018" y="714"/>
                      </a:lnTo>
                      <a:lnTo>
                        <a:pt x="1018" y="714"/>
                      </a:lnTo>
                      <a:lnTo>
                        <a:pt x="1022" y="708"/>
                      </a:lnTo>
                      <a:lnTo>
                        <a:pt x="1020" y="704"/>
                      </a:lnTo>
                      <a:lnTo>
                        <a:pt x="1016" y="702"/>
                      </a:lnTo>
                      <a:lnTo>
                        <a:pt x="1012" y="700"/>
                      </a:lnTo>
                      <a:lnTo>
                        <a:pt x="1006" y="700"/>
                      </a:lnTo>
                      <a:lnTo>
                        <a:pt x="1000" y="698"/>
                      </a:lnTo>
                      <a:lnTo>
                        <a:pt x="1000" y="694"/>
                      </a:lnTo>
                      <a:lnTo>
                        <a:pt x="1002" y="688"/>
                      </a:lnTo>
                      <a:lnTo>
                        <a:pt x="1002" y="688"/>
                      </a:lnTo>
                      <a:lnTo>
                        <a:pt x="1006" y="682"/>
                      </a:lnTo>
                      <a:lnTo>
                        <a:pt x="1010" y="676"/>
                      </a:lnTo>
                      <a:lnTo>
                        <a:pt x="1008" y="672"/>
                      </a:lnTo>
                      <a:lnTo>
                        <a:pt x="1006" y="668"/>
                      </a:lnTo>
                      <a:lnTo>
                        <a:pt x="1000" y="664"/>
                      </a:lnTo>
                      <a:lnTo>
                        <a:pt x="992" y="660"/>
                      </a:lnTo>
                      <a:lnTo>
                        <a:pt x="966" y="648"/>
                      </a:lnTo>
                      <a:lnTo>
                        <a:pt x="966" y="648"/>
                      </a:lnTo>
                      <a:lnTo>
                        <a:pt x="952" y="642"/>
                      </a:lnTo>
                      <a:lnTo>
                        <a:pt x="942" y="632"/>
                      </a:lnTo>
                      <a:lnTo>
                        <a:pt x="936" y="622"/>
                      </a:lnTo>
                      <a:lnTo>
                        <a:pt x="930" y="612"/>
                      </a:lnTo>
                      <a:lnTo>
                        <a:pt x="928" y="602"/>
                      </a:lnTo>
                      <a:lnTo>
                        <a:pt x="924" y="596"/>
                      </a:lnTo>
                      <a:lnTo>
                        <a:pt x="918" y="592"/>
                      </a:lnTo>
                      <a:lnTo>
                        <a:pt x="912" y="592"/>
                      </a:lnTo>
                      <a:lnTo>
                        <a:pt x="912" y="592"/>
                      </a:lnTo>
                      <a:lnTo>
                        <a:pt x="904" y="594"/>
                      </a:lnTo>
                      <a:lnTo>
                        <a:pt x="896" y="594"/>
                      </a:lnTo>
                      <a:lnTo>
                        <a:pt x="892" y="592"/>
                      </a:lnTo>
                      <a:lnTo>
                        <a:pt x="890" y="590"/>
                      </a:lnTo>
                      <a:lnTo>
                        <a:pt x="890" y="586"/>
                      </a:lnTo>
                      <a:lnTo>
                        <a:pt x="894" y="584"/>
                      </a:lnTo>
                      <a:lnTo>
                        <a:pt x="900" y="580"/>
                      </a:lnTo>
                      <a:lnTo>
                        <a:pt x="908" y="578"/>
                      </a:lnTo>
                      <a:lnTo>
                        <a:pt x="908" y="578"/>
                      </a:lnTo>
                      <a:lnTo>
                        <a:pt x="912" y="576"/>
                      </a:lnTo>
                      <a:lnTo>
                        <a:pt x="916" y="576"/>
                      </a:lnTo>
                      <a:lnTo>
                        <a:pt x="916" y="572"/>
                      </a:lnTo>
                      <a:lnTo>
                        <a:pt x="916" y="570"/>
                      </a:lnTo>
                      <a:lnTo>
                        <a:pt x="914" y="564"/>
                      </a:lnTo>
                      <a:lnTo>
                        <a:pt x="910" y="556"/>
                      </a:lnTo>
                      <a:lnTo>
                        <a:pt x="902" y="546"/>
                      </a:lnTo>
                      <a:lnTo>
                        <a:pt x="902" y="544"/>
                      </a:lnTo>
                      <a:lnTo>
                        <a:pt x="904" y="544"/>
                      </a:lnTo>
                      <a:lnTo>
                        <a:pt x="910" y="546"/>
                      </a:lnTo>
                      <a:lnTo>
                        <a:pt x="910" y="546"/>
                      </a:lnTo>
                      <a:lnTo>
                        <a:pt x="918" y="548"/>
                      </a:lnTo>
                      <a:lnTo>
                        <a:pt x="924" y="546"/>
                      </a:lnTo>
                      <a:lnTo>
                        <a:pt x="928" y="542"/>
                      </a:lnTo>
                      <a:lnTo>
                        <a:pt x="930" y="538"/>
                      </a:lnTo>
                      <a:lnTo>
                        <a:pt x="932" y="536"/>
                      </a:lnTo>
                      <a:lnTo>
                        <a:pt x="934" y="534"/>
                      </a:lnTo>
                      <a:lnTo>
                        <a:pt x="938" y="536"/>
                      </a:lnTo>
                      <a:lnTo>
                        <a:pt x="942" y="544"/>
                      </a:lnTo>
                      <a:lnTo>
                        <a:pt x="942" y="544"/>
                      </a:lnTo>
                      <a:lnTo>
                        <a:pt x="950" y="552"/>
                      </a:lnTo>
                      <a:lnTo>
                        <a:pt x="954" y="556"/>
                      </a:lnTo>
                      <a:lnTo>
                        <a:pt x="958" y="558"/>
                      </a:lnTo>
                      <a:lnTo>
                        <a:pt x="962" y="558"/>
                      </a:lnTo>
                      <a:lnTo>
                        <a:pt x="968" y="560"/>
                      </a:lnTo>
                      <a:lnTo>
                        <a:pt x="972" y="562"/>
                      </a:lnTo>
                      <a:lnTo>
                        <a:pt x="974" y="568"/>
                      </a:lnTo>
                      <a:lnTo>
                        <a:pt x="974" y="568"/>
                      </a:lnTo>
                      <a:lnTo>
                        <a:pt x="976" y="574"/>
                      </a:lnTo>
                      <a:lnTo>
                        <a:pt x="980" y="576"/>
                      </a:lnTo>
                      <a:lnTo>
                        <a:pt x="986" y="580"/>
                      </a:lnTo>
                      <a:lnTo>
                        <a:pt x="990" y="580"/>
                      </a:lnTo>
                      <a:lnTo>
                        <a:pt x="992" y="582"/>
                      </a:lnTo>
                      <a:lnTo>
                        <a:pt x="994" y="586"/>
                      </a:lnTo>
                      <a:lnTo>
                        <a:pt x="994" y="592"/>
                      </a:lnTo>
                      <a:lnTo>
                        <a:pt x="994" y="592"/>
                      </a:lnTo>
                      <a:lnTo>
                        <a:pt x="994" y="596"/>
                      </a:lnTo>
                      <a:lnTo>
                        <a:pt x="996" y="600"/>
                      </a:lnTo>
                      <a:lnTo>
                        <a:pt x="1008" y="614"/>
                      </a:lnTo>
                      <a:lnTo>
                        <a:pt x="1022" y="626"/>
                      </a:lnTo>
                      <a:lnTo>
                        <a:pt x="1040" y="638"/>
                      </a:lnTo>
                      <a:lnTo>
                        <a:pt x="1056" y="646"/>
                      </a:lnTo>
                      <a:lnTo>
                        <a:pt x="1064" y="648"/>
                      </a:lnTo>
                      <a:lnTo>
                        <a:pt x="1070" y="648"/>
                      </a:lnTo>
                      <a:lnTo>
                        <a:pt x="1074" y="646"/>
                      </a:lnTo>
                      <a:lnTo>
                        <a:pt x="1078" y="642"/>
                      </a:lnTo>
                      <a:lnTo>
                        <a:pt x="1080" y="636"/>
                      </a:lnTo>
                      <a:lnTo>
                        <a:pt x="1078" y="628"/>
                      </a:lnTo>
                      <a:lnTo>
                        <a:pt x="1078" y="628"/>
                      </a:lnTo>
                      <a:lnTo>
                        <a:pt x="1078" y="618"/>
                      </a:lnTo>
                      <a:lnTo>
                        <a:pt x="1078" y="612"/>
                      </a:lnTo>
                      <a:lnTo>
                        <a:pt x="1080" y="606"/>
                      </a:lnTo>
                      <a:lnTo>
                        <a:pt x="1082" y="602"/>
                      </a:lnTo>
                      <a:lnTo>
                        <a:pt x="1086" y="600"/>
                      </a:lnTo>
                      <a:lnTo>
                        <a:pt x="1092" y="598"/>
                      </a:lnTo>
                      <a:lnTo>
                        <a:pt x="1102" y="596"/>
                      </a:lnTo>
                      <a:lnTo>
                        <a:pt x="1118" y="598"/>
                      </a:lnTo>
                      <a:lnTo>
                        <a:pt x="1122" y="596"/>
                      </a:lnTo>
                      <a:lnTo>
                        <a:pt x="1122" y="596"/>
                      </a:lnTo>
                      <a:lnTo>
                        <a:pt x="1122" y="592"/>
                      </a:lnTo>
                      <a:lnTo>
                        <a:pt x="1122" y="588"/>
                      </a:lnTo>
                      <a:lnTo>
                        <a:pt x="1122" y="588"/>
                      </a:lnTo>
                      <a:lnTo>
                        <a:pt x="1118" y="582"/>
                      </a:lnTo>
                      <a:lnTo>
                        <a:pt x="1118" y="576"/>
                      </a:lnTo>
                      <a:lnTo>
                        <a:pt x="1120" y="574"/>
                      </a:lnTo>
                      <a:lnTo>
                        <a:pt x="1122" y="574"/>
                      </a:lnTo>
                      <a:lnTo>
                        <a:pt x="1128" y="570"/>
                      </a:lnTo>
                      <a:lnTo>
                        <a:pt x="1128" y="568"/>
                      </a:lnTo>
                      <a:lnTo>
                        <a:pt x="1126" y="564"/>
                      </a:lnTo>
                      <a:lnTo>
                        <a:pt x="1126" y="564"/>
                      </a:lnTo>
                      <a:lnTo>
                        <a:pt x="1126" y="560"/>
                      </a:lnTo>
                      <a:lnTo>
                        <a:pt x="1126" y="558"/>
                      </a:lnTo>
                      <a:lnTo>
                        <a:pt x="1130" y="554"/>
                      </a:lnTo>
                      <a:lnTo>
                        <a:pt x="1144" y="548"/>
                      </a:lnTo>
                      <a:lnTo>
                        <a:pt x="1150" y="544"/>
                      </a:lnTo>
                      <a:lnTo>
                        <a:pt x="1154" y="536"/>
                      </a:lnTo>
                      <a:lnTo>
                        <a:pt x="1156" y="532"/>
                      </a:lnTo>
                      <a:lnTo>
                        <a:pt x="1154" y="528"/>
                      </a:lnTo>
                      <a:lnTo>
                        <a:pt x="1148" y="514"/>
                      </a:lnTo>
                      <a:lnTo>
                        <a:pt x="1148" y="51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Freeform 6089">
                  <a:extLst>
                    <a:ext uri="{FF2B5EF4-FFF2-40B4-BE49-F238E27FC236}">
                      <a16:creationId xmlns:a16="http://schemas.microsoft.com/office/drawing/2014/main" id="{EA627ACE-1369-4137-A308-4C976DC1B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770" y="1751013"/>
                  <a:ext cx="20320" cy="15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8" y="18"/>
                    </a:cxn>
                    <a:cxn ang="0">
                      <a:pos x="14" y="22"/>
                    </a:cxn>
                    <a:cxn ang="0">
                      <a:pos x="20" y="24"/>
                    </a:cxn>
                    <a:cxn ang="0">
                      <a:pos x="26" y="24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2" y="12"/>
                    </a:cxn>
                    <a:cxn ang="0">
                      <a:pos x="32" y="8"/>
                    </a:cxn>
                    <a:cxn ang="0">
                      <a:pos x="28" y="4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2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8"/>
                      </a:lnTo>
                      <a:lnTo>
                        <a:pt x="14" y="22"/>
                      </a:lnTo>
                      <a:lnTo>
                        <a:pt x="20" y="24"/>
                      </a:lnTo>
                      <a:lnTo>
                        <a:pt x="26" y="24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2" y="12"/>
                      </a:lnTo>
                      <a:lnTo>
                        <a:pt x="32" y="8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Freeform 6091">
                  <a:extLst>
                    <a:ext uri="{FF2B5EF4-FFF2-40B4-BE49-F238E27FC236}">
                      <a16:creationId xmlns:a16="http://schemas.microsoft.com/office/drawing/2014/main" id="{22ECAFBE-C9C3-41F1-ADC3-41DC66F46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840" y="1799273"/>
                  <a:ext cx="13970" cy="15240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4" y="24"/>
                    </a:cxn>
                    <a:cxn ang="0">
                      <a:pos x="12" y="22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2" y="6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4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22" h="24"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12" y="22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6092">
                  <a:extLst>
                    <a:ext uri="{FF2B5EF4-FFF2-40B4-BE49-F238E27FC236}">
                      <a16:creationId xmlns:a16="http://schemas.microsoft.com/office/drawing/2014/main" id="{CB7516E6-7F9D-42D2-B746-1F31F0979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2040" y="1724343"/>
                  <a:ext cx="22860" cy="34290"/>
                </a:xfrm>
                <a:custGeom>
                  <a:avLst/>
                  <a:gdLst/>
                  <a:ahLst/>
                  <a:cxnLst>
                    <a:cxn ang="0">
                      <a:pos x="20" y="54"/>
                    </a:cxn>
                    <a:cxn ang="0">
                      <a:pos x="20" y="54"/>
                    </a:cxn>
                    <a:cxn ang="0">
                      <a:pos x="26" y="50"/>
                    </a:cxn>
                    <a:cxn ang="0">
                      <a:pos x="30" y="42"/>
                    </a:cxn>
                    <a:cxn ang="0">
                      <a:pos x="34" y="32"/>
                    </a:cxn>
                    <a:cxn ang="0">
                      <a:pos x="36" y="22"/>
                    </a:cxn>
                    <a:cxn ang="0">
                      <a:pos x="36" y="12"/>
                    </a:cxn>
                    <a:cxn ang="0">
                      <a:pos x="34" y="4"/>
                    </a:cxn>
                    <a:cxn ang="0">
                      <a:pos x="32" y="2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4" y="12"/>
                    </a:cxn>
                    <a:cxn ang="0">
                      <a:pos x="0" y="22"/>
                    </a:cxn>
                    <a:cxn ang="0">
                      <a:pos x="2" y="32"/>
                    </a:cxn>
                    <a:cxn ang="0">
                      <a:pos x="4" y="40"/>
                    </a:cxn>
                    <a:cxn ang="0">
                      <a:pos x="8" y="48"/>
                    </a:cxn>
                    <a:cxn ang="0">
                      <a:pos x="14" y="52"/>
                    </a:cxn>
                    <a:cxn ang="0">
                      <a:pos x="20" y="54"/>
                    </a:cxn>
                    <a:cxn ang="0">
                      <a:pos x="20" y="54"/>
                    </a:cxn>
                  </a:cxnLst>
                  <a:rect l="0" t="0" r="r" b="b"/>
                  <a:pathLst>
                    <a:path w="36" h="54">
                      <a:moveTo>
                        <a:pt x="20" y="54"/>
                      </a:moveTo>
                      <a:lnTo>
                        <a:pt x="20" y="54"/>
                      </a:lnTo>
                      <a:lnTo>
                        <a:pt x="26" y="50"/>
                      </a:lnTo>
                      <a:lnTo>
                        <a:pt x="30" y="42"/>
                      </a:lnTo>
                      <a:lnTo>
                        <a:pt x="34" y="32"/>
                      </a:lnTo>
                      <a:lnTo>
                        <a:pt x="36" y="22"/>
                      </a:lnTo>
                      <a:lnTo>
                        <a:pt x="36" y="12"/>
                      </a:lnTo>
                      <a:lnTo>
                        <a:pt x="34" y="4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2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4" y="40"/>
                      </a:lnTo>
                      <a:lnTo>
                        <a:pt x="8" y="48"/>
                      </a:lnTo>
                      <a:lnTo>
                        <a:pt x="14" y="52"/>
                      </a:lnTo>
                      <a:lnTo>
                        <a:pt x="20" y="54"/>
                      </a:lnTo>
                      <a:lnTo>
                        <a:pt x="20" y="5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6094">
                  <a:extLst>
                    <a:ext uri="{FF2B5EF4-FFF2-40B4-BE49-F238E27FC236}">
                      <a16:creationId xmlns:a16="http://schemas.microsoft.com/office/drawing/2014/main" id="{43E52159-869D-4664-A9BE-02883DC30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240" y="1463993"/>
                  <a:ext cx="59690" cy="48260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8" y="26"/>
                    </a:cxn>
                    <a:cxn ang="0">
                      <a:pos x="4" y="36"/>
                    </a:cxn>
                    <a:cxn ang="0">
                      <a:pos x="0" y="46"/>
                    </a:cxn>
                    <a:cxn ang="0">
                      <a:pos x="0" y="56"/>
                    </a:cxn>
                    <a:cxn ang="0">
                      <a:pos x="2" y="64"/>
                    </a:cxn>
                    <a:cxn ang="0">
                      <a:pos x="8" y="70"/>
                    </a:cxn>
                    <a:cxn ang="0">
                      <a:pos x="18" y="74"/>
                    </a:cxn>
                    <a:cxn ang="0">
                      <a:pos x="34" y="76"/>
                    </a:cxn>
                    <a:cxn ang="0">
                      <a:pos x="54" y="76"/>
                    </a:cxn>
                    <a:cxn ang="0">
                      <a:pos x="54" y="76"/>
                    </a:cxn>
                    <a:cxn ang="0">
                      <a:pos x="72" y="74"/>
                    </a:cxn>
                    <a:cxn ang="0">
                      <a:pos x="84" y="70"/>
                    </a:cxn>
                    <a:cxn ang="0">
                      <a:pos x="90" y="64"/>
                    </a:cxn>
                    <a:cxn ang="0">
                      <a:pos x="94" y="58"/>
                    </a:cxn>
                    <a:cxn ang="0">
                      <a:pos x="92" y="50"/>
                    </a:cxn>
                    <a:cxn ang="0">
                      <a:pos x="92" y="40"/>
                    </a:cxn>
                    <a:cxn ang="0">
                      <a:pos x="90" y="32"/>
                    </a:cxn>
                    <a:cxn ang="0">
                      <a:pos x="92" y="22"/>
                    </a:cxn>
                    <a:cxn ang="0">
                      <a:pos x="92" y="22"/>
                    </a:cxn>
                    <a:cxn ang="0">
                      <a:pos x="92" y="18"/>
                    </a:cxn>
                    <a:cxn ang="0">
                      <a:pos x="90" y="14"/>
                    </a:cxn>
                    <a:cxn ang="0">
                      <a:pos x="88" y="10"/>
                    </a:cxn>
                    <a:cxn ang="0">
                      <a:pos x="84" y="6"/>
                    </a:cxn>
                    <a:cxn ang="0">
                      <a:pos x="74" y="2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18" y="14"/>
                    </a:cxn>
                    <a:cxn ang="0">
                      <a:pos x="14" y="20"/>
                    </a:cxn>
                    <a:cxn ang="0">
                      <a:pos x="8" y="26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94" h="76">
                      <a:moveTo>
                        <a:pt x="8" y="26"/>
                      </a:moveTo>
                      <a:lnTo>
                        <a:pt x="8" y="26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0" y="56"/>
                      </a:lnTo>
                      <a:lnTo>
                        <a:pt x="2" y="64"/>
                      </a:lnTo>
                      <a:lnTo>
                        <a:pt x="8" y="70"/>
                      </a:lnTo>
                      <a:lnTo>
                        <a:pt x="18" y="74"/>
                      </a:lnTo>
                      <a:lnTo>
                        <a:pt x="34" y="76"/>
                      </a:lnTo>
                      <a:lnTo>
                        <a:pt x="54" y="76"/>
                      </a:lnTo>
                      <a:lnTo>
                        <a:pt x="54" y="76"/>
                      </a:lnTo>
                      <a:lnTo>
                        <a:pt x="72" y="74"/>
                      </a:lnTo>
                      <a:lnTo>
                        <a:pt x="84" y="70"/>
                      </a:lnTo>
                      <a:lnTo>
                        <a:pt x="90" y="64"/>
                      </a:lnTo>
                      <a:lnTo>
                        <a:pt x="94" y="58"/>
                      </a:lnTo>
                      <a:lnTo>
                        <a:pt x="92" y="50"/>
                      </a:lnTo>
                      <a:lnTo>
                        <a:pt x="92" y="40"/>
                      </a:lnTo>
                      <a:lnTo>
                        <a:pt x="90" y="32"/>
                      </a:lnTo>
                      <a:lnTo>
                        <a:pt x="92" y="22"/>
                      </a:lnTo>
                      <a:lnTo>
                        <a:pt x="92" y="22"/>
                      </a:lnTo>
                      <a:lnTo>
                        <a:pt x="92" y="18"/>
                      </a:lnTo>
                      <a:lnTo>
                        <a:pt x="90" y="14"/>
                      </a:lnTo>
                      <a:lnTo>
                        <a:pt x="88" y="10"/>
                      </a:lnTo>
                      <a:lnTo>
                        <a:pt x="84" y="6"/>
                      </a:lnTo>
                      <a:lnTo>
                        <a:pt x="74" y="2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18" y="14"/>
                      </a:lnTo>
                      <a:lnTo>
                        <a:pt x="14" y="20"/>
                      </a:lnTo>
                      <a:lnTo>
                        <a:pt x="8" y="26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6098">
                  <a:extLst>
                    <a:ext uri="{FF2B5EF4-FFF2-40B4-BE49-F238E27FC236}">
                      <a16:creationId xmlns:a16="http://schemas.microsoft.com/office/drawing/2014/main" id="{0440EDD9-6C6D-454D-92E3-CFD31A7D3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780" y="1211263"/>
                  <a:ext cx="63500" cy="43180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6" y="2"/>
                    </a:cxn>
                    <a:cxn ang="0">
                      <a:pos x="32" y="4"/>
                    </a:cxn>
                    <a:cxn ang="0">
                      <a:pos x="20" y="6"/>
                    </a:cxn>
                    <a:cxn ang="0">
                      <a:pos x="10" y="10"/>
                    </a:cxn>
                    <a:cxn ang="0">
                      <a:pos x="4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2" y="2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20" y="28"/>
                    </a:cxn>
                    <a:cxn ang="0">
                      <a:pos x="28" y="32"/>
                    </a:cxn>
                    <a:cxn ang="0">
                      <a:pos x="32" y="36"/>
                    </a:cxn>
                    <a:cxn ang="0">
                      <a:pos x="34" y="40"/>
                    </a:cxn>
                    <a:cxn ang="0">
                      <a:pos x="34" y="40"/>
                    </a:cxn>
                    <a:cxn ang="0">
                      <a:pos x="38" y="46"/>
                    </a:cxn>
                    <a:cxn ang="0">
                      <a:pos x="44" y="50"/>
                    </a:cxn>
                    <a:cxn ang="0">
                      <a:pos x="54" y="56"/>
                    </a:cxn>
                    <a:cxn ang="0">
                      <a:pos x="64" y="66"/>
                    </a:cxn>
                    <a:cxn ang="0">
                      <a:pos x="64" y="66"/>
                    </a:cxn>
                    <a:cxn ang="0">
                      <a:pos x="68" y="68"/>
                    </a:cxn>
                    <a:cxn ang="0">
                      <a:pos x="70" y="68"/>
                    </a:cxn>
                    <a:cxn ang="0">
                      <a:pos x="70" y="66"/>
                    </a:cxn>
                    <a:cxn ang="0">
                      <a:pos x="70" y="66"/>
                    </a:cxn>
                    <a:cxn ang="0">
                      <a:pos x="70" y="62"/>
                    </a:cxn>
                    <a:cxn ang="0">
                      <a:pos x="74" y="60"/>
                    </a:cxn>
                    <a:cxn ang="0">
                      <a:pos x="80" y="56"/>
                    </a:cxn>
                    <a:cxn ang="0">
                      <a:pos x="86" y="48"/>
                    </a:cxn>
                    <a:cxn ang="0">
                      <a:pos x="86" y="48"/>
                    </a:cxn>
                    <a:cxn ang="0">
                      <a:pos x="100" y="26"/>
                    </a:cxn>
                    <a:cxn ang="0">
                      <a:pos x="100" y="20"/>
                    </a:cxn>
                    <a:cxn ang="0">
                      <a:pos x="100" y="16"/>
                    </a:cxn>
                    <a:cxn ang="0">
                      <a:pos x="98" y="14"/>
                    </a:cxn>
                    <a:cxn ang="0">
                      <a:pos x="94" y="10"/>
                    </a:cxn>
                    <a:cxn ang="0">
                      <a:pos x="94" y="10"/>
                    </a:cxn>
                    <a:cxn ang="0">
                      <a:pos x="86" y="6"/>
                    </a:cxn>
                    <a:cxn ang="0">
                      <a:pos x="80" y="2"/>
                    </a:cxn>
                    <a:cxn ang="0">
                      <a:pos x="70" y="0"/>
                    </a:cxn>
                    <a:cxn ang="0">
                      <a:pos x="46" y="2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100" h="68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32" y="4"/>
                      </a:lnTo>
                      <a:lnTo>
                        <a:pt x="20" y="6"/>
                      </a:lnTo>
                      <a:lnTo>
                        <a:pt x="10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20" y="28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8" y="46"/>
                      </a:lnTo>
                      <a:lnTo>
                        <a:pt x="44" y="50"/>
                      </a:lnTo>
                      <a:lnTo>
                        <a:pt x="54" y="56"/>
                      </a:lnTo>
                      <a:lnTo>
                        <a:pt x="64" y="66"/>
                      </a:lnTo>
                      <a:lnTo>
                        <a:pt x="64" y="66"/>
                      </a:lnTo>
                      <a:lnTo>
                        <a:pt x="68" y="68"/>
                      </a:lnTo>
                      <a:lnTo>
                        <a:pt x="70" y="68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2"/>
                      </a:lnTo>
                      <a:lnTo>
                        <a:pt x="74" y="60"/>
                      </a:lnTo>
                      <a:lnTo>
                        <a:pt x="80" y="56"/>
                      </a:lnTo>
                      <a:lnTo>
                        <a:pt x="86" y="48"/>
                      </a:lnTo>
                      <a:lnTo>
                        <a:pt x="86" y="48"/>
                      </a:lnTo>
                      <a:lnTo>
                        <a:pt x="100" y="26"/>
                      </a:lnTo>
                      <a:lnTo>
                        <a:pt x="100" y="20"/>
                      </a:lnTo>
                      <a:lnTo>
                        <a:pt x="100" y="16"/>
                      </a:lnTo>
                      <a:lnTo>
                        <a:pt x="98" y="14"/>
                      </a:lnTo>
                      <a:lnTo>
                        <a:pt x="94" y="10"/>
                      </a:lnTo>
                      <a:lnTo>
                        <a:pt x="94" y="10"/>
                      </a:lnTo>
                      <a:lnTo>
                        <a:pt x="86" y="6"/>
                      </a:lnTo>
                      <a:lnTo>
                        <a:pt x="80" y="2"/>
                      </a:lnTo>
                      <a:lnTo>
                        <a:pt x="70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Freeform 6099">
                  <a:extLst>
                    <a:ext uri="{FF2B5EF4-FFF2-40B4-BE49-F238E27FC236}">
                      <a16:creationId xmlns:a16="http://schemas.microsoft.com/office/drawing/2014/main" id="{C70E8B05-6E5E-4B8C-B3E0-934FF6C7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550" y="1088073"/>
                  <a:ext cx="48260" cy="10160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68" y="0"/>
                    </a:cxn>
                    <a:cxn ang="0">
                      <a:pos x="56" y="0"/>
                    </a:cxn>
                    <a:cxn ang="0">
                      <a:pos x="30" y="2"/>
                    </a:cxn>
                    <a:cxn ang="0">
                      <a:pos x="16" y="6"/>
                    </a:cxn>
                    <a:cxn ang="0">
                      <a:pos x="6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16"/>
                    </a:cxn>
                    <a:cxn ang="0">
                      <a:pos x="20" y="16"/>
                    </a:cxn>
                    <a:cxn ang="0">
                      <a:pos x="48" y="14"/>
                    </a:cxn>
                    <a:cxn ang="0">
                      <a:pos x="70" y="8"/>
                    </a:cxn>
                    <a:cxn ang="0">
                      <a:pos x="76" y="4"/>
                    </a:cxn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16">
                      <a:moveTo>
                        <a:pt x="76" y="2"/>
                      </a:moveTo>
                      <a:lnTo>
                        <a:pt x="76" y="2"/>
                      </a:lnTo>
                      <a:lnTo>
                        <a:pt x="68" y="0"/>
                      </a:lnTo>
                      <a:lnTo>
                        <a:pt x="56" y="0"/>
                      </a:lnTo>
                      <a:lnTo>
                        <a:pt x="30" y="2"/>
                      </a:lnTo>
                      <a:lnTo>
                        <a:pt x="16" y="6"/>
                      </a:ln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20" y="16"/>
                      </a:lnTo>
                      <a:lnTo>
                        <a:pt x="48" y="14"/>
                      </a:lnTo>
                      <a:lnTo>
                        <a:pt x="70" y="8"/>
                      </a:lnTo>
                      <a:lnTo>
                        <a:pt x="76" y="4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eform 6100">
                  <a:extLst>
                    <a:ext uri="{FF2B5EF4-FFF2-40B4-BE49-F238E27FC236}">
                      <a16:creationId xmlns:a16="http://schemas.microsoft.com/office/drawing/2014/main" id="{E4A3A7C3-FBBB-454E-BB8C-3BD086388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390" y="1129983"/>
                  <a:ext cx="30480" cy="2032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2" y="26"/>
                    </a:cxn>
                    <a:cxn ang="0">
                      <a:pos x="8" y="30"/>
                    </a:cxn>
                    <a:cxn ang="0">
                      <a:pos x="16" y="32"/>
                    </a:cxn>
                    <a:cxn ang="0">
                      <a:pos x="26" y="32"/>
                    </a:cxn>
                    <a:cxn ang="0">
                      <a:pos x="34" y="30"/>
                    </a:cxn>
                    <a:cxn ang="0">
                      <a:pos x="42" y="28"/>
                    </a:cxn>
                    <a:cxn ang="0">
                      <a:pos x="46" y="22"/>
                    </a:cxn>
                    <a:cxn ang="0">
                      <a:pos x="48" y="20"/>
                    </a:cxn>
                    <a:cxn ang="0">
                      <a:pos x="48" y="18"/>
                    </a:cxn>
                    <a:cxn ang="0">
                      <a:pos x="48" y="18"/>
                    </a:cxn>
                    <a:cxn ang="0">
                      <a:pos x="44" y="12"/>
                    </a:cxn>
                    <a:cxn ang="0">
                      <a:pos x="38" y="6"/>
                    </a:cxn>
                    <a:cxn ang="0">
                      <a:pos x="30" y="2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2" y="8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32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8" y="30"/>
                      </a:lnTo>
                      <a:lnTo>
                        <a:pt x="16" y="32"/>
                      </a:lnTo>
                      <a:lnTo>
                        <a:pt x="26" y="32"/>
                      </a:lnTo>
                      <a:lnTo>
                        <a:pt x="34" y="30"/>
                      </a:lnTo>
                      <a:lnTo>
                        <a:pt x="42" y="28"/>
                      </a:lnTo>
                      <a:lnTo>
                        <a:pt x="46" y="22"/>
                      </a:lnTo>
                      <a:lnTo>
                        <a:pt x="48" y="20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44" y="12"/>
                      </a:lnTo>
                      <a:lnTo>
                        <a:pt x="38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eform 6101">
                  <a:extLst>
                    <a:ext uri="{FF2B5EF4-FFF2-40B4-BE49-F238E27FC236}">
                      <a16:creationId xmlns:a16="http://schemas.microsoft.com/office/drawing/2014/main" id="{B7A0F936-FBCD-4C83-9A84-77E48068A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470" y="1065213"/>
                  <a:ext cx="44450" cy="21590"/>
                </a:xfrm>
                <a:custGeom>
                  <a:avLst/>
                  <a:gdLst/>
                  <a:ahLst/>
                  <a:cxnLst>
                    <a:cxn ang="0">
                      <a:pos x="62" y="18"/>
                    </a:cxn>
                    <a:cxn ang="0">
                      <a:pos x="62" y="18"/>
                    </a:cxn>
                    <a:cxn ang="0">
                      <a:pos x="52" y="16"/>
                    </a:cxn>
                    <a:cxn ang="0">
                      <a:pos x="44" y="14"/>
                    </a:cxn>
                    <a:cxn ang="0">
                      <a:pos x="34" y="6"/>
                    </a:cxn>
                    <a:cxn ang="0">
                      <a:pos x="30" y="2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12" y="30"/>
                    </a:cxn>
                    <a:cxn ang="0">
                      <a:pos x="16" y="32"/>
                    </a:cxn>
                    <a:cxn ang="0">
                      <a:pos x="26" y="34"/>
                    </a:cxn>
                    <a:cxn ang="0">
                      <a:pos x="40" y="32"/>
                    </a:cxn>
                    <a:cxn ang="0">
                      <a:pos x="52" y="30"/>
                    </a:cxn>
                    <a:cxn ang="0">
                      <a:pos x="62" y="28"/>
                    </a:cxn>
                    <a:cxn ang="0">
                      <a:pos x="68" y="24"/>
                    </a:cxn>
                    <a:cxn ang="0">
                      <a:pos x="70" y="22"/>
                    </a:cxn>
                    <a:cxn ang="0">
                      <a:pos x="70" y="20"/>
                    </a:cxn>
                    <a:cxn ang="0">
                      <a:pos x="62" y="18"/>
                    </a:cxn>
                    <a:cxn ang="0">
                      <a:pos x="62" y="18"/>
                    </a:cxn>
                  </a:cxnLst>
                  <a:rect l="0" t="0" r="r" b="b"/>
                  <a:pathLst>
                    <a:path w="70" h="34">
                      <a:moveTo>
                        <a:pt x="62" y="18"/>
                      </a:moveTo>
                      <a:lnTo>
                        <a:pt x="62" y="18"/>
                      </a:lnTo>
                      <a:lnTo>
                        <a:pt x="52" y="16"/>
                      </a:lnTo>
                      <a:lnTo>
                        <a:pt x="44" y="14"/>
                      </a:lnTo>
                      <a:lnTo>
                        <a:pt x="34" y="6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2" y="30"/>
                      </a:lnTo>
                      <a:lnTo>
                        <a:pt x="16" y="32"/>
                      </a:lnTo>
                      <a:lnTo>
                        <a:pt x="26" y="34"/>
                      </a:lnTo>
                      <a:lnTo>
                        <a:pt x="40" y="32"/>
                      </a:lnTo>
                      <a:lnTo>
                        <a:pt x="52" y="30"/>
                      </a:lnTo>
                      <a:lnTo>
                        <a:pt x="62" y="28"/>
                      </a:lnTo>
                      <a:lnTo>
                        <a:pt x="68" y="24"/>
                      </a:lnTo>
                      <a:lnTo>
                        <a:pt x="70" y="22"/>
                      </a:lnTo>
                      <a:lnTo>
                        <a:pt x="70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Freeform 6102">
                  <a:extLst>
                    <a:ext uri="{FF2B5EF4-FFF2-40B4-BE49-F238E27FC236}">
                      <a16:creationId xmlns:a16="http://schemas.microsoft.com/office/drawing/2014/main" id="{935EDF54-0617-43A3-904A-BE2C9AF42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780" y="1048703"/>
                  <a:ext cx="449580" cy="129540"/>
                </a:xfrm>
                <a:custGeom>
                  <a:avLst/>
                  <a:gdLst/>
                  <a:ahLst/>
                  <a:cxnLst>
                    <a:cxn ang="0">
                      <a:pos x="342" y="198"/>
                    </a:cxn>
                    <a:cxn ang="0">
                      <a:pos x="406" y="202"/>
                    </a:cxn>
                    <a:cxn ang="0">
                      <a:pos x="530" y="198"/>
                    </a:cxn>
                    <a:cxn ang="0">
                      <a:pos x="560" y="176"/>
                    </a:cxn>
                    <a:cxn ang="0">
                      <a:pos x="566" y="188"/>
                    </a:cxn>
                    <a:cxn ang="0">
                      <a:pos x="624" y="200"/>
                    </a:cxn>
                    <a:cxn ang="0">
                      <a:pos x="680" y="190"/>
                    </a:cxn>
                    <a:cxn ang="0">
                      <a:pos x="688" y="174"/>
                    </a:cxn>
                    <a:cxn ang="0">
                      <a:pos x="708" y="168"/>
                    </a:cxn>
                    <a:cxn ang="0">
                      <a:pos x="694" y="158"/>
                    </a:cxn>
                    <a:cxn ang="0">
                      <a:pos x="700" y="144"/>
                    </a:cxn>
                    <a:cxn ang="0">
                      <a:pos x="700" y="126"/>
                    </a:cxn>
                    <a:cxn ang="0">
                      <a:pos x="672" y="110"/>
                    </a:cxn>
                    <a:cxn ang="0">
                      <a:pos x="642" y="104"/>
                    </a:cxn>
                    <a:cxn ang="0">
                      <a:pos x="600" y="96"/>
                    </a:cxn>
                    <a:cxn ang="0">
                      <a:pos x="480" y="110"/>
                    </a:cxn>
                    <a:cxn ang="0">
                      <a:pos x="442" y="126"/>
                    </a:cxn>
                    <a:cxn ang="0">
                      <a:pos x="416" y="122"/>
                    </a:cxn>
                    <a:cxn ang="0">
                      <a:pos x="374" y="120"/>
                    </a:cxn>
                    <a:cxn ang="0">
                      <a:pos x="346" y="114"/>
                    </a:cxn>
                    <a:cxn ang="0">
                      <a:pos x="330" y="110"/>
                    </a:cxn>
                    <a:cxn ang="0">
                      <a:pos x="324" y="124"/>
                    </a:cxn>
                    <a:cxn ang="0">
                      <a:pos x="310" y="116"/>
                    </a:cxn>
                    <a:cxn ang="0">
                      <a:pos x="310" y="102"/>
                    </a:cxn>
                    <a:cxn ang="0">
                      <a:pos x="294" y="84"/>
                    </a:cxn>
                    <a:cxn ang="0">
                      <a:pos x="268" y="84"/>
                    </a:cxn>
                    <a:cxn ang="0">
                      <a:pos x="262" y="76"/>
                    </a:cxn>
                    <a:cxn ang="0">
                      <a:pos x="308" y="74"/>
                    </a:cxn>
                    <a:cxn ang="0">
                      <a:pos x="316" y="66"/>
                    </a:cxn>
                    <a:cxn ang="0">
                      <a:pos x="278" y="52"/>
                    </a:cxn>
                    <a:cxn ang="0">
                      <a:pos x="240" y="34"/>
                    </a:cxn>
                    <a:cxn ang="0">
                      <a:pos x="182" y="36"/>
                    </a:cxn>
                    <a:cxn ang="0">
                      <a:pos x="154" y="30"/>
                    </a:cxn>
                    <a:cxn ang="0">
                      <a:pos x="124" y="10"/>
                    </a:cxn>
                    <a:cxn ang="0">
                      <a:pos x="78" y="6"/>
                    </a:cxn>
                    <a:cxn ang="0">
                      <a:pos x="10" y="0"/>
                    </a:cxn>
                    <a:cxn ang="0">
                      <a:pos x="2" y="12"/>
                    </a:cxn>
                    <a:cxn ang="0">
                      <a:pos x="18" y="32"/>
                    </a:cxn>
                    <a:cxn ang="0">
                      <a:pos x="58" y="52"/>
                    </a:cxn>
                    <a:cxn ang="0">
                      <a:pos x="66" y="66"/>
                    </a:cxn>
                    <a:cxn ang="0">
                      <a:pos x="112" y="66"/>
                    </a:cxn>
                    <a:cxn ang="0">
                      <a:pos x="160" y="60"/>
                    </a:cxn>
                    <a:cxn ang="0">
                      <a:pos x="186" y="84"/>
                    </a:cxn>
                    <a:cxn ang="0">
                      <a:pos x="202" y="98"/>
                    </a:cxn>
                    <a:cxn ang="0">
                      <a:pos x="194" y="120"/>
                    </a:cxn>
                    <a:cxn ang="0">
                      <a:pos x="186" y="142"/>
                    </a:cxn>
                    <a:cxn ang="0">
                      <a:pos x="198" y="154"/>
                    </a:cxn>
                    <a:cxn ang="0">
                      <a:pos x="206" y="182"/>
                    </a:cxn>
                    <a:cxn ang="0">
                      <a:pos x="232" y="190"/>
                    </a:cxn>
                    <a:cxn ang="0">
                      <a:pos x="250" y="186"/>
                    </a:cxn>
                    <a:cxn ang="0">
                      <a:pos x="282" y="198"/>
                    </a:cxn>
                    <a:cxn ang="0">
                      <a:pos x="326" y="188"/>
                    </a:cxn>
                    <a:cxn ang="0">
                      <a:pos x="342" y="188"/>
                    </a:cxn>
                  </a:cxnLst>
                  <a:rect l="0" t="0" r="r" b="b"/>
                  <a:pathLst>
                    <a:path w="708" h="204">
                      <a:moveTo>
                        <a:pt x="342" y="188"/>
                      </a:moveTo>
                      <a:lnTo>
                        <a:pt x="342" y="188"/>
                      </a:lnTo>
                      <a:lnTo>
                        <a:pt x="342" y="196"/>
                      </a:lnTo>
                      <a:lnTo>
                        <a:pt x="342" y="198"/>
                      </a:lnTo>
                      <a:lnTo>
                        <a:pt x="344" y="200"/>
                      </a:lnTo>
                      <a:lnTo>
                        <a:pt x="352" y="202"/>
                      </a:lnTo>
                      <a:lnTo>
                        <a:pt x="364" y="204"/>
                      </a:lnTo>
                      <a:lnTo>
                        <a:pt x="406" y="202"/>
                      </a:lnTo>
                      <a:lnTo>
                        <a:pt x="472" y="202"/>
                      </a:lnTo>
                      <a:lnTo>
                        <a:pt x="472" y="202"/>
                      </a:lnTo>
                      <a:lnTo>
                        <a:pt x="506" y="202"/>
                      </a:lnTo>
                      <a:lnTo>
                        <a:pt x="530" y="198"/>
                      </a:lnTo>
                      <a:lnTo>
                        <a:pt x="546" y="192"/>
                      </a:lnTo>
                      <a:lnTo>
                        <a:pt x="554" y="186"/>
                      </a:lnTo>
                      <a:lnTo>
                        <a:pt x="558" y="180"/>
                      </a:lnTo>
                      <a:lnTo>
                        <a:pt x="560" y="176"/>
                      </a:lnTo>
                      <a:lnTo>
                        <a:pt x="562" y="178"/>
                      </a:lnTo>
                      <a:lnTo>
                        <a:pt x="562" y="184"/>
                      </a:lnTo>
                      <a:lnTo>
                        <a:pt x="562" y="184"/>
                      </a:lnTo>
                      <a:lnTo>
                        <a:pt x="566" y="188"/>
                      </a:lnTo>
                      <a:lnTo>
                        <a:pt x="570" y="190"/>
                      </a:lnTo>
                      <a:lnTo>
                        <a:pt x="584" y="196"/>
                      </a:lnTo>
                      <a:lnTo>
                        <a:pt x="604" y="200"/>
                      </a:lnTo>
                      <a:lnTo>
                        <a:pt x="624" y="200"/>
                      </a:lnTo>
                      <a:lnTo>
                        <a:pt x="646" y="200"/>
                      </a:lnTo>
                      <a:lnTo>
                        <a:pt x="664" y="198"/>
                      </a:lnTo>
                      <a:lnTo>
                        <a:pt x="676" y="192"/>
                      </a:lnTo>
                      <a:lnTo>
                        <a:pt x="680" y="190"/>
                      </a:lnTo>
                      <a:lnTo>
                        <a:pt x="682" y="186"/>
                      </a:lnTo>
                      <a:lnTo>
                        <a:pt x="682" y="186"/>
                      </a:lnTo>
                      <a:lnTo>
                        <a:pt x="684" y="178"/>
                      </a:lnTo>
                      <a:lnTo>
                        <a:pt x="688" y="174"/>
                      </a:lnTo>
                      <a:lnTo>
                        <a:pt x="694" y="172"/>
                      </a:lnTo>
                      <a:lnTo>
                        <a:pt x="700" y="170"/>
                      </a:lnTo>
                      <a:lnTo>
                        <a:pt x="706" y="168"/>
                      </a:lnTo>
                      <a:lnTo>
                        <a:pt x="708" y="168"/>
                      </a:lnTo>
                      <a:lnTo>
                        <a:pt x="708" y="166"/>
                      </a:lnTo>
                      <a:lnTo>
                        <a:pt x="700" y="162"/>
                      </a:lnTo>
                      <a:lnTo>
                        <a:pt x="700" y="162"/>
                      </a:lnTo>
                      <a:lnTo>
                        <a:pt x="694" y="158"/>
                      </a:lnTo>
                      <a:lnTo>
                        <a:pt x="690" y="154"/>
                      </a:lnTo>
                      <a:lnTo>
                        <a:pt x="692" y="152"/>
                      </a:lnTo>
                      <a:lnTo>
                        <a:pt x="696" y="148"/>
                      </a:lnTo>
                      <a:lnTo>
                        <a:pt x="700" y="144"/>
                      </a:lnTo>
                      <a:lnTo>
                        <a:pt x="702" y="140"/>
                      </a:lnTo>
                      <a:lnTo>
                        <a:pt x="704" y="134"/>
                      </a:lnTo>
                      <a:lnTo>
                        <a:pt x="700" y="126"/>
                      </a:lnTo>
                      <a:lnTo>
                        <a:pt x="700" y="126"/>
                      </a:lnTo>
                      <a:lnTo>
                        <a:pt x="694" y="118"/>
                      </a:lnTo>
                      <a:lnTo>
                        <a:pt x="688" y="114"/>
                      </a:lnTo>
                      <a:lnTo>
                        <a:pt x="680" y="112"/>
                      </a:lnTo>
                      <a:lnTo>
                        <a:pt x="672" y="110"/>
                      </a:lnTo>
                      <a:lnTo>
                        <a:pt x="654" y="110"/>
                      </a:lnTo>
                      <a:lnTo>
                        <a:pt x="648" y="108"/>
                      </a:lnTo>
                      <a:lnTo>
                        <a:pt x="642" y="104"/>
                      </a:lnTo>
                      <a:lnTo>
                        <a:pt x="642" y="104"/>
                      </a:lnTo>
                      <a:lnTo>
                        <a:pt x="636" y="98"/>
                      </a:lnTo>
                      <a:lnTo>
                        <a:pt x="626" y="96"/>
                      </a:lnTo>
                      <a:lnTo>
                        <a:pt x="614" y="94"/>
                      </a:lnTo>
                      <a:lnTo>
                        <a:pt x="600" y="96"/>
                      </a:lnTo>
                      <a:lnTo>
                        <a:pt x="560" y="98"/>
                      </a:lnTo>
                      <a:lnTo>
                        <a:pt x="506" y="106"/>
                      </a:lnTo>
                      <a:lnTo>
                        <a:pt x="506" y="106"/>
                      </a:lnTo>
                      <a:lnTo>
                        <a:pt x="480" y="110"/>
                      </a:lnTo>
                      <a:lnTo>
                        <a:pt x="464" y="114"/>
                      </a:lnTo>
                      <a:lnTo>
                        <a:pt x="454" y="120"/>
                      </a:lnTo>
                      <a:lnTo>
                        <a:pt x="446" y="124"/>
                      </a:lnTo>
                      <a:lnTo>
                        <a:pt x="442" y="126"/>
                      </a:lnTo>
                      <a:lnTo>
                        <a:pt x="438" y="128"/>
                      </a:lnTo>
                      <a:lnTo>
                        <a:pt x="430" y="126"/>
                      </a:lnTo>
                      <a:lnTo>
                        <a:pt x="416" y="122"/>
                      </a:lnTo>
                      <a:lnTo>
                        <a:pt x="416" y="122"/>
                      </a:lnTo>
                      <a:lnTo>
                        <a:pt x="402" y="118"/>
                      </a:lnTo>
                      <a:lnTo>
                        <a:pt x="390" y="118"/>
                      </a:lnTo>
                      <a:lnTo>
                        <a:pt x="382" y="118"/>
                      </a:lnTo>
                      <a:lnTo>
                        <a:pt x="374" y="120"/>
                      </a:lnTo>
                      <a:lnTo>
                        <a:pt x="368" y="122"/>
                      </a:lnTo>
                      <a:lnTo>
                        <a:pt x="362" y="122"/>
                      </a:lnTo>
                      <a:lnTo>
                        <a:pt x="354" y="120"/>
                      </a:lnTo>
                      <a:lnTo>
                        <a:pt x="346" y="114"/>
                      </a:lnTo>
                      <a:lnTo>
                        <a:pt x="346" y="114"/>
                      </a:lnTo>
                      <a:lnTo>
                        <a:pt x="338" y="110"/>
                      </a:lnTo>
                      <a:lnTo>
                        <a:pt x="332" y="108"/>
                      </a:lnTo>
                      <a:lnTo>
                        <a:pt x="330" y="110"/>
                      </a:lnTo>
                      <a:lnTo>
                        <a:pt x="328" y="114"/>
                      </a:lnTo>
                      <a:lnTo>
                        <a:pt x="328" y="118"/>
                      </a:lnTo>
                      <a:lnTo>
                        <a:pt x="326" y="122"/>
                      </a:lnTo>
                      <a:lnTo>
                        <a:pt x="324" y="124"/>
                      </a:lnTo>
                      <a:lnTo>
                        <a:pt x="318" y="122"/>
                      </a:lnTo>
                      <a:lnTo>
                        <a:pt x="318" y="122"/>
                      </a:lnTo>
                      <a:lnTo>
                        <a:pt x="312" y="118"/>
                      </a:lnTo>
                      <a:lnTo>
                        <a:pt x="310" y="116"/>
                      </a:lnTo>
                      <a:lnTo>
                        <a:pt x="310" y="112"/>
                      </a:lnTo>
                      <a:lnTo>
                        <a:pt x="310" y="110"/>
                      </a:lnTo>
                      <a:lnTo>
                        <a:pt x="312" y="106"/>
                      </a:lnTo>
                      <a:lnTo>
                        <a:pt x="310" y="102"/>
                      </a:lnTo>
                      <a:lnTo>
                        <a:pt x="308" y="96"/>
                      </a:lnTo>
                      <a:lnTo>
                        <a:pt x="300" y="90"/>
                      </a:lnTo>
                      <a:lnTo>
                        <a:pt x="300" y="90"/>
                      </a:lnTo>
                      <a:lnTo>
                        <a:pt x="294" y="84"/>
                      </a:lnTo>
                      <a:lnTo>
                        <a:pt x="286" y="82"/>
                      </a:lnTo>
                      <a:lnTo>
                        <a:pt x="280" y="82"/>
                      </a:lnTo>
                      <a:lnTo>
                        <a:pt x="276" y="82"/>
                      </a:lnTo>
                      <a:lnTo>
                        <a:pt x="268" y="84"/>
                      </a:lnTo>
                      <a:lnTo>
                        <a:pt x="266" y="82"/>
                      </a:lnTo>
                      <a:lnTo>
                        <a:pt x="264" y="78"/>
                      </a:lnTo>
                      <a:lnTo>
                        <a:pt x="264" y="78"/>
                      </a:lnTo>
                      <a:lnTo>
                        <a:pt x="262" y="76"/>
                      </a:lnTo>
                      <a:lnTo>
                        <a:pt x="264" y="74"/>
                      </a:lnTo>
                      <a:lnTo>
                        <a:pt x="270" y="72"/>
                      </a:lnTo>
                      <a:lnTo>
                        <a:pt x="290" y="72"/>
                      </a:lnTo>
                      <a:lnTo>
                        <a:pt x="308" y="74"/>
                      </a:lnTo>
                      <a:lnTo>
                        <a:pt x="314" y="72"/>
                      </a:lnTo>
                      <a:lnTo>
                        <a:pt x="316" y="70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14" y="62"/>
                      </a:lnTo>
                      <a:lnTo>
                        <a:pt x="308" y="58"/>
                      </a:lnTo>
                      <a:lnTo>
                        <a:pt x="296" y="56"/>
                      </a:lnTo>
                      <a:lnTo>
                        <a:pt x="278" y="52"/>
                      </a:lnTo>
                      <a:lnTo>
                        <a:pt x="268" y="48"/>
                      </a:lnTo>
                      <a:lnTo>
                        <a:pt x="258" y="44"/>
                      </a:lnTo>
                      <a:lnTo>
                        <a:pt x="258" y="44"/>
                      </a:lnTo>
                      <a:lnTo>
                        <a:pt x="240" y="34"/>
                      </a:lnTo>
                      <a:lnTo>
                        <a:pt x="232" y="32"/>
                      </a:lnTo>
                      <a:lnTo>
                        <a:pt x="224" y="30"/>
                      </a:lnTo>
                      <a:lnTo>
                        <a:pt x="204" y="32"/>
                      </a:lnTo>
                      <a:lnTo>
                        <a:pt x="182" y="36"/>
                      </a:lnTo>
                      <a:lnTo>
                        <a:pt x="182" y="36"/>
                      </a:lnTo>
                      <a:lnTo>
                        <a:pt x="170" y="36"/>
                      </a:lnTo>
                      <a:lnTo>
                        <a:pt x="162" y="34"/>
                      </a:lnTo>
                      <a:lnTo>
                        <a:pt x="154" y="30"/>
                      </a:lnTo>
                      <a:lnTo>
                        <a:pt x="148" y="24"/>
                      </a:lnTo>
                      <a:lnTo>
                        <a:pt x="136" y="14"/>
                      </a:lnTo>
                      <a:lnTo>
                        <a:pt x="130" y="10"/>
                      </a:lnTo>
                      <a:lnTo>
                        <a:pt x="124" y="10"/>
                      </a:lnTo>
                      <a:lnTo>
                        <a:pt x="124" y="10"/>
                      </a:lnTo>
                      <a:lnTo>
                        <a:pt x="114" y="10"/>
                      </a:lnTo>
                      <a:lnTo>
                        <a:pt x="104" y="10"/>
                      </a:lnTo>
                      <a:lnTo>
                        <a:pt x="78" y="6"/>
                      </a:lnTo>
                      <a:lnTo>
                        <a:pt x="4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8"/>
                      </a:lnTo>
                      <a:lnTo>
                        <a:pt x="10" y="2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26" y="38"/>
                      </a:lnTo>
                      <a:lnTo>
                        <a:pt x="36" y="42"/>
                      </a:lnTo>
                      <a:lnTo>
                        <a:pt x="50" y="48"/>
                      </a:lnTo>
                      <a:lnTo>
                        <a:pt x="58" y="52"/>
                      </a:lnTo>
                      <a:lnTo>
                        <a:pt x="62" y="56"/>
                      </a:lnTo>
                      <a:lnTo>
                        <a:pt x="62" y="60"/>
                      </a:lnTo>
                      <a:lnTo>
                        <a:pt x="62" y="60"/>
                      </a:lnTo>
                      <a:lnTo>
                        <a:pt x="66" y="66"/>
                      </a:lnTo>
                      <a:lnTo>
                        <a:pt x="70" y="68"/>
                      </a:lnTo>
                      <a:lnTo>
                        <a:pt x="78" y="70"/>
                      </a:lnTo>
                      <a:lnTo>
                        <a:pt x="88" y="70"/>
                      </a:lnTo>
                      <a:lnTo>
                        <a:pt x="112" y="66"/>
                      </a:lnTo>
                      <a:lnTo>
                        <a:pt x="138" y="60"/>
                      </a:lnTo>
                      <a:lnTo>
                        <a:pt x="138" y="60"/>
                      </a:lnTo>
                      <a:lnTo>
                        <a:pt x="150" y="60"/>
                      </a:lnTo>
                      <a:lnTo>
                        <a:pt x="160" y="60"/>
                      </a:lnTo>
                      <a:lnTo>
                        <a:pt x="166" y="62"/>
                      </a:lnTo>
                      <a:lnTo>
                        <a:pt x="170" y="66"/>
                      </a:lnTo>
                      <a:lnTo>
                        <a:pt x="180" y="78"/>
                      </a:lnTo>
                      <a:lnTo>
                        <a:pt x="186" y="84"/>
                      </a:lnTo>
                      <a:lnTo>
                        <a:pt x="194" y="90"/>
                      </a:lnTo>
                      <a:lnTo>
                        <a:pt x="194" y="90"/>
                      </a:lnTo>
                      <a:lnTo>
                        <a:pt x="198" y="94"/>
                      </a:lnTo>
                      <a:lnTo>
                        <a:pt x="202" y="98"/>
                      </a:lnTo>
                      <a:lnTo>
                        <a:pt x="202" y="102"/>
                      </a:lnTo>
                      <a:lnTo>
                        <a:pt x="202" y="106"/>
                      </a:lnTo>
                      <a:lnTo>
                        <a:pt x="200" y="114"/>
                      </a:lnTo>
                      <a:lnTo>
                        <a:pt x="194" y="120"/>
                      </a:lnTo>
                      <a:lnTo>
                        <a:pt x="190" y="128"/>
                      </a:lnTo>
                      <a:lnTo>
                        <a:pt x="186" y="134"/>
                      </a:lnTo>
                      <a:lnTo>
                        <a:pt x="184" y="140"/>
                      </a:lnTo>
                      <a:lnTo>
                        <a:pt x="186" y="142"/>
                      </a:lnTo>
                      <a:lnTo>
                        <a:pt x="190" y="144"/>
                      </a:lnTo>
                      <a:lnTo>
                        <a:pt x="190" y="144"/>
                      </a:lnTo>
                      <a:lnTo>
                        <a:pt x="196" y="150"/>
                      </a:lnTo>
                      <a:lnTo>
                        <a:pt x="198" y="154"/>
                      </a:lnTo>
                      <a:lnTo>
                        <a:pt x="200" y="164"/>
                      </a:lnTo>
                      <a:lnTo>
                        <a:pt x="200" y="170"/>
                      </a:lnTo>
                      <a:lnTo>
                        <a:pt x="202" y="176"/>
                      </a:lnTo>
                      <a:lnTo>
                        <a:pt x="206" y="182"/>
                      </a:lnTo>
                      <a:lnTo>
                        <a:pt x="216" y="186"/>
                      </a:lnTo>
                      <a:lnTo>
                        <a:pt x="216" y="186"/>
                      </a:lnTo>
                      <a:lnTo>
                        <a:pt x="224" y="190"/>
                      </a:lnTo>
                      <a:lnTo>
                        <a:pt x="232" y="190"/>
                      </a:lnTo>
                      <a:lnTo>
                        <a:pt x="236" y="190"/>
                      </a:lnTo>
                      <a:lnTo>
                        <a:pt x="240" y="188"/>
                      </a:lnTo>
                      <a:lnTo>
                        <a:pt x="244" y="186"/>
                      </a:lnTo>
                      <a:lnTo>
                        <a:pt x="250" y="186"/>
                      </a:lnTo>
                      <a:lnTo>
                        <a:pt x="260" y="188"/>
                      </a:lnTo>
                      <a:lnTo>
                        <a:pt x="274" y="194"/>
                      </a:lnTo>
                      <a:lnTo>
                        <a:pt x="274" y="194"/>
                      </a:lnTo>
                      <a:lnTo>
                        <a:pt x="282" y="198"/>
                      </a:lnTo>
                      <a:lnTo>
                        <a:pt x="290" y="198"/>
                      </a:lnTo>
                      <a:lnTo>
                        <a:pt x="304" y="198"/>
                      </a:lnTo>
                      <a:lnTo>
                        <a:pt x="316" y="194"/>
                      </a:lnTo>
                      <a:lnTo>
                        <a:pt x="326" y="188"/>
                      </a:lnTo>
                      <a:lnTo>
                        <a:pt x="340" y="180"/>
                      </a:lnTo>
                      <a:lnTo>
                        <a:pt x="342" y="180"/>
                      </a:lnTo>
                      <a:lnTo>
                        <a:pt x="342" y="180"/>
                      </a:lnTo>
                      <a:lnTo>
                        <a:pt x="342" y="188"/>
                      </a:lnTo>
                      <a:lnTo>
                        <a:pt x="342" y="18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6103">
                  <a:extLst>
                    <a:ext uri="{FF2B5EF4-FFF2-40B4-BE49-F238E27FC236}">
                      <a16:creationId xmlns:a16="http://schemas.microsoft.com/office/drawing/2014/main" id="{F39D54E5-005D-4F28-ABDC-EB1000859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1119823"/>
                  <a:ext cx="81280" cy="49530"/>
                </a:xfrm>
                <a:custGeom>
                  <a:avLst/>
                  <a:gdLst/>
                  <a:ahLst/>
                  <a:cxnLst>
                    <a:cxn ang="0">
                      <a:pos x="94" y="78"/>
                    </a:cxn>
                    <a:cxn ang="0">
                      <a:pos x="94" y="78"/>
                    </a:cxn>
                    <a:cxn ang="0">
                      <a:pos x="110" y="76"/>
                    </a:cxn>
                    <a:cxn ang="0">
                      <a:pos x="120" y="72"/>
                    </a:cxn>
                    <a:cxn ang="0">
                      <a:pos x="126" y="66"/>
                    </a:cxn>
                    <a:cxn ang="0">
                      <a:pos x="128" y="58"/>
                    </a:cxn>
                    <a:cxn ang="0">
                      <a:pos x="126" y="48"/>
                    </a:cxn>
                    <a:cxn ang="0">
                      <a:pos x="120" y="38"/>
                    </a:cxn>
                    <a:cxn ang="0">
                      <a:pos x="114" y="28"/>
                    </a:cxn>
                    <a:cxn ang="0">
                      <a:pos x="104" y="16"/>
                    </a:cxn>
                    <a:cxn ang="0">
                      <a:pos x="104" y="16"/>
                    </a:cxn>
                    <a:cxn ang="0">
                      <a:pos x="92" y="8"/>
                    </a:cxn>
                    <a:cxn ang="0">
                      <a:pos x="80" y="2"/>
                    </a:cxn>
                    <a:cxn ang="0">
                      <a:pos x="68" y="0"/>
                    </a:cxn>
                    <a:cxn ang="0">
                      <a:pos x="58" y="0"/>
                    </a:cxn>
                    <a:cxn ang="0">
                      <a:pos x="46" y="2"/>
                    </a:cxn>
                    <a:cxn ang="0">
                      <a:pos x="34" y="8"/>
                    </a:cxn>
                    <a:cxn ang="0">
                      <a:pos x="24" y="1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6" y="36"/>
                    </a:cxn>
                    <a:cxn ang="0">
                      <a:pos x="2" y="42"/>
                    </a:cxn>
                    <a:cxn ang="0">
                      <a:pos x="0" y="48"/>
                    </a:cxn>
                    <a:cxn ang="0">
                      <a:pos x="0" y="52"/>
                    </a:cxn>
                    <a:cxn ang="0">
                      <a:pos x="4" y="56"/>
                    </a:cxn>
                    <a:cxn ang="0">
                      <a:pos x="10" y="58"/>
                    </a:cxn>
                    <a:cxn ang="0">
                      <a:pos x="22" y="60"/>
                    </a:cxn>
                    <a:cxn ang="0">
                      <a:pos x="22" y="60"/>
                    </a:cxn>
                    <a:cxn ang="0">
                      <a:pos x="32" y="62"/>
                    </a:cxn>
                    <a:cxn ang="0">
                      <a:pos x="40" y="64"/>
                    </a:cxn>
                    <a:cxn ang="0">
                      <a:pos x="54" y="70"/>
                    </a:cxn>
                    <a:cxn ang="0">
                      <a:pos x="68" y="76"/>
                    </a:cxn>
                    <a:cxn ang="0">
                      <a:pos x="80" y="76"/>
                    </a:cxn>
                    <a:cxn ang="0">
                      <a:pos x="94" y="78"/>
                    </a:cxn>
                    <a:cxn ang="0">
                      <a:pos x="94" y="78"/>
                    </a:cxn>
                  </a:cxnLst>
                  <a:rect l="0" t="0" r="r" b="b"/>
                  <a:pathLst>
                    <a:path w="128" h="78">
                      <a:moveTo>
                        <a:pt x="94" y="78"/>
                      </a:moveTo>
                      <a:lnTo>
                        <a:pt x="94" y="78"/>
                      </a:lnTo>
                      <a:lnTo>
                        <a:pt x="110" y="76"/>
                      </a:lnTo>
                      <a:lnTo>
                        <a:pt x="120" y="72"/>
                      </a:lnTo>
                      <a:lnTo>
                        <a:pt x="126" y="66"/>
                      </a:lnTo>
                      <a:lnTo>
                        <a:pt x="128" y="58"/>
                      </a:lnTo>
                      <a:lnTo>
                        <a:pt x="126" y="48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4" y="16"/>
                      </a:lnTo>
                      <a:lnTo>
                        <a:pt x="104" y="16"/>
                      </a:lnTo>
                      <a:lnTo>
                        <a:pt x="92" y="8"/>
                      </a:lnTo>
                      <a:lnTo>
                        <a:pt x="80" y="2"/>
                      </a:lnTo>
                      <a:lnTo>
                        <a:pt x="68" y="0"/>
                      </a:lnTo>
                      <a:lnTo>
                        <a:pt x="58" y="0"/>
                      </a:lnTo>
                      <a:lnTo>
                        <a:pt x="46" y="2"/>
                      </a:lnTo>
                      <a:lnTo>
                        <a:pt x="34" y="8"/>
                      </a:lnTo>
                      <a:lnTo>
                        <a:pt x="24" y="1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6" y="36"/>
                      </a:lnTo>
                      <a:lnTo>
                        <a:pt x="2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4" y="56"/>
                      </a:lnTo>
                      <a:lnTo>
                        <a:pt x="10" y="58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32" y="62"/>
                      </a:lnTo>
                      <a:lnTo>
                        <a:pt x="40" y="64"/>
                      </a:lnTo>
                      <a:lnTo>
                        <a:pt x="54" y="70"/>
                      </a:lnTo>
                      <a:lnTo>
                        <a:pt x="68" y="76"/>
                      </a:lnTo>
                      <a:lnTo>
                        <a:pt x="80" y="76"/>
                      </a:lnTo>
                      <a:lnTo>
                        <a:pt x="94" y="78"/>
                      </a:lnTo>
                      <a:lnTo>
                        <a:pt x="94" y="7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Freeform 6104">
                  <a:extLst>
                    <a:ext uri="{FF2B5EF4-FFF2-40B4-BE49-F238E27FC236}">
                      <a16:creationId xmlns:a16="http://schemas.microsoft.com/office/drawing/2014/main" id="{8B4990EC-2F6A-458A-8769-1FB7502EA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0560" y="1010603"/>
                  <a:ext cx="80010" cy="19050"/>
                </a:xfrm>
                <a:custGeom>
                  <a:avLst/>
                  <a:gdLst/>
                  <a:ahLst/>
                  <a:cxnLst>
                    <a:cxn ang="0">
                      <a:pos x="92" y="28"/>
                    </a:cxn>
                    <a:cxn ang="0">
                      <a:pos x="92" y="28"/>
                    </a:cxn>
                    <a:cxn ang="0">
                      <a:pos x="108" y="28"/>
                    </a:cxn>
                    <a:cxn ang="0">
                      <a:pos x="120" y="26"/>
                    </a:cxn>
                    <a:cxn ang="0">
                      <a:pos x="124" y="22"/>
                    </a:cxn>
                    <a:cxn ang="0">
                      <a:pos x="126" y="20"/>
                    </a:cxn>
                    <a:cxn ang="0">
                      <a:pos x="126" y="16"/>
                    </a:cxn>
                    <a:cxn ang="0">
                      <a:pos x="122" y="12"/>
                    </a:cxn>
                    <a:cxn ang="0">
                      <a:pos x="112" y="8"/>
                    </a:cxn>
                    <a:cxn ang="0">
                      <a:pos x="100" y="4"/>
                    </a:cxn>
                    <a:cxn ang="0">
                      <a:pos x="82" y="2"/>
                    </a:cxn>
                    <a:cxn ang="0">
                      <a:pos x="82" y="2"/>
                    </a:cxn>
                    <a:cxn ang="0">
                      <a:pos x="48" y="0"/>
                    </a:cxn>
                    <a:cxn ang="0">
                      <a:pos x="22" y="4"/>
                    </a:cxn>
                    <a:cxn ang="0">
                      <a:pos x="14" y="6"/>
                    </a:cxn>
                    <a:cxn ang="0">
                      <a:pos x="6" y="8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6" y="26"/>
                    </a:cxn>
                    <a:cxn ang="0">
                      <a:pos x="16" y="28"/>
                    </a:cxn>
                    <a:cxn ang="0">
                      <a:pos x="26" y="30"/>
                    </a:cxn>
                    <a:cxn ang="0">
                      <a:pos x="56" y="28"/>
                    </a:cxn>
                    <a:cxn ang="0">
                      <a:pos x="92" y="28"/>
                    </a:cxn>
                    <a:cxn ang="0">
                      <a:pos x="92" y="28"/>
                    </a:cxn>
                  </a:cxnLst>
                  <a:rect l="0" t="0" r="r" b="b"/>
                  <a:pathLst>
                    <a:path w="126" h="30">
                      <a:moveTo>
                        <a:pt x="92" y="28"/>
                      </a:moveTo>
                      <a:lnTo>
                        <a:pt x="92" y="28"/>
                      </a:lnTo>
                      <a:lnTo>
                        <a:pt x="108" y="28"/>
                      </a:lnTo>
                      <a:lnTo>
                        <a:pt x="120" y="26"/>
                      </a:lnTo>
                      <a:lnTo>
                        <a:pt x="124" y="22"/>
                      </a:lnTo>
                      <a:lnTo>
                        <a:pt x="126" y="20"/>
                      </a:lnTo>
                      <a:lnTo>
                        <a:pt x="126" y="16"/>
                      </a:lnTo>
                      <a:lnTo>
                        <a:pt x="122" y="12"/>
                      </a:lnTo>
                      <a:lnTo>
                        <a:pt x="112" y="8"/>
                      </a:lnTo>
                      <a:lnTo>
                        <a:pt x="100" y="4"/>
                      </a:lnTo>
                      <a:lnTo>
                        <a:pt x="82" y="2"/>
                      </a:lnTo>
                      <a:lnTo>
                        <a:pt x="82" y="2"/>
                      </a:lnTo>
                      <a:lnTo>
                        <a:pt x="48" y="0"/>
                      </a:lnTo>
                      <a:lnTo>
                        <a:pt x="22" y="4"/>
                      </a:lnTo>
                      <a:lnTo>
                        <a:pt x="14" y="6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26"/>
                      </a:lnTo>
                      <a:lnTo>
                        <a:pt x="16" y="28"/>
                      </a:lnTo>
                      <a:lnTo>
                        <a:pt x="26" y="30"/>
                      </a:lnTo>
                      <a:lnTo>
                        <a:pt x="56" y="28"/>
                      </a:lnTo>
                      <a:lnTo>
                        <a:pt x="92" y="28"/>
                      </a:lnTo>
                      <a:lnTo>
                        <a:pt x="92" y="2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Freeform 6105">
                  <a:extLst>
                    <a:ext uri="{FF2B5EF4-FFF2-40B4-BE49-F238E27FC236}">
                      <a16:creationId xmlns:a16="http://schemas.microsoft.com/office/drawing/2014/main" id="{0F145B93-99A9-4FE6-97D2-2F3AF3E1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560" y="944563"/>
                  <a:ext cx="34290" cy="12700"/>
                </a:xfrm>
                <a:custGeom>
                  <a:avLst/>
                  <a:gdLst/>
                  <a:ahLst/>
                  <a:cxnLst>
                    <a:cxn ang="0">
                      <a:pos x="54" y="4"/>
                    </a:cxn>
                    <a:cxn ang="0">
                      <a:pos x="54" y="4"/>
                    </a:cxn>
                    <a:cxn ang="0">
                      <a:pos x="54" y="2"/>
                    </a:cxn>
                    <a:cxn ang="0">
                      <a:pos x="50" y="0"/>
                    </a:cxn>
                    <a:cxn ang="0">
                      <a:pos x="36" y="0"/>
                    </a:cxn>
                    <a:cxn ang="0">
                      <a:pos x="18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4" y="20"/>
                    </a:cxn>
                    <a:cxn ang="0">
                      <a:pos x="20" y="18"/>
                    </a:cxn>
                    <a:cxn ang="0">
                      <a:pos x="42" y="12"/>
                    </a:cxn>
                    <a:cxn ang="0">
                      <a:pos x="50" y="8"/>
                    </a:cxn>
                    <a:cxn ang="0">
                      <a:pos x="54" y="4"/>
                    </a:cxn>
                    <a:cxn ang="0">
                      <a:pos x="54" y="4"/>
                    </a:cxn>
                  </a:cxnLst>
                  <a:rect l="0" t="0" r="r" b="b"/>
                  <a:pathLst>
                    <a:path w="54" h="20">
                      <a:moveTo>
                        <a:pt x="54" y="4"/>
                      </a:moveTo>
                      <a:lnTo>
                        <a:pt x="54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18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20" y="18"/>
                      </a:lnTo>
                      <a:lnTo>
                        <a:pt x="42" y="12"/>
                      </a:lnTo>
                      <a:lnTo>
                        <a:pt x="50" y="8"/>
                      </a:lnTo>
                      <a:lnTo>
                        <a:pt x="54" y="4"/>
                      </a:lnTo>
                      <a:lnTo>
                        <a:pt x="54" y="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6106">
                  <a:extLst>
                    <a:ext uri="{FF2B5EF4-FFF2-40B4-BE49-F238E27FC236}">
                      <a16:creationId xmlns:a16="http://schemas.microsoft.com/office/drawing/2014/main" id="{24A06905-34C2-43A7-923A-94A0D8CF4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0" y="727393"/>
                  <a:ext cx="784860" cy="367030"/>
                </a:xfrm>
                <a:custGeom>
                  <a:avLst/>
                  <a:gdLst/>
                  <a:ahLst/>
                  <a:cxnLst>
                    <a:cxn ang="0">
                      <a:pos x="68" y="162"/>
                    </a:cxn>
                    <a:cxn ang="0">
                      <a:pos x="122" y="204"/>
                    </a:cxn>
                    <a:cxn ang="0">
                      <a:pos x="246" y="182"/>
                    </a:cxn>
                    <a:cxn ang="0">
                      <a:pos x="202" y="210"/>
                    </a:cxn>
                    <a:cxn ang="0">
                      <a:pos x="334" y="210"/>
                    </a:cxn>
                    <a:cxn ang="0">
                      <a:pos x="494" y="186"/>
                    </a:cxn>
                    <a:cxn ang="0">
                      <a:pos x="540" y="190"/>
                    </a:cxn>
                    <a:cxn ang="0">
                      <a:pos x="450" y="222"/>
                    </a:cxn>
                    <a:cxn ang="0">
                      <a:pos x="402" y="274"/>
                    </a:cxn>
                    <a:cxn ang="0">
                      <a:pos x="402" y="298"/>
                    </a:cxn>
                    <a:cxn ang="0">
                      <a:pos x="246" y="240"/>
                    </a:cxn>
                    <a:cxn ang="0">
                      <a:pos x="226" y="284"/>
                    </a:cxn>
                    <a:cxn ang="0">
                      <a:pos x="296" y="336"/>
                    </a:cxn>
                    <a:cxn ang="0">
                      <a:pos x="336" y="356"/>
                    </a:cxn>
                    <a:cxn ang="0">
                      <a:pos x="298" y="364"/>
                    </a:cxn>
                    <a:cxn ang="0">
                      <a:pos x="168" y="410"/>
                    </a:cxn>
                    <a:cxn ang="0">
                      <a:pos x="226" y="422"/>
                    </a:cxn>
                    <a:cxn ang="0">
                      <a:pos x="256" y="440"/>
                    </a:cxn>
                    <a:cxn ang="0">
                      <a:pos x="330" y="460"/>
                    </a:cxn>
                    <a:cxn ang="0">
                      <a:pos x="342" y="464"/>
                    </a:cxn>
                    <a:cxn ang="0">
                      <a:pos x="238" y="460"/>
                    </a:cxn>
                    <a:cxn ang="0">
                      <a:pos x="140" y="450"/>
                    </a:cxn>
                    <a:cxn ang="0">
                      <a:pos x="160" y="502"/>
                    </a:cxn>
                    <a:cxn ang="0">
                      <a:pos x="92" y="546"/>
                    </a:cxn>
                    <a:cxn ang="0">
                      <a:pos x="146" y="562"/>
                    </a:cxn>
                    <a:cxn ang="0">
                      <a:pos x="244" y="562"/>
                    </a:cxn>
                    <a:cxn ang="0">
                      <a:pos x="322" y="552"/>
                    </a:cxn>
                    <a:cxn ang="0">
                      <a:pos x="438" y="548"/>
                    </a:cxn>
                    <a:cxn ang="0">
                      <a:pos x="462" y="578"/>
                    </a:cxn>
                    <a:cxn ang="0">
                      <a:pos x="560" y="538"/>
                    </a:cxn>
                    <a:cxn ang="0">
                      <a:pos x="518" y="514"/>
                    </a:cxn>
                    <a:cxn ang="0">
                      <a:pos x="550" y="472"/>
                    </a:cxn>
                    <a:cxn ang="0">
                      <a:pos x="550" y="432"/>
                    </a:cxn>
                    <a:cxn ang="0">
                      <a:pos x="668" y="402"/>
                    </a:cxn>
                    <a:cxn ang="0">
                      <a:pos x="684" y="372"/>
                    </a:cxn>
                    <a:cxn ang="0">
                      <a:pos x="686" y="348"/>
                    </a:cxn>
                    <a:cxn ang="0">
                      <a:pos x="658" y="326"/>
                    </a:cxn>
                    <a:cxn ang="0">
                      <a:pos x="588" y="318"/>
                    </a:cxn>
                    <a:cxn ang="0">
                      <a:pos x="752" y="284"/>
                    </a:cxn>
                    <a:cxn ang="0">
                      <a:pos x="832" y="278"/>
                    </a:cxn>
                    <a:cxn ang="0">
                      <a:pos x="1076" y="154"/>
                    </a:cxn>
                    <a:cxn ang="0">
                      <a:pos x="1000" y="142"/>
                    </a:cxn>
                    <a:cxn ang="0">
                      <a:pos x="1232" y="76"/>
                    </a:cxn>
                    <a:cxn ang="0">
                      <a:pos x="1168" y="54"/>
                    </a:cxn>
                    <a:cxn ang="0">
                      <a:pos x="1094" y="20"/>
                    </a:cxn>
                    <a:cxn ang="0">
                      <a:pos x="962" y="40"/>
                    </a:cxn>
                    <a:cxn ang="0">
                      <a:pos x="1006" y="20"/>
                    </a:cxn>
                    <a:cxn ang="0">
                      <a:pos x="858" y="2"/>
                    </a:cxn>
                    <a:cxn ang="0">
                      <a:pos x="690" y="10"/>
                    </a:cxn>
                    <a:cxn ang="0">
                      <a:pos x="500" y="14"/>
                    </a:cxn>
                    <a:cxn ang="0">
                      <a:pos x="412" y="24"/>
                    </a:cxn>
                    <a:cxn ang="0">
                      <a:pos x="392" y="42"/>
                    </a:cxn>
                    <a:cxn ang="0">
                      <a:pos x="340" y="70"/>
                    </a:cxn>
                    <a:cxn ang="0">
                      <a:pos x="264" y="52"/>
                    </a:cxn>
                    <a:cxn ang="0">
                      <a:pos x="224" y="76"/>
                    </a:cxn>
                    <a:cxn ang="0">
                      <a:pos x="248" y="98"/>
                    </a:cxn>
                    <a:cxn ang="0">
                      <a:pos x="130" y="92"/>
                    </a:cxn>
                    <a:cxn ang="0">
                      <a:pos x="50" y="104"/>
                    </a:cxn>
                    <a:cxn ang="0">
                      <a:pos x="12" y="144"/>
                    </a:cxn>
                  </a:cxnLst>
                  <a:rect l="0" t="0" r="r" b="b"/>
                  <a:pathLst>
                    <a:path w="1236" h="578">
                      <a:moveTo>
                        <a:pt x="44" y="148"/>
                      </a:moveTo>
                      <a:lnTo>
                        <a:pt x="44" y="148"/>
                      </a:lnTo>
                      <a:lnTo>
                        <a:pt x="50" y="150"/>
                      </a:lnTo>
                      <a:lnTo>
                        <a:pt x="58" y="152"/>
                      </a:lnTo>
                      <a:lnTo>
                        <a:pt x="74" y="150"/>
                      </a:lnTo>
                      <a:lnTo>
                        <a:pt x="80" y="150"/>
                      </a:lnTo>
                      <a:lnTo>
                        <a:pt x="80" y="152"/>
                      </a:lnTo>
                      <a:lnTo>
                        <a:pt x="74" y="156"/>
                      </a:lnTo>
                      <a:lnTo>
                        <a:pt x="74" y="156"/>
                      </a:lnTo>
                      <a:lnTo>
                        <a:pt x="68" y="162"/>
                      </a:lnTo>
                      <a:lnTo>
                        <a:pt x="62" y="168"/>
                      </a:lnTo>
                      <a:lnTo>
                        <a:pt x="62" y="172"/>
                      </a:lnTo>
                      <a:lnTo>
                        <a:pt x="62" y="178"/>
                      </a:lnTo>
                      <a:lnTo>
                        <a:pt x="66" y="182"/>
                      </a:lnTo>
                      <a:lnTo>
                        <a:pt x="72" y="186"/>
                      </a:lnTo>
                      <a:lnTo>
                        <a:pt x="82" y="190"/>
                      </a:lnTo>
                      <a:lnTo>
                        <a:pt x="94" y="194"/>
                      </a:lnTo>
                      <a:lnTo>
                        <a:pt x="94" y="194"/>
                      </a:lnTo>
                      <a:lnTo>
                        <a:pt x="108" y="200"/>
                      </a:lnTo>
                      <a:lnTo>
                        <a:pt x="122" y="204"/>
                      </a:lnTo>
                      <a:lnTo>
                        <a:pt x="144" y="212"/>
                      </a:lnTo>
                      <a:lnTo>
                        <a:pt x="156" y="216"/>
                      </a:lnTo>
                      <a:lnTo>
                        <a:pt x="166" y="214"/>
                      </a:lnTo>
                      <a:lnTo>
                        <a:pt x="178" y="212"/>
                      </a:lnTo>
                      <a:lnTo>
                        <a:pt x="192" y="204"/>
                      </a:lnTo>
                      <a:lnTo>
                        <a:pt x="192" y="204"/>
                      </a:lnTo>
                      <a:lnTo>
                        <a:pt x="206" y="194"/>
                      </a:lnTo>
                      <a:lnTo>
                        <a:pt x="222" y="188"/>
                      </a:lnTo>
                      <a:lnTo>
                        <a:pt x="234" y="184"/>
                      </a:lnTo>
                      <a:lnTo>
                        <a:pt x="246" y="182"/>
                      </a:lnTo>
                      <a:lnTo>
                        <a:pt x="254" y="182"/>
                      </a:lnTo>
                      <a:lnTo>
                        <a:pt x="258" y="182"/>
                      </a:lnTo>
                      <a:lnTo>
                        <a:pt x="256" y="184"/>
                      </a:lnTo>
                      <a:lnTo>
                        <a:pt x="250" y="186"/>
                      </a:lnTo>
                      <a:lnTo>
                        <a:pt x="250" y="186"/>
                      </a:lnTo>
                      <a:lnTo>
                        <a:pt x="224" y="194"/>
                      </a:lnTo>
                      <a:lnTo>
                        <a:pt x="212" y="200"/>
                      </a:lnTo>
                      <a:lnTo>
                        <a:pt x="204" y="206"/>
                      </a:lnTo>
                      <a:lnTo>
                        <a:pt x="202" y="208"/>
                      </a:lnTo>
                      <a:lnTo>
                        <a:pt x="202" y="210"/>
                      </a:lnTo>
                      <a:lnTo>
                        <a:pt x="204" y="214"/>
                      </a:lnTo>
                      <a:lnTo>
                        <a:pt x="208" y="216"/>
                      </a:lnTo>
                      <a:lnTo>
                        <a:pt x="224" y="220"/>
                      </a:lnTo>
                      <a:lnTo>
                        <a:pt x="254" y="224"/>
                      </a:lnTo>
                      <a:lnTo>
                        <a:pt x="254" y="224"/>
                      </a:lnTo>
                      <a:lnTo>
                        <a:pt x="284" y="224"/>
                      </a:lnTo>
                      <a:lnTo>
                        <a:pt x="304" y="224"/>
                      </a:lnTo>
                      <a:lnTo>
                        <a:pt x="318" y="220"/>
                      </a:lnTo>
                      <a:lnTo>
                        <a:pt x="326" y="216"/>
                      </a:lnTo>
                      <a:lnTo>
                        <a:pt x="334" y="210"/>
                      </a:lnTo>
                      <a:lnTo>
                        <a:pt x="338" y="210"/>
                      </a:lnTo>
                      <a:lnTo>
                        <a:pt x="346" y="214"/>
                      </a:lnTo>
                      <a:lnTo>
                        <a:pt x="346" y="214"/>
                      </a:lnTo>
                      <a:lnTo>
                        <a:pt x="358" y="218"/>
                      </a:lnTo>
                      <a:lnTo>
                        <a:pt x="374" y="218"/>
                      </a:lnTo>
                      <a:lnTo>
                        <a:pt x="394" y="216"/>
                      </a:lnTo>
                      <a:lnTo>
                        <a:pt x="418" y="212"/>
                      </a:lnTo>
                      <a:lnTo>
                        <a:pt x="442" y="206"/>
                      </a:lnTo>
                      <a:lnTo>
                        <a:pt x="468" y="196"/>
                      </a:lnTo>
                      <a:lnTo>
                        <a:pt x="494" y="186"/>
                      </a:lnTo>
                      <a:lnTo>
                        <a:pt x="520" y="174"/>
                      </a:lnTo>
                      <a:lnTo>
                        <a:pt x="520" y="174"/>
                      </a:lnTo>
                      <a:lnTo>
                        <a:pt x="546" y="160"/>
                      </a:lnTo>
                      <a:lnTo>
                        <a:pt x="544" y="162"/>
                      </a:lnTo>
                      <a:lnTo>
                        <a:pt x="540" y="168"/>
                      </a:lnTo>
                      <a:lnTo>
                        <a:pt x="536" y="176"/>
                      </a:lnTo>
                      <a:lnTo>
                        <a:pt x="534" y="180"/>
                      </a:lnTo>
                      <a:lnTo>
                        <a:pt x="534" y="184"/>
                      </a:lnTo>
                      <a:lnTo>
                        <a:pt x="536" y="186"/>
                      </a:lnTo>
                      <a:lnTo>
                        <a:pt x="540" y="190"/>
                      </a:lnTo>
                      <a:lnTo>
                        <a:pt x="548" y="192"/>
                      </a:lnTo>
                      <a:lnTo>
                        <a:pt x="558" y="192"/>
                      </a:lnTo>
                      <a:lnTo>
                        <a:pt x="558" y="192"/>
                      </a:lnTo>
                      <a:lnTo>
                        <a:pt x="576" y="194"/>
                      </a:lnTo>
                      <a:lnTo>
                        <a:pt x="584" y="196"/>
                      </a:lnTo>
                      <a:lnTo>
                        <a:pt x="584" y="196"/>
                      </a:lnTo>
                      <a:lnTo>
                        <a:pt x="580" y="198"/>
                      </a:lnTo>
                      <a:lnTo>
                        <a:pt x="570" y="200"/>
                      </a:lnTo>
                      <a:lnTo>
                        <a:pt x="524" y="208"/>
                      </a:lnTo>
                      <a:lnTo>
                        <a:pt x="450" y="222"/>
                      </a:lnTo>
                      <a:lnTo>
                        <a:pt x="450" y="222"/>
                      </a:lnTo>
                      <a:lnTo>
                        <a:pt x="388" y="236"/>
                      </a:lnTo>
                      <a:lnTo>
                        <a:pt x="370" y="238"/>
                      </a:lnTo>
                      <a:lnTo>
                        <a:pt x="360" y="242"/>
                      </a:lnTo>
                      <a:lnTo>
                        <a:pt x="358" y="242"/>
                      </a:lnTo>
                      <a:lnTo>
                        <a:pt x="358" y="244"/>
                      </a:lnTo>
                      <a:lnTo>
                        <a:pt x="362" y="248"/>
                      </a:lnTo>
                      <a:lnTo>
                        <a:pt x="386" y="264"/>
                      </a:lnTo>
                      <a:lnTo>
                        <a:pt x="386" y="264"/>
                      </a:lnTo>
                      <a:lnTo>
                        <a:pt x="402" y="274"/>
                      </a:lnTo>
                      <a:lnTo>
                        <a:pt x="418" y="282"/>
                      </a:lnTo>
                      <a:lnTo>
                        <a:pt x="442" y="292"/>
                      </a:lnTo>
                      <a:lnTo>
                        <a:pt x="450" y="296"/>
                      </a:lnTo>
                      <a:lnTo>
                        <a:pt x="452" y="298"/>
                      </a:lnTo>
                      <a:lnTo>
                        <a:pt x="448" y="302"/>
                      </a:lnTo>
                      <a:lnTo>
                        <a:pt x="436" y="304"/>
                      </a:lnTo>
                      <a:lnTo>
                        <a:pt x="436" y="304"/>
                      </a:lnTo>
                      <a:lnTo>
                        <a:pt x="422" y="304"/>
                      </a:lnTo>
                      <a:lnTo>
                        <a:pt x="410" y="302"/>
                      </a:lnTo>
                      <a:lnTo>
                        <a:pt x="402" y="298"/>
                      </a:lnTo>
                      <a:lnTo>
                        <a:pt x="394" y="292"/>
                      </a:lnTo>
                      <a:lnTo>
                        <a:pt x="378" y="276"/>
                      </a:lnTo>
                      <a:lnTo>
                        <a:pt x="368" y="268"/>
                      </a:lnTo>
                      <a:lnTo>
                        <a:pt x="356" y="260"/>
                      </a:lnTo>
                      <a:lnTo>
                        <a:pt x="356" y="260"/>
                      </a:lnTo>
                      <a:lnTo>
                        <a:pt x="338" y="254"/>
                      </a:lnTo>
                      <a:lnTo>
                        <a:pt x="316" y="248"/>
                      </a:lnTo>
                      <a:lnTo>
                        <a:pt x="292" y="244"/>
                      </a:lnTo>
                      <a:lnTo>
                        <a:pt x="268" y="242"/>
                      </a:lnTo>
                      <a:lnTo>
                        <a:pt x="246" y="240"/>
                      </a:lnTo>
                      <a:lnTo>
                        <a:pt x="228" y="242"/>
                      </a:lnTo>
                      <a:lnTo>
                        <a:pt x="220" y="244"/>
                      </a:lnTo>
                      <a:lnTo>
                        <a:pt x="216" y="246"/>
                      </a:lnTo>
                      <a:lnTo>
                        <a:pt x="212" y="250"/>
                      </a:lnTo>
                      <a:lnTo>
                        <a:pt x="210" y="254"/>
                      </a:lnTo>
                      <a:lnTo>
                        <a:pt x="210" y="254"/>
                      </a:lnTo>
                      <a:lnTo>
                        <a:pt x="210" y="270"/>
                      </a:lnTo>
                      <a:lnTo>
                        <a:pt x="212" y="274"/>
                      </a:lnTo>
                      <a:lnTo>
                        <a:pt x="214" y="278"/>
                      </a:lnTo>
                      <a:lnTo>
                        <a:pt x="226" y="284"/>
                      </a:lnTo>
                      <a:lnTo>
                        <a:pt x="250" y="292"/>
                      </a:lnTo>
                      <a:lnTo>
                        <a:pt x="250" y="292"/>
                      </a:lnTo>
                      <a:lnTo>
                        <a:pt x="262" y="298"/>
                      </a:lnTo>
                      <a:lnTo>
                        <a:pt x="276" y="304"/>
                      </a:lnTo>
                      <a:lnTo>
                        <a:pt x="294" y="318"/>
                      </a:lnTo>
                      <a:lnTo>
                        <a:pt x="300" y="326"/>
                      </a:lnTo>
                      <a:lnTo>
                        <a:pt x="302" y="330"/>
                      </a:lnTo>
                      <a:lnTo>
                        <a:pt x="302" y="334"/>
                      </a:lnTo>
                      <a:lnTo>
                        <a:pt x="296" y="336"/>
                      </a:lnTo>
                      <a:lnTo>
                        <a:pt x="296" y="336"/>
                      </a:lnTo>
                      <a:lnTo>
                        <a:pt x="290" y="338"/>
                      </a:lnTo>
                      <a:lnTo>
                        <a:pt x="286" y="340"/>
                      </a:lnTo>
                      <a:lnTo>
                        <a:pt x="284" y="344"/>
                      </a:lnTo>
                      <a:lnTo>
                        <a:pt x="286" y="346"/>
                      </a:lnTo>
                      <a:lnTo>
                        <a:pt x="290" y="348"/>
                      </a:lnTo>
                      <a:lnTo>
                        <a:pt x="296" y="352"/>
                      </a:lnTo>
                      <a:lnTo>
                        <a:pt x="308" y="354"/>
                      </a:lnTo>
                      <a:lnTo>
                        <a:pt x="320" y="356"/>
                      </a:lnTo>
                      <a:lnTo>
                        <a:pt x="320" y="356"/>
                      </a:lnTo>
                      <a:lnTo>
                        <a:pt x="336" y="356"/>
                      </a:lnTo>
                      <a:lnTo>
                        <a:pt x="348" y="360"/>
                      </a:lnTo>
                      <a:lnTo>
                        <a:pt x="356" y="362"/>
                      </a:lnTo>
                      <a:lnTo>
                        <a:pt x="362" y="366"/>
                      </a:lnTo>
                      <a:lnTo>
                        <a:pt x="364" y="368"/>
                      </a:lnTo>
                      <a:lnTo>
                        <a:pt x="360" y="368"/>
                      </a:lnTo>
                      <a:lnTo>
                        <a:pt x="352" y="368"/>
                      </a:lnTo>
                      <a:lnTo>
                        <a:pt x="340" y="368"/>
                      </a:lnTo>
                      <a:lnTo>
                        <a:pt x="340" y="368"/>
                      </a:lnTo>
                      <a:lnTo>
                        <a:pt x="320" y="366"/>
                      </a:lnTo>
                      <a:lnTo>
                        <a:pt x="298" y="364"/>
                      </a:lnTo>
                      <a:lnTo>
                        <a:pt x="250" y="366"/>
                      </a:lnTo>
                      <a:lnTo>
                        <a:pt x="228" y="368"/>
                      </a:lnTo>
                      <a:lnTo>
                        <a:pt x="208" y="372"/>
                      </a:lnTo>
                      <a:lnTo>
                        <a:pt x="192" y="376"/>
                      </a:lnTo>
                      <a:lnTo>
                        <a:pt x="182" y="382"/>
                      </a:lnTo>
                      <a:lnTo>
                        <a:pt x="182" y="382"/>
                      </a:lnTo>
                      <a:lnTo>
                        <a:pt x="176" y="388"/>
                      </a:lnTo>
                      <a:lnTo>
                        <a:pt x="172" y="394"/>
                      </a:lnTo>
                      <a:lnTo>
                        <a:pt x="170" y="402"/>
                      </a:lnTo>
                      <a:lnTo>
                        <a:pt x="168" y="410"/>
                      </a:lnTo>
                      <a:lnTo>
                        <a:pt x="170" y="416"/>
                      </a:lnTo>
                      <a:lnTo>
                        <a:pt x="176" y="420"/>
                      </a:lnTo>
                      <a:lnTo>
                        <a:pt x="184" y="422"/>
                      </a:lnTo>
                      <a:lnTo>
                        <a:pt x="196" y="420"/>
                      </a:lnTo>
                      <a:lnTo>
                        <a:pt x="196" y="420"/>
                      </a:lnTo>
                      <a:lnTo>
                        <a:pt x="208" y="418"/>
                      </a:lnTo>
                      <a:lnTo>
                        <a:pt x="216" y="418"/>
                      </a:lnTo>
                      <a:lnTo>
                        <a:pt x="220" y="418"/>
                      </a:lnTo>
                      <a:lnTo>
                        <a:pt x="224" y="420"/>
                      </a:lnTo>
                      <a:lnTo>
                        <a:pt x="226" y="422"/>
                      </a:lnTo>
                      <a:lnTo>
                        <a:pt x="230" y="424"/>
                      </a:lnTo>
                      <a:lnTo>
                        <a:pt x="236" y="424"/>
                      </a:lnTo>
                      <a:lnTo>
                        <a:pt x="246" y="424"/>
                      </a:lnTo>
                      <a:lnTo>
                        <a:pt x="246" y="424"/>
                      </a:lnTo>
                      <a:lnTo>
                        <a:pt x="256" y="422"/>
                      </a:lnTo>
                      <a:lnTo>
                        <a:pt x="260" y="422"/>
                      </a:lnTo>
                      <a:lnTo>
                        <a:pt x="260" y="424"/>
                      </a:lnTo>
                      <a:lnTo>
                        <a:pt x="260" y="428"/>
                      </a:lnTo>
                      <a:lnTo>
                        <a:pt x="258" y="434"/>
                      </a:lnTo>
                      <a:lnTo>
                        <a:pt x="256" y="440"/>
                      </a:lnTo>
                      <a:lnTo>
                        <a:pt x="258" y="450"/>
                      </a:lnTo>
                      <a:lnTo>
                        <a:pt x="266" y="460"/>
                      </a:lnTo>
                      <a:lnTo>
                        <a:pt x="266" y="460"/>
                      </a:lnTo>
                      <a:lnTo>
                        <a:pt x="270" y="464"/>
                      </a:lnTo>
                      <a:lnTo>
                        <a:pt x="276" y="468"/>
                      </a:lnTo>
                      <a:lnTo>
                        <a:pt x="282" y="470"/>
                      </a:lnTo>
                      <a:lnTo>
                        <a:pt x="288" y="472"/>
                      </a:lnTo>
                      <a:lnTo>
                        <a:pt x="302" y="470"/>
                      </a:lnTo>
                      <a:lnTo>
                        <a:pt x="316" y="466"/>
                      </a:lnTo>
                      <a:lnTo>
                        <a:pt x="330" y="460"/>
                      </a:lnTo>
                      <a:lnTo>
                        <a:pt x="342" y="450"/>
                      </a:lnTo>
                      <a:lnTo>
                        <a:pt x="354" y="442"/>
                      </a:lnTo>
                      <a:lnTo>
                        <a:pt x="366" y="432"/>
                      </a:lnTo>
                      <a:lnTo>
                        <a:pt x="366" y="432"/>
                      </a:lnTo>
                      <a:lnTo>
                        <a:pt x="372" y="426"/>
                      </a:lnTo>
                      <a:lnTo>
                        <a:pt x="372" y="428"/>
                      </a:lnTo>
                      <a:lnTo>
                        <a:pt x="372" y="430"/>
                      </a:lnTo>
                      <a:lnTo>
                        <a:pt x="366" y="440"/>
                      </a:lnTo>
                      <a:lnTo>
                        <a:pt x="356" y="452"/>
                      </a:lnTo>
                      <a:lnTo>
                        <a:pt x="342" y="464"/>
                      </a:lnTo>
                      <a:lnTo>
                        <a:pt x="326" y="476"/>
                      </a:lnTo>
                      <a:lnTo>
                        <a:pt x="316" y="482"/>
                      </a:lnTo>
                      <a:lnTo>
                        <a:pt x="306" y="484"/>
                      </a:lnTo>
                      <a:lnTo>
                        <a:pt x="296" y="486"/>
                      </a:lnTo>
                      <a:lnTo>
                        <a:pt x="286" y="486"/>
                      </a:lnTo>
                      <a:lnTo>
                        <a:pt x="286" y="486"/>
                      </a:lnTo>
                      <a:lnTo>
                        <a:pt x="270" y="482"/>
                      </a:lnTo>
                      <a:lnTo>
                        <a:pt x="256" y="476"/>
                      </a:lnTo>
                      <a:lnTo>
                        <a:pt x="246" y="468"/>
                      </a:lnTo>
                      <a:lnTo>
                        <a:pt x="238" y="460"/>
                      </a:lnTo>
                      <a:lnTo>
                        <a:pt x="228" y="452"/>
                      </a:lnTo>
                      <a:lnTo>
                        <a:pt x="218" y="446"/>
                      </a:lnTo>
                      <a:lnTo>
                        <a:pt x="206" y="440"/>
                      </a:lnTo>
                      <a:lnTo>
                        <a:pt x="190" y="438"/>
                      </a:lnTo>
                      <a:lnTo>
                        <a:pt x="190" y="438"/>
                      </a:lnTo>
                      <a:lnTo>
                        <a:pt x="160" y="440"/>
                      </a:lnTo>
                      <a:lnTo>
                        <a:pt x="150" y="440"/>
                      </a:lnTo>
                      <a:lnTo>
                        <a:pt x="144" y="444"/>
                      </a:lnTo>
                      <a:lnTo>
                        <a:pt x="140" y="446"/>
                      </a:lnTo>
                      <a:lnTo>
                        <a:pt x="140" y="450"/>
                      </a:lnTo>
                      <a:lnTo>
                        <a:pt x="144" y="456"/>
                      </a:lnTo>
                      <a:lnTo>
                        <a:pt x="150" y="462"/>
                      </a:lnTo>
                      <a:lnTo>
                        <a:pt x="150" y="462"/>
                      </a:lnTo>
                      <a:lnTo>
                        <a:pt x="166" y="476"/>
                      </a:lnTo>
                      <a:lnTo>
                        <a:pt x="182" y="490"/>
                      </a:lnTo>
                      <a:lnTo>
                        <a:pt x="184" y="494"/>
                      </a:lnTo>
                      <a:lnTo>
                        <a:pt x="184" y="496"/>
                      </a:lnTo>
                      <a:lnTo>
                        <a:pt x="182" y="498"/>
                      </a:lnTo>
                      <a:lnTo>
                        <a:pt x="174" y="500"/>
                      </a:lnTo>
                      <a:lnTo>
                        <a:pt x="160" y="502"/>
                      </a:lnTo>
                      <a:lnTo>
                        <a:pt x="160" y="502"/>
                      </a:lnTo>
                      <a:lnTo>
                        <a:pt x="142" y="502"/>
                      </a:lnTo>
                      <a:lnTo>
                        <a:pt x="124" y="506"/>
                      </a:lnTo>
                      <a:lnTo>
                        <a:pt x="110" y="512"/>
                      </a:lnTo>
                      <a:lnTo>
                        <a:pt x="98" y="518"/>
                      </a:lnTo>
                      <a:lnTo>
                        <a:pt x="90" y="526"/>
                      </a:lnTo>
                      <a:lnTo>
                        <a:pt x="88" y="534"/>
                      </a:lnTo>
                      <a:lnTo>
                        <a:pt x="88" y="538"/>
                      </a:lnTo>
                      <a:lnTo>
                        <a:pt x="88" y="542"/>
                      </a:lnTo>
                      <a:lnTo>
                        <a:pt x="92" y="546"/>
                      </a:lnTo>
                      <a:lnTo>
                        <a:pt x="96" y="550"/>
                      </a:lnTo>
                      <a:lnTo>
                        <a:pt x="96" y="550"/>
                      </a:lnTo>
                      <a:lnTo>
                        <a:pt x="100" y="552"/>
                      </a:lnTo>
                      <a:lnTo>
                        <a:pt x="104" y="552"/>
                      </a:lnTo>
                      <a:lnTo>
                        <a:pt x="114" y="552"/>
                      </a:lnTo>
                      <a:lnTo>
                        <a:pt x="124" y="552"/>
                      </a:lnTo>
                      <a:lnTo>
                        <a:pt x="130" y="554"/>
                      </a:lnTo>
                      <a:lnTo>
                        <a:pt x="138" y="558"/>
                      </a:lnTo>
                      <a:lnTo>
                        <a:pt x="138" y="558"/>
                      </a:lnTo>
                      <a:lnTo>
                        <a:pt x="146" y="562"/>
                      </a:lnTo>
                      <a:lnTo>
                        <a:pt x="154" y="566"/>
                      </a:lnTo>
                      <a:lnTo>
                        <a:pt x="162" y="566"/>
                      </a:lnTo>
                      <a:lnTo>
                        <a:pt x="170" y="564"/>
                      </a:lnTo>
                      <a:lnTo>
                        <a:pt x="186" y="560"/>
                      </a:lnTo>
                      <a:lnTo>
                        <a:pt x="200" y="552"/>
                      </a:lnTo>
                      <a:lnTo>
                        <a:pt x="200" y="552"/>
                      </a:lnTo>
                      <a:lnTo>
                        <a:pt x="206" y="552"/>
                      </a:lnTo>
                      <a:lnTo>
                        <a:pt x="212" y="552"/>
                      </a:lnTo>
                      <a:lnTo>
                        <a:pt x="226" y="556"/>
                      </a:lnTo>
                      <a:lnTo>
                        <a:pt x="244" y="562"/>
                      </a:lnTo>
                      <a:lnTo>
                        <a:pt x="256" y="566"/>
                      </a:lnTo>
                      <a:lnTo>
                        <a:pt x="272" y="566"/>
                      </a:lnTo>
                      <a:lnTo>
                        <a:pt x="272" y="566"/>
                      </a:lnTo>
                      <a:lnTo>
                        <a:pt x="286" y="566"/>
                      </a:lnTo>
                      <a:lnTo>
                        <a:pt x="294" y="564"/>
                      </a:lnTo>
                      <a:lnTo>
                        <a:pt x="298" y="560"/>
                      </a:lnTo>
                      <a:lnTo>
                        <a:pt x="302" y="556"/>
                      </a:lnTo>
                      <a:lnTo>
                        <a:pt x="306" y="554"/>
                      </a:lnTo>
                      <a:lnTo>
                        <a:pt x="312" y="552"/>
                      </a:lnTo>
                      <a:lnTo>
                        <a:pt x="322" y="552"/>
                      </a:lnTo>
                      <a:lnTo>
                        <a:pt x="336" y="558"/>
                      </a:lnTo>
                      <a:lnTo>
                        <a:pt x="336" y="558"/>
                      </a:lnTo>
                      <a:lnTo>
                        <a:pt x="346" y="560"/>
                      </a:lnTo>
                      <a:lnTo>
                        <a:pt x="356" y="560"/>
                      </a:lnTo>
                      <a:lnTo>
                        <a:pt x="376" y="560"/>
                      </a:lnTo>
                      <a:lnTo>
                        <a:pt x="394" y="556"/>
                      </a:lnTo>
                      <a:lnTo>
                        <a:pt x="412" y="552"/>
                      </a:lnTo>
                      <a:lnTo>
                        <a:pt x="426" y="548"/>
                      </a:lnTo>
                      <a:lnTo>
                        <a:pt x="436" y="548"/>
                      </a:lnTo>
                      <a:lnTo>
                        <a:pt x="438" y="548"/>
                      </a:lnTo>
                      <a:lnTo>
                        <a:pt x="440" y="550"/>
                      </a:lnTo>
                      <a:lnTo>
                        <a:pt x="442" y="554"/>
                      </a:lnTo>
                      <a:lnTo>
                        <a:pt x="440" y="560"/>
                      </a:lnTo>
                      <a:lnTo>
                        <a:pt x="440" y="560"/>
                      </a:lnTo>
                      <a:lnTo>
                        <a:pt x="438" y="564"/>
                      </a:lnTo>
                      <a:lnTo>
                        <a:pt x="438" y="570"/>
                      </a:lnTo>
                      <a:lnTo>
                        <a:pt x="440" y="572"/>
                      </a:lnTo>
                      <a:lnTo>
                        <a:pt x="442" y="576"/>
                      </a:lnTo>
                      <a:lnTo>
                        <a:pt x="450" y="578"/>
                      </a:lnTo>
                      <a:lnTo>
                        <a:pt x="462" y="578"/>
                      </a:lnTo>
                      <a:lnTo>
                        <a:pt x="474" y="574"/>
                      </a:lnTo>
                      <a:lnTo>
                        <a:pt x="486" y="570"/>
                      </a:lnTo>
                      <a:lnTo>
                        <a:pt x="510" y="558"/>
                      </a:lnTo>
                      <a:lnTo>
                        <a:pt x="510" y="558"/>
                      </a:lnTo>
                      <a:lnTo>
                        <a:pt x="518" y="552"/>
                      </a:lnTo>
                      <a:lnTo>
                        <a:pt x="528" y="552"/>
                      </a:lnTo>
                      <a:lnTo>
                        <a:pt x="544" y="550"/>
                      </a:lnTo>
                      <a:lnTo>
                        <a:pt x="550" y="550"/>
                      </a:lnTo>
                      <a:lnTo>
                        <a:pt x="556" y="546"/>
                      </a:lnTo>
                      <a:lnTo>
                        <a:pt x="560" y="538"/>
                      </a:lnTo>
                      <a:lnTo>
                        <a:pt x="562" y="526"/>
                      </a:lnTo>
                      <a:lnTo>
                        <a:pt x="562" y="526"/>
                      </a:lnTo>
                      <a:lnTo>
                        <a:pt x="562" y="520"/>
                      </a:lnTo>
                      <a:lnTo>
                        <a:pt x="560" y="518"/>
                      </a:lnTo>
                      <a:lnTo>
                        <a:pt x="558" y="514"/>
                      </a:lnTo>
                      <a:lnTo>
                        <a:pt x="556" y="514"/>
                      </a:lnTo>
                      <a:lnTo>
                        <a:pt x="546" y="512"/>
                      </a:lnTo>
                      <a:lnTo>
                        <a:pt x="536" y="512"/>
                      </a:lnTo>
                      <a:lnTo>
                        <a:pt x="526" y="514"/>
                      </a:lnTo>
                      <a:lnTo>
                        <a:pt x="518" y="514"/>
                      </a:lnTo>
                      <a:lnTo>
                        <a:pt x="512" y="512"/>
                      </a:lnTo>
                      <a:lnTo>
                        <a:pt x="510" y="510"/>
                      </a:lnTo>
                      <a:lnTo>
                        <a:pt x="508" y="506"/>
                      </a:lnTo>
                      <a:lnTo>
                        <a:pt x="508" y="506"/>
                      </a:lnTo>
                      <a:lnTo>
                        <a:pt x="510" y="500"/>
                      </a:lnTo>
                      <a:lnTo>
                        <a:pt x="512" y="494"/>
                      </a:lnTo>
                      <a:lnTo>
                        <a:pt x="514" y="490"/>
                      </a:lnTo>
                      <a:lnTo>
                        <a:pt x="520" y="488"/>
                      </a:lnTo>
                      <a:lnTo>
                        <a:pt x="532" y="482"/>
                      </a:lnTo>
                      <a:lnTo>
                        <a:pt x="550" y="472"/>
                      </a:lnTo>
                      <a:lnTo>
                        <a:pt x="550" y="472"/>
                      </a:lnTo>
                      <a:lnTo>
                        <a:pt x="554" y="468"/>
                      </a:lnTo>
                      <a:lnTo>
                        <a:pt x="556" y="464"/>
                      </a:lnTo>
                      <a:lnTo>
                        <a:pt x="556" y="460"/>
                      </a:lnTo>
                      <a:lnTo>
                        <a:pt x="556" y="456"/>
                      </a:lnTo>
                      <a:lnTo>
                        <a:pt x="552" y="448"/>
                      </a:lnTo>
                      <a:lnTo>
                        <a:pt x="548" y="442"/>
                      </a:lnTo>
                      <a:lnTo>
                        <a:pt x="546" y="436"/>
                      </a:lnTo>
                      <a:lnTo>
                        <a:pt x="548" y="434"/>
                      </a:lnTo>
                      <a:lnTo>
                        <a:pt x="550" y="432"/>
                      </a:lnTo>
                      <a:lnTo>
                        <a:pt x="560" y="430"/>
                      </a:lnTo>
                      <a:lnTo>
                        <a:pt x="582" y="434"/>
                      </a:lnTo>
                      <a:lnTo>
                        <a:pt x="582" y="434"/>
                      </a:lnTo>
                      <a:lnTo>
                        <a:pt x="602" y="436"/>
                      </a:lnTo>
                      <a:lnTo>
                        <a:pt x="620" y="434"/>
                      </a:lnTo>
                      <a:lnTo>
                        <a:pt x="636" y="430"/>
                      </a:lnTo>
                      <a:lnTo>
                        <a:pt x="650" y="424"/>
                      </a:lnTo>
                      <a:lnTo>
                        <a:pt x="660" y="418"/>
                      </a:lnTo>
                      <a:lnTo>
                        <a:pt x="666" y="410"/>
                      </a:lnTo>
                      <a:lnTo>
                        <a:pt x="668" y="402"/>
                      </a:lnTo>
                      <a:lnTo>
                        <a:pt x="668" y="400"/>
                      </a:lnTo>
                      <a:lnTo>
                        <a:pt x="666" y="396"/>
                      </a:lnTo>
                      <a:lnTo>
                        <a:pt x="666" y="396"/>
                      </a:lnTo>
                      <a:lnTo>
                        <a:pt x="664" y="394"/>
                      </a:lnTo>
                      <a:lnTo>
                        <a:pt x="664" y="392"/>
                      </a:lnTo>
                      <a:lnTo>
                        <a:pt x="666" y="388"/>
                      </a:lnTo>
                      <a:lnTo>
                        <a:pt x="680" y="382"/>
                      </a:lnTo>
                      <a:lnTo>
                        <a:pt x="684" y="378"/>
                      </a:lnTo>
                      <a:lnTo>
                        <a:pt x="684" y="376"/>
                      </a:lnTo>
                      <a:lnTo>
                        <a:pt x="684" y="372"/>
                      </a:lnTo>
                      <a:lnTo>
                        <a:pt x="678" y="366"/>
                      </a:lnTo>
                      <a:lnTo>
                        <a:pt x="662" y="356"/>
                      </a:lnTo>
                      <a:lnTo>
                        <a:pt x="662" y="356"/>
                      </a:lnTo>
                      <a:lnTo>
                        <a:pt x="648" y="350"/>
                      </a:lnTo>
                      <a:lnTo>
                        <a:pt x="644" y="348"/>
                      </a:lnTo>
                      <a:lnTo>
                        <a:pt x="644" y="346"/>
                      </a:lnTo>
                      <a:lnTo>
                        <a:pt x="650" y="346"/>
                      </a:lnTo>
                      <a:lnTo>
                        <a:pt x="662" y="348"/>
                      </a:lnTo>
                      <a:lnTo>
                        <a:pt x="674" y="348"/>
                      </a:lnTo>
                      <a:lnTo>
                        <a:pt x="686" y="348"/>
                      </a:lnTo>
                      <a:lnTo>
                        <a:pt x="690" y="348"/>
                      </a:lnTo>
                      <a:lnTo>
                        <a:pt x="694" y="346"/>
                      </a:lnTo>
                      <a:lnTo>
                        <a:pt x="696" y="344"/>
                      </a:lnTo>
                      <a:lnTo>
                        <a:pt x="694" y="340"/>
                      </a:lnTo>
                      <a:lnTo>
                        <a:pt x="694" y="340"/>
                      </a:lnTo>
                      <a:lnTo>
                        <a:pt x="690" y="332"/>
                      </a:lnTo>
                      <a:lnTo>
                        <a:pt x="684" y="328"/>
                      </a:lnTo>
                      <a:lnTo>
                        <a:pt x="680" y="324"/>
                      </a:lnTo>
                      <a:lnTo>
                        <a:pt x="674" y="324"/>
                      </a:lnTo>
                      <a:lnTo>
                        <a:pt x="658" y="326"/>
                      </a:lnTo>
                      <a:lnTo>
                        <a:pt x="638" y="328"/>
                      </a:lnTo>
                      <a:lnTo>
                        <a:pt x="638" y="328"/>
                      </a:lnTo>
                      <a:lnTo>
                        <a:pt x="614" y="328"/>
                      </a:lnTo>
                      <a:lnTo>
                        <a:pt x="592" y="328"/>
                      </a:lnTo>
                      <a:lnTo>
                        <a:pt x="584" y="328"/>
                      </a:lnTo>
                      <a:lnTo>
                        <a:pt x="578" y="326"/>
                      </a:lnTo>
                      <a:lnTo>
                        <a:pt x="576" y="324"/>
                      </a:lnTo>
                      <a:lnTo>
                        <a:pt x="580" y="320"/>
                      </a:lnTo>
                      <a:lnTo>
                        <a:pt x="580" y="320"/>
                      </a:lnTo>
                      <a:lnTo>
                        <a:pt x="588" y="318"/>
                      </a:lnTo>
                      <a:lnTo>
                        <a:pt x="602" y="314"/>
                      </a:lnTo>
                      <a:lnTo>
                        <a:pt x="644" y="312"/>
                      </a:lnTo>
                      <a:lnTo>
                        <a:pt x="692" y="310"/>
                      </a:lnTo>
                      <a:lnTo>
                        <a:pt x="730" y="306"/>
                      </a:lnTo>
                      <a:lnTo>
                        <a:pt x="730" y="306"/>
                      </a:lnTo>
                      <a:lnTo>
                        <a:pt x="742" y="304"/>
                      </a:lnTo>
                      <a:lnTo>
                        <a:pt x="750" y="300"/>
                      </a:lnTo>
                      <a:lnTo>
                        <a:pt x="752" y="296"/>
                      </a:lnTo>
                      <a:lnTo>
                        <a:pt x="752" y="290"/>
                      </a:lnTo>
                      <a:lnTo>
                        <a:pt x="752" y="284"/>
                      </a:lnTo>
                      <a:lnTo>
                        <a:pt x="754" y="284"/>
                      </a:lnTo>
                      <a:lnTo>
                        <a:pt x="762" y="286"/>
                      </a:lnTo>
                      <a:lnTo>
                        <a:pt x="762" y="286"/>
                      </a:lnTo>
                      <a:lnTo>
                        <a:pt x="770" y="290"/>
                      </a:lnTo>
                      <a:lnTo>
                        <a:pt x="780" y="292"/>
                      </a:lnTo>
                      <a:lnTo>
                        <a:pt x="790" y="294"/>
                      </a:lnTo>
                      <a:lnTo>
                        <a:pt x="800" y="292"/>
                      </a:lnTo>
                      <a:lnTo>
                        <a:pt x="812" y="290"/>
                      </a:lnTo>
                      <a:lnTo>
                        <a:pt x="822" y="286"/>
                      </a:lnTo>
                      <a:lnTo>
                        <a:pt x="832" y="278"/>
                      </a:lnTo>
                      <a:lnTo>
                        <a:pt x="842" y="270"/>
                      </a:lnTo>
                      <a:lnTo>
                        <a:pt x="842" y="270"/>
                      </a:lnTo>
                      <a:lnTo>
                        <a:pt x="852" y="260"/>
                      </a:lnTo>
                      <a:lnTo>
                        <a:pt x="866" y="248"/>
                      </a:lnTo>
                      <a:lnTo>
                        <a:pt x="882" y="238"/>
                      </a:lnTo>
                      <a:lnTo>
                        <a:pt x="902" y="228"/>
                      </a:lnTo>
                      <a:lnTo>
                        <a:pt x="954" y="204"/>
                      </a:lnTo>
                      <a:lnTo>
                        <a:pt x="1020" y="178"/>
                      </a:lnTo>
                      <a:lnTo>
                        <a:pt x="1020" y="178"/>
                      </a:lnTo>
                      <a:lnTo>
                        <a:pt x="1076" y="154"/>
                      </a:lnTo>
                      <a:lnTo>
                        <a:pt x="1092" y="146"/>
                      </a:lnTo>
                      <a:lnTo>
                        <a:pt x="1098" y="142"/>
                      </a:lnTo>
                      <a:lnTo>
                        <a:pt x="1098" y="140"/>
                      </a:lnTo>
                      <a:lnTo>
                        <a:pt x="1094" y="140"/>
                      </a:lnTo>
                      <a:lnTo>
                        <a:pt x="1084" y="140"/>
                      </a:lnTo>
                      <a:lnTo>
                        <a:pt x="1038" y="142"/>
                      </a:lnTo>
                      <a:lnTo>
                        <a:pt x="1038" y="142"/>
                      </a:lnTo>
                      <a:lnTo>
                        <a:pt x="1014" y="144"/>
                      </a:lnTo>
                      <a:lnTo>
                        <a:pt x="1002" y="144"/>
                      </a:lnTo>
                      <a:lnTo>
                        <a:pt x="1000" y="142"/>
                      </a:lnTo>
                      <a:lnTo>
                        <a:pt x="1000" y="142"/>
                      </a:lnTo>
                      <a:lnTo>
                        <a:pt x="1006" y="138"/>
                      </a:lnTo>
                      <a:lnTo>
                        <a:pt x="1034" y="130"/>
                      </a:lnTo>
                      <a:lnTo>
                        <a:pt x="1072" y="122"/>
                      </a:lnTo>
                      <a:lnTo>
                        <a:pt x="1072" y="122"/>
                      </a:lnTo>
                      <a:lnTo>
                        <a:pt x="1118" y="112"/>
                      </a:lnTo>
                      <a:lnTo>
                        <a:pt x="1172" y="100"/>
                      </a:lnTo>
                      <a:lnTo>
                        <a:pt x="1198" y="92"/>
                      </a:lnTo>
                      <a:lnTo>
                        <a:pt x="1218" y="84"/>
                      </a:lnTo>
                      <a:lnTo>
                        <a:pt x="1232" y="76"/>
                      </a:lnTo>
                      <a:lnTo>
                        <a:pt x="1236" y="72"/>
                      </a:lnTo>
                      <a:lnTo>
                        <a:pt x="1236" y="68"/>
                      </a:lnTo>
                      <a:lnTo>
                        <a:pt x="1236" y="68"/>
                      </a:lnTo>
                      <a:lnTo>
                        <a:pt x="1236" y="64"/>
                      </a:lnTo>
                      <a:lnTo>
                        <a:pt x="1234" y="62"/>
                      </a:lnTo>
                      <a:lnTo>
                        <a:pt x="1224" y="58"/>
                      </a:lnTo>
                      <a:lnTo>
                        <a:pt x="1210" y="58"/>
                      </a:lnTo>
                      <a:lnTo>
                        <a:pt x="1196" y="56"/>
                      </a:lnTo>
                      <a:lnTo>
                        <a:pt x="1182" y="56"/>
                      </a:lnTo>
                      <a:lnTo>
                        <a:pt x="1168" y="54"/>
                      </a:lnTo>
                      <a:lnTo>
                        <a:pt x="1160" y="50"/>
                      </a:lnTo>
                      <a:lnTo>
                        <a:pt x="1158" y="48"/>
                      </a:lnTo>
                      <a:lnTo>
                        <a:pt x="1156" y="44"/>
                      </a:lnTo>
                      <a:lnTo>
                        <a:pt x="1156" y="44"/>
                      </a:lnTo>
                      <a:lnTo>
                        <a:pt x="1156" y="40"/>
                      </a:lnTo>
                      <a:lnTo>
                        <a:pt x="1154" y="36"/>
                      </a:lnTo>
                      <a:lnTo>
                        <a:pt x="1146" y="30"/>
                      </a:lnTo>
                      <a:lnTo>
                        <a:pt x="1136" y="26"/>
                      </a:lnTo>
                      <a:lnTo>
                        <a:pt x="1122" y="24"/>
                      </a:lnTo>
                      <a:lnTo>
                        <a:pt x="1094" y="20"/>
                      </a:lnTo>
                      <a:lnTo>
                        <a:pt x="1078" y="20"/>
                      </a:lnTo>
                      <a:lnTo>
                        <a:pt x="1078" y="20"/>
                      </a:lnTo>
                      <a:lnTo>
                        <a:pt x="1062" y="22"/>
                      </a:lnTo>
                      <a:lnTo>
                        <a:pt x="1050" y="22"/>
                      </a:lnTo>
                      <a:lnTo>
                        <a:pt x="1038" y="22"/>
                      </a:lnTo>
                      <a:lnTo>
                        <a:pt x="1018" y="30"/>
                      </a:lnTo>
                      <a:lnTo>
                        <a:pt x="1018" y="30"/>
                      </a:lnTo>
                      <a:lnTo>
                        <a:pt x="1004" y="34"/>
                      </a:lnTo>
                      <a:lnTo>
                        <a:pt x="990" y="38"/>
                      </a:lnTo>
                      <a:lnTo>
                        <a:pt x="962" y="40"/>
                      </a:lnTo>
                      <a:lnTo>
                        <a:pt x="948" y="40"/>
                      </a:lnTo>
                      <a:lnTo>
                        <a:pt x="948" y="40"/>
                      </a:lnTo>
                      <a:lnTo>
                        <a:pt x="948" y="38"/>
                      </a:lnTo>
                      <a:lnTo>
                        <a:pt x="958" y="36"/>
                      </a:lnTo>
                      <a:lnTo>
                        <a:pt x="958" y="36"/>
                      </a:lnTo>
                      <a:lnTo>
                        <a:pt x="986" y="30"/>
                      </a:lnTo>
                      <a:lnTo>
                        <a:pt x="1004" y="24"/>
                      </a:lnTo>
                      <a:lnTo>
                        <a:pt x="1008" y="22"/>
                      </a:lnTo>
                      <a:lnTo>
                        <a:pt x="1008" y="20"/>
                      </a:lnTo>
                      <a:lnTo>
                        <a:pt x="1006" y="20"/>
                      </a:lnTo>
                      <a:lnTo>
                        <a:pt x="998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58" y="16"/>
                      </a:lnTo>
                      <a:lnTo>
                        <a:pt x="942" y="14"/>
                      </a:lnTo>
                      <a:lnTo>
                        <a:pt x="912" y="6"/>
                      </a:lnTo>
                      <a:lnTo>
                        <a:pt x="900" y="2"/>
                      </a:lnTo>
                      <a:lnTo>
                        <a:pt x="888" y="0"/>
                      </a:lnTo>
                      <a:lnTo>
                        <a:pt x="874" y="0"/>
                      </a:lnTo>
                      <a:lnTo>
                        <a:pt x="858" y="2"/>
                      </a:lnTo>
                      <a:lnTo>
                        <a:pt x="858" y="2"/>
                      </a:lnTo>
                      <a:lnTo>
                        <a:pt x="830" y="4"/>
                      </a:lnTo>
                      <a:lnTo>
                        <a:pt x="808" y="4"/>
                      </a:lnTo>
                      <a:lnTo>
                        <a:pt x="788" y="4"/>
                      </a:lnTo>
                      <a:lnTo>
                        <a:pt x="776" y="6"/>
                      </a:lnTo>
                      <a:lnTo>
                        <a:pt x="762" y="10"/>
                      </a:lnTo>
                      <a:lnTo>
                        <a:pt x="762" y="10"/>
                      </a:lnTo>
                      <a:lnTo>
                        <a:pt x="746" y="14"/>
                      </a:lnTo>
                      <a:lnTo>
                        <a:pt x="728" y="14"/>
                      </a:lnTo>
                      <a:lnTo>
                        <a:pt x="690" y="10"/>
                      </a:lnTo>
                      <a:lnTo>
                        <a:pt x="666" y="10"/>
                      </a:lnTo>
                      <a:lnTo>
                        <a:pt x="640" y="10"/>
                      </a:lnTo>
                      <a:lnTo>
                        <a:pt x="608" y="12"/>
                      </a:lnTo>
                      <a:lnTo>
                        <a:pt x="574" y="20"/>
                      </a:lnTo>
                      <a:lnTo>
                        <a:pt x="574" y="20"/>
                      </a:lnTo>
                      <a:lnTo>
                        <a:pt x="556" y="22"/>
                      </a:lnTo>
                      <a:lnTo>
                        <a:pt x="540" y="22"/>
                      </a:lnTo>
                      <a:lnTo>
                        <a:pt x="526" y="20"/>
                      </a:lnTo>
                      <a:lnTo>
                        <a:pt x="514" y="16"/>
                      </a:lnTo>
                      <a:lnTo>
                        <a:pt x="500" y="14"/>
                      </a:lnTo>
                      <a:lnTo>
                        <a:pt x="490" y="12"/>
                      </a:lnTo>
                      <a:lnTo>
                        <a:pt x="478" y="14"/>
                      </a:lnTo>
                      <a:lnTo>
                        <a:pt x="466" y="18"/>
                      </a:lnTo>
                      <a:lnTo>
                        <a:pt x="466" y="18"/>
                      </a:lnTo>
                      <a:lnTo>
                        <a:pt x="454" y="22"/>
                      </a:lnTo>
                      <a:lnTo>
                        <a:pt x="442" y="24"/>
                      </a:lnTo>
                      <a:lnTo>
                        <a:pt x="432" y="24"/>
                      </a:lnTo>
                      <a:lnTo>
                        <a:pt x="422" y="24"/>
                      </a:lnTo>
                      <a:lnTo>
                        <a:pt x="416" y="22"/>
                      </a:lnTo>
                      <a:lnTo>
                        <a:pt x="412" y="24"/>
                      </a:lnTo>
                      <a:lnTo>
                        <a:pt x="416" y="28"/>
                      </a:lnTo>
                      <a:lnTo>
                        <a:pt x="424" y="36"/>
                      </a:lnTo>
                      <a:lnTo>
                        <a:pt x="424" y="36"/>
                      </a:lnTo>
                      <a:lnTo>
                        <a:pt x="430" y="44"/>
                      </a:lnTo>
                      <a:lnTo>
                        <a:pt x="430" y="46"/>
                      </a:lnTo>
                      <a:lnTo>
                        <a:pt x="430" y="48"/>
                      </a:lnTo>
                      <a:lnTo>
                        <a:pt x="424" y="48"/>
                      </a:lnTo>
                      <a:lnTo>
                        <a:pt x="414" y="46"/>
                      </a:lnTo>
                      <a:lnTo>
                        <a:pt x="404" y="44"/>
                      </a:lnTo>
                      <a:lnTo>
                        <a:pt x="392" y="42"/>
                      </a:lnTo>
                      <a:lnTo>
                        <a:pt x="384" y="44"/>
                      </a:lnTo>
                      <a:lnTo>
                        <a:pt x="380" y="46"/>
                      </a:lnTo>
                      <a:lnTo>
                        <a:pt x="378" y="50"/>
                      </a:lnTo>
                      <a:lnTo>
                        <a:pt x="378" y="50"/>
                      </a:lnTo>
                      <a:lnTo>
                        <a:pt x="376" y="58"/>
                      </a:lnTo>
                      <a:lnTo>
                        <a:pt x="372" y="62"/>
                      </a:lnTo>
                      <a:lnTo>
                        <a:pt x="366" y="66"/>
                      </a:lnTo>
                      <a:lnTo>
                        <a:pt x="360" y="68"/>
                      </a:lnTo>
                      <a:lnTo>
                        <a:pt x="352" y="70"/>
                      </a:lnTo>
                      <a:lnTo>
                        <a:pt x="340" y="70"/>
                      </a:lnTo>
                      <a:lnTo>
                        <a:pt x="312" y="68"/>
                      </a:lnTo>
                      <a:lnTo>
                        <a:pt x="312" y="68"/>
                      </a:lnTo>
                      <a:lnTo>
                        <a:pt x="300" y="66"/>
                      </a:lnTo>
                      <a:lnTo>
                        <a:pt x="292" y="64"/>
                      </a:lnTo>
                      <a:lnTo>
                        <a:pt x="290" y="60"/>
                      </a:lnTo>
                      <a:lnTo>
                        <a:pt x="290" y="58"/>
                      </a:lnTo>
                      <a:lnTo>
                        <a:pt x="290" y="56"/>
                      </a:lnTo>
                      <a:lnTo>
                        <a:pt x="288" y="54"/>
                      </a:lnTo>
                      <a:lnTo>
                        <a:pt x="280" y="52"/>
                      </a:lnTo>
                      <a:lnTo>
                        <a:pt x="264" y="52"/>
                      </a:lnTo>
                      <a:lnTo>
                        <a:pt x="264" y="52"/>
                      </a:lnTo>
                      <a:lnTo>
                        <a:pt x="250" y="52"/>
                      </a:lnTo>
                      <a:lnTo>
                        <a:pt x="244" y="52"/>
                      </a:lnTo>
                      <a:lnTo>
                        <a:pt x="244" y="56"/>
                      </a:lnTo>
                      <a:lnTo>
                        <a:pt x="246" y="60"/>
                      </a:lnTo>
                      <a:lnTo>
                        <a:pt x="248" y="64"/>
                      </a:lnTo>
                      <a:lnTo>
                        <a:pt x="248" y="66"/>
                      </a:lnTo>
                      <a:lnTo>
                        <a:pt x="248" y="68"/>
                      </a:lnTo>
                      <a:lnTo>
                        <a:pt x="240" y="72"/>
                      </a:lnTo>
                      <a:lnTo>
                        <a:pt x="224" y="76"/>
                      </a:lnTo>
                      <a:lnTo>
                        <a:pt x="224" y="76"/>
                      </a:lnTo>
                      <a:lnTo>
                        <a:pt x="208" y="78"/>
                      </a:lnTo>
                      <a:lnTo>
                        <a:pt x="206" y="78"/>
                      </a:lnTo>
                      <a:lnTo>
                        <a:pt x="206" y="80"/>
                      </a:lnTo>
                      <a:lnTo>
                        <a:pt x="212" y="82"/>
                      </a:lnTo>
                      <a:lnTo>
                        <a:pt x="224" y="86"/>
                      </a:lnTo>
                      <a:lnTo>
                        <a:pt x="248" y="92"/>
                      </a:lnTo>
                      <a:lnTo>
                        <a:pt x="254" y="94"/>
                      </a:lnTo>
                      <a:lnTo>
                        <a:pt x="252" y="96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38" y="98"/>
                      </a:lnTo>
                      <a:lnTo>
                        <a:pt x="228" y="98"/>
                      </a:lnTo>
                      <a:lnTo>
                        <a:pt x="206" y="92"/>
                      </a:lnTo>
                      <a:lnTo>
                        <a:pt x="194" y="90"/>
                      </a:lnTo>
                      <a:lnTo>
                        <a:pt x="180" y="88"/>
                      </a:lnTo>
                      <a:lnTo>
                        <a:pt x="166" y="86"/>
                      </a:lnTo>
                      <a:lnTo>
                        <a:pt x="146" y="88"/>
                      </a:lnTo>
                      <a:lnTo>
                        <a:pt x="146" y="88"/>
                      </a:lnTo>
                      <a:lnTo>
                        <a:pt x="130" y="92"/>
                      </a:lnTo>
                      <a:lnTo>
                        <a:pt x="120" y="94"/>
                      </a:lnTo>
                      <a:lnTo>
                        <a:pt x="112" y="98"/>
                      </a:lnTo>
                      <a:lnTo>
                        <a:pt x="108" y="102"/>
                      </a:lnTo>
                      <a:lnTo>
                        <a:pt x="104" y="106"/>
                      </a:lnTo>
                      <a:lnTo>
                        <a:pt x="100" y="106"/>
                      </a:lnTo>
                      <a:lnTo>
                        <a:pt x="92" y="108"/>
                      </a:lnTo>
                      <a:lnTo>
                        <a:pt x="80" y="106"/>
                      </a:lnTo>
                      <a:lnTo>
                        <a:pt x="80" y="106"/>
                      </a:lnTo>
                      <a:lnTo>
                        <a:pt x="66" y="104"/>
                      </a:lnTo>
                      <a:lnTo>
                        <a:pt x="50" y="104"/>
                      </a:lnTo>
                      <a:lnTo>
                        <a:pt x="36" y="108"/>
                      </a:lnTo>
                      <a:lnTo>
                        <a:pt x="22" y="112"/>
                      </a:lnTo>
                      <a:lnTo>
                        <a:pt x="12" y="118"/>
                      </a:lnTo>
                      <a:lnTo>
                        <a:pt x="4" y="124"/>
                      </a:lnTo>
                      <a:lnTo>
                        <a:pt x="0" y="130"/>
                      </a:lnTo>
                      <a:lnTo>
                        <a:pt x="2" y="134"/>
                      </a:lnTo>
                      <a:lnTo>
                        <a:pt x="4" y="138"/>
                      </a:lnTo>
                      <a:lnTo>
                        <a:pt x="4" y="138"/>
                      </a:lnTo>
                      <a:lnTo>
                        <a:pt x="8" y="142"/>
                      </a:lnTo>
                      <a:lnTo>
                        <a:pt x="12" y="144"/>
                      </a:lnTo>
                      <a:lnTo>
                        <a:pt x="16" y="144"/>
                      </a:lnTo>
                      <a:lnTo>
                        <a:pt x="22" y="144"/>
                      </a:lnTo>
                      <a:lnTo>
                        <a:pt x="32" y="144"/>
                      </a:lnTo>
                      <a:lnTo>
                        <a:pt x="36" y="144"/>
                      </a:lnTo>
                      <a:lnTo>
                        <a:pt x="44" y="148"/>
                      </a:lnTo>
                      <a:lnTo>
                        <a:pt x="44" y="14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6107">
                  <a:extLst>
                    <a:ext uri="{FF2B5EF4-FFF2-40B4-BE49-F238E27FC236}">
                      <a16:creationId xmlns:a16="http://schemas.microsoft.com/office/drawing/2014/main" id="{ADF7DF00-2BA2-46C4-9452-7D0A7F56D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5530" y="1211263"/>
                  <a:ext cx="121920" cy="48260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0"/>
                    </a:cxn>
                    <a:cxn ang="0">
                      <a:pos x="6" y="34"/>
                    </a:cxn>
                    <a:cxn ang="0">
                      <a:pos x="18" y="38"/>
                    </a:cxn>
                    <a:cxn ang="0">
                      <a:pos x="18" y="38"/>
                    </a:cxn>
                    <a:cxn ang="0">
                      <a:pos x="22" y="42"/>
                    </a:cxn>
                    <a:cxn ang="0">
                      <a:pos x="26" y="46"/>
                    </a:cxn>
                    <a:cxn ang="0">
                      <a:pos x="26" y="52"/>
                    </a:cxn>
                    <a:cxn ang="0">
                      <a:pos x="28" y="56"/>
                    </a:cxn>
                    <a:cxn ang="0">
                      <a:pos x="30" y="62"/>
                    </a:cxn>
                    <a:cxn ang="0">
                      <a:pos x="36" y="66"/>
                    </a:cxn>
                    <a:cxn ang="0">
                      <a:pos x="46" y="72"/>
                    </a:cxn>
                    <a:cxn ang="0">
                      <a:pos x="46" y="72"/>
                    </a:cxn>
                    <a:cxn ang="0">
                      <a:pos x="56" y="76"/>
                    </a:cxn>
                    <a:cxn ang="0">
                      <a:pos x="66" y="76"/>
                    </a:cxn>
                    <a:cxn ang="0">
                      <a:pos x="72" y="76"/>
                    </a:cxn>
                    <a:cxn ang="0">
                      <a:pos x="80" y="74"/>
                    </a:cxn>
                    <a:cxn ang="0">
                      <a:pos x="94" y="68"/>
                    </a:cxn>
                    <a:cxn ang="0">
                      <a:pos x="104" y="66"/>
                    </a:cxn>
                    <a:cxn ang="0">
                      <a:pos x="118" y="68"/>
                    </a:cxn>
                    <a:cxn ang="0">
                      <a:pos x="118" y="68"/>
                    </a:cxn>
                    <a:cxn ang="0">
                      <a:pos x="148" y="70"/>
                    </a:cxn>
                    <a:cxn ang="0">
                      <a:pos x="176" y="72"/>
                    </a:cxn>
                    <a:cxn ang="0">
                      <a:pos x="184" y="70"/>
                    </a:cxn>
                    <a:cxn ang="0">
                      <a:pos x="192" y="68"/>
                    </a:cxn>
                    <a:cxn ang="0">
                      <a:pos x="192" y="66"/>
                    </a:cxn>
                    <a:cxn ang="0">
                      <a:pos x="192" y="62"/>
                    </a:cxn>
                    <a:cxn ang="0">
                      <a:pos x="188" y="58"/>
                    </a:cxn>
                    <a:cxn ang="0">
                      <a:pos x="188" y="58"/>
                    </a:cxn>
                    <a:cxn ang="0">
                      <a:pos x="174" y="42"/>
                    </a:cxn>
                    <a:cxn ang="0">
                      <a:pos x="166" y="34"/>
                    </a:cxn>
                    <a:cxn ang="0">
                      <a:pos x="156" y="26"/>
                    </a:cxn>
                    <a:cxn ang="0">
                      <a:pos x="144" y="18"/>
                    </a:cxn>
                    <a:cxn ang="0">
                      <a:pos x="130" y="12"/>
                    </a:cxn>
                    <a:cxn ang="0">
                      <a:pos x="114" y="10"/>
                    </a:cxn>
                    <a:cxn ang="0">
                      <a:pos x="96" y="10"/>
                    </a:cxn>
                    <a:cxn ang="0">
                      <a:pos x="96" y="10"/>
                    </a:cxn>
                    <a:cxn ang="0">
                      <a:pos x="76" y="8"/>
                    </a:cxn>
                    <a:cxn ang="0">
                      <a:pos x="58" y="6"/>
                    </a:cxn>
                    <a:cxn ang="0">
                      <a:pos x="30" y="2"/>
                    </a:cxn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92" h="76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30"/>
                      </a:lnTo>
                      <a:lnTo>
                        <a:pt x="6" y="34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22" y="42"/>
                      </a:lnTo>
                      <a:lnTo>
                        <a:pt x="26" y="46"/>
                      </a:lnTo>
                      <a:lnTo>
                        <a:pt x="26" y="52"/>
                      </a:lnTo>
                      <a:lnTo>
                        <a:pt x="28" y="56"/>
                      </a:lnTo>
                      <a:lnTo>
                        <a:pt x="30" y="62"/>
                      </a:lnTo>
                      <a:lnTo>
                        <a:pt x="36" y="66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56" y="76"/>
                      </a:lnTo>
                      <a:lnTo>
                        <a:pt x="66" y="76"/>
                      </a:lnTo>
                      <a:lnTo>
                        <a:pt x="72" y="76"/>
                      </a:lnTo>
                      <a:lnTo>
                        <a:pt x="80" y="74"/>
                      </a:lnTo>
                      <a:lnTo>
                        <a:pt x="94" y="68"/>
                      </a:lnTo>
                      <a:lnTo>
                        <a:pt x="104" y="66"/>
                      </a:lnTo>
                      <a:lnTo>
                        <a:pt x="118" y="68"/>
                      </a:lnTo>
                      <a:lnTo>
                        <a:pt x="118" y="68"/>
                      </a:lnTo>
                      <a:lnTo>
                        <a:pt x="148" y="70"/>
                      </a:lnTo>
                      <a:lnTo>
                        <a:pt x="176" y="72"/>
                      </a:lnTo>
                      <a:lnTo>
                        <a:pt x="184" y="70"/>
                      </a:lnTo>
                      <a:lnTo>
                        <a:pt x="192" y="68"/>
                      </a:lnTo>
                      <a:lnTo>
                        <a:pt x="192" y="66"/>
                      </a:lnTo>
                      <a:lnTo>
                        <a:pt x="192" y="62"/>
                      </a:lnTo>
                      <a:lnTo>
                        <a:pt x="188" y="58"/>
                      </a:lnTo>
                      <a:lnTo>
                        <a:pt x="188" y="58"/>
                      </a:lnTo>
                      <a:lnTo>
                        <a:pt x="174" y="42"/>
                      </a:lnTo>
                      <a:lnTo>
                        <a:pt x="166" y="34"/>
                      </a:lnTo>
                      <a:lnTo>
                        <a:pt x="156" y="26"/>
                      </a:lnTo>
                      <a:lnTo>
                        <a:pt x="144" y="18"/>
                      </a:lnTo>
                      <a:lnTo>
                        <a:pt x="130" y="12"/>
                      </a:lnTo>
                      <a:lnTo>
                        <a:pt x="114" y="10"/>
                      </a:lnTo>
                      <a:lnTo>
                        <a:pt x="96" y="10"/>
                      </a:lnTo>
                      <a:lnTo>
                        <a:pt x="96" y="10"/>
                      </a:lnTo>
                      <a:lnTo>
                        <a:pt x="76" y="8"/>
                      </a:lnTo>
                      <a:lnTo>
                        <a:pt x="58" y="6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6108">
                  <a:extLst>
                    <a:ext uri="{FF2B5EF4-FFF2-40B4-BE49-F238E27FC236}">
                      <a16:creationId xmlns:a16="http://schemas.microsoft.com/office/drawing/2014/main" id="{ABD5C57D-C637-42E5-8126-FAACC4918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760" y="1103313"/>
                  <a:ext cx="29210" cy="11430"/>
                </a:xfrm>
                <a:custGeom>
                  <a:avLst/>
                  <a:gdLst/>
                  <a:ahLst/>
                  <a:cxnLst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8" y="18"/>
                    </a:cxn>
                    <a:cxn ang="0">
                      <a:pos x="14" y="18"/>
                    </a:cxn>
                    <a:cxn ang="0">
                      <a:pos x="30" y="12"/>
                    </a:cxn>
                    <a:cxn ang="0">
                      <a:pos x="42" y="4"/>
                    </a:cxn>
                    <a:cxn ang="0">
                      <a:pos x="46" y="2"/>
                    </a:cxn>
                    <a:cxn ang="0">
                      <a:pos x="44" y="0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16" y="6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2" y="18"/>
                    </a:cxn>
                    <a:cxn ang="0">
                      <a:pos x="2" y="18"/>
                    </a:cxn>
                  </a:cxnLst>
                  <a:rect l="0" t="0" r="r" b="b"/>
                  <a:pathLst>
                    <a:path w="46" h="18">
                      <a:moveTo>
                        <a:pt x="2" y="18"/>
                      </a:moveTo>
                      <a:lnTo>
                        <a:pt x="2" y="18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30" y="12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16" y="6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6109">
                  <a:extLst>
                    <a:ext uri="{FF2B5EF4-FFF2-40B4-BE49-F238E27FC236}">
                      <a16:creationId xmlns:a16="http://schemas.microsoft.com/office/drawing/2014/main" id="{3B4FDD3A-A749-4F05-824E-A676AD2AB3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530" y="1190943"/>
                  <a:ext cx="138430" cy="102870"/>
                </a:xfrm>
                <a:custGeom>
                  <a:avLst/>
                  <a:gdLst/>
                  <a:ahLst/>
                  <a:cxnLst>
                    <a:cxn ang="0">
                      <a:pos x="166" y="92"/>
                    </a:cxn>
                    <a:cxn ang="0">
                      <a:pos x="186" y="66"/>
                    </a:cxn>
                    <a:cxn ang="0">
                      <a:pos x="216" y="36"/>
                    </a:cxn>
                    <a:cxn ang="0">
                      <a:pos x="218" y="28"/>
                    </a:cxn>
                    <a:cxn ang="0">
                      <a:pos x="216" y="22"/>
                    </a:cxn>
                    <a:cxn ang="0">
                      <a:pos x="204" y="16"/>
                    </a:cxn>
                    <a:cxn ang="0">
                      <a:pos x="190" y="12"/>
                    </a:cxn>
                    <a:cxn ang="0">
                      <a:pos x="172" y="12"/>
                    </a:cxn>
                    <a:cxn ang="0">
                      <a:pos x="156" y="16"/>
                    </a:cxn>
                    <a:cxn ang="0">
                      <a:pos x="140" y="12"/>
                    </a:cxn>
                    <a:cxn ang="0">
                      <a:pos x="122" y="4"/>
                    </a:cxn>
                    <a:cxn ang="0">
                      <a:pos x="106" y="0"/>
                    </a:cxn>
                    <a:cxn ang="0">
                      <a:pos x="84" y="0"/>
                    </a:cxn>
                    <a:cxn ang="0">
                      <a:pos x="48" y="6"/>
                    </a:cxn>
                    <a:cxn ang="0">
                      <a:pos x="20" y="16"/>
                    </a:cxn>
                    <a:cxn ang="0">
                      <a:pos x="16" y="24"/>
                    </a:cxn>
                    <a:cxn ang="0">
                      <a:pos x="22" y="30"/>
                    </a:cxn>
                    <a:cxn ang="0">
                      <a:pos x="18" y="32"/>
                    </a:cxn>
                    <a:cxn ang="0">
                      <a:pos x="6" y="32"/>
                    </a:cxn>
                    <a:cxn ang="0">
                      <a:pos x="0" y="48"/>
                    </a:cxn>
                    <a:cxn ang="0">
                      <a:pos x="0" y="74"/>
                    </a:cxn>
                    <a:cxn ang="0">
                      <a:pos x="2" y="98"/>
                    </a:cxn>
                    <a:cxn ang="0">
                      <a:pos x="10" y="114"/>
                    </a:cxn>
                    <a:cxn ang="0">
                      <a:pos x="20" y="134"/>
                    </a:cxn>
                    <a:cxn ang="0">
                      <a:pos x="20" y="142"/>
                    </a:cxn>
                    <a:cxn ang="0">
                      <a:pos x="22" y="154"/>
                    </a:cxn>
                    <a:cxn ang="0">
                      <a:pos x="30" y="156"/>
                    </a:cxn>
                    <a:cxn ang="0">
                      <a:pos x="54" y="156"/>
                    </a:cxn>
                    <a:cxn ang="0">
                      <a:pos x="62" y="160"/>
                    </a:cxn>
                    <a:cxn ang="0">
                      <a:pos x="70" y="160"/>
                    </a:cxn>
                    <a:cxn ang="0">
                      <a:pos x="76" y="146"/>
                    </a:cxn>
                    <a:cxn ang="0">
                      <a:pos x="82" y="138"/>
                    </a:cxn>
                    <a:cxn ang="0">
                      <a:pos x="90" y="132"/>
                    </a:cxn>
                    <a:cxn ang="0">
                      <a:pos x="90" y="122"/>
                    </a:cxn>
                    <a:cxn ang="0">
                      <a:pos x="86" y="114"/>
                    </a:cxn>
                    <a:cxn ang="0">
                      <a:pos x="84" y="106"/>
                    </a:cxn>
                    <a:cxn ang="0">
                      <a:pos x="88" y="104"/>
                    </a:cxn>
                    <a:cxn ang="0">
                      <a:pos x="112" y="106"/>
                    </a:cxn>
                    <a:cxn ang="0">
                      <a:pos x="142" y="106"/>
                    </a:cxn>
                    <a:cxn ang="0">
                      <a:pos x="156" y="102"/>
                    </a:cxn>
                    <a:cxn ang="0">
                      <a:pos x="166" y="92"/>
                    </a:cxn>
                  </a:cxnLst>
                  <a:rect l="0" t="0" r="r" b="b"/>
                  <a:pathLst>
                    <a:path w="218" h="162">
                      <a:moveTo>
                        <a:pt x="166" y="92"/>
                      </a:moveTo>
                      <a:lnTo>
                        <a:pt x="166" y="92"/>
                      </a:lnTo>
                      <a:lnTo>
                        <a:pt x="176" y="80"/>
                      </a:lnTo>
                      <a:lnTo>
                        <a:pt x="186" y="66"/>
                      </a:lnTo>
                      <a:lnTo>
                        <a:pt x="208" y="46"/>
                      </a:lnTo>
                      <a:lnTo>
                        <a:pt x="216" y="36"/>
                      </a:lnTo>
                      <a:lnTo>
                        <a:pt x="218" y="32"/>
                      </a:lnTo>
                      <a:lnTo>
                        <a:pt x="218" y="28"/>
                      </a:lnTo>
                      <a:lnTo>
                        <a:pt x="218" y="24"/>
                      </a:lnTo>
                      <a:lnTo>
                        <a:pt x="216" y="22"/>
                      </a:lnTo>
                      <a:lnTo>
                        <a:pt x="210" y="18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190" y="12"/>
                      </a:lnTo>
                      <a:lnTo>
                        <a:pt x="180" y="12"/>
                      </a:lnTo>
                      <a:lnTo>
                        <a:pt x="172" y="12"/>
                      </a:lnTo>
                      <a:lnTo>
                        <a:pt x="166" y="14"/>
                      </a:lnTo>
                      <a:lnTo>
                        <a:pt x="156" y="16"/>
                      </a:lnTo>
                      <a:lnTo>
                        <a:pt x="148" y="16"/>
                      </a:lnTo>
                      <a:lnTo>
                        <a:pt x="140" y="12"/>
                      </a:lnTo>
                      <a:lnTo>
                        <a:pt x="140" y="12"/>
                      </a:lnTo>
                      <a:lnTo>
                        <a:pt x="122" y="4"/>
                      </a:lnTo>
                      <a:lnTo>
                        <a:pt x="114" y="2"/>
                      </a:lnTo>
                      <a:lnTo>
                        <a:pt x="106" y="0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30" y="10"/>
                      </a:lnTo>
                      <a:lnTo>
                        <a:pt x="20" y="16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8" y="30"/>
                      </a:lnTo>
                      <a:lnTo>
                        <a:pt x="6" y="32"/>
                      </a:lnTo>
                      <a:lnTo>
                        <a:pt x="4" y="36"/>
                      </a:lnTo>
                      <a:lnTo>
                        <a:pt x="0" y="4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88"/>
                      </a:lnTo>
                      <a:lnTo>
                        <a:pt x="2" y="98"/>
                      </a:lnTo>
                      <a:lnTo>
                        <a:pt x="6" y="108"/>
                      </a:lnTo>
                      <a:lnTo>
                        <a:pt x="10" y="114"/>
                      </a:lnTo>
                      <a:lnTo>
                        <a:pt x="18" y="126"/>
                      </a:lnTo>
                      <a:lnTo>
                        <a:pt x="20" y="134"/>
                      </a:lnTo>
                      <a:lnTo>
                        <a:pt x="20" y="142"/>
                      </a:lnTo>
                      <a:lnTo>
                        <a:pt x="20" y="142"/>
                      </a:lnTo>
                      <a:lnTo>
                        <a:pt x="20" y="150"/>
                      </a:lnTo>
                      <a:lnTo>
                        <a:pt x="22" y="154"/>
                      </a:lnTo>
                      <a:lnTo>
                        <a:pt x="26" y="156"/>
                      </a:lnTo>
                      <a:lnTo>
                        <a:pt x="30" y="156"/>
                      </a:lnTo>
                      <a:lnTo>
                        <a:pt x="46" y="156"/>
                      </a:lnTo>
                      <a:lnTo>
                        <a:pt x="54" y="156"/>
                      </a:lnTo>
                      <a:lnTo>
                        <a:pt x="62" y="160"/>
                      </a:lnTo>
                      <a:lnTo>
                        <a:pt x="62" y="160"/>
                      </a:lnTo>
                      <a:lnTo>
                        <a:pt x="68" y="162"/>
                      </a:lnTo>
                      <a:lnTo>
                        <a:pt x="70" y="160"/>
                      </a:lnTo>
                      <a:lnTo>
                        <a:pt x="76" y="146"/>
                      </a:lnTo>
                      <a:lnTo>
                        <a:pt x="76" y="146"/>
                      </a:lnTo>
                      <a:lnTo>
                        <a:pt x="78" y="140"/>
                      </a:lnTo>
                      <a:lnTo>
                        <a:pt x="82" y="138"/>
                      </a:lnTo>
                      <a:lnTo>
                        <a:pt x="88" y="134"/>
                      </a:lnTo>
                      <a:lnTo>
                        <a:pt x="90" y="132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86" y="114"/>
                      </a:lnTo>
                      <a:lnTo>
                        <a:pt x="86" y="114"/>
                      </a:lnTo>
                      <a:lnTo>
                        <a:pt x="84" y="110"/>
                      </a:lnTo>
                      <a:lnTo>
                        <a:pt x="84" y="106"/>
                      </a:lnTo>
                      <a:lnTo>
                        <a:pt x="86" y="104"/>
                      </a:lnTo>
                      <a:lnTo>
                        <a:pt x="88" y="104"/>
                      </a:lnTo>
                      <a:lnTo>
                        <a:pt x="98" y="104"/>
                      </a:lnTo>
                      <a:lnTo>
                        <a:pt x="112" y="106"/>
                      </a:lnTo>
                      <a:lnTo>
                        <a:pt x="128" y="108"/>
                      </a:lnTo>
                      <a:lnTo>
                        <a:pt x="142" y="106"/>
                      </a:lnTo>
                      <a:lnTo>
                        <a:pt x="150" y="106"/>
                      </a:lnTo>
                      <a:lnTo>
                        <a:pt x="156" y="102"/>
                      </a:lnTo>
                      <a:lnTo>
                        <a:pt x="162" y="98"/>
                      </a:lnTo>
                      <a:lnTo>
                        <a:pt x="166" y="92"/>
                      </a:lnTo>
                      <a:lnTo>
                        <a:pt x="166" y="9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6110">
                  <a:extLst>
                    <a:ext uri="{FF2B5EF4-FFF2-40B4-BE49-F238E27FC236}">
                      <a16:creationId xmlns:a16="http://schemas.microsoft.com/office/drawing/2014/main" id="{DA71868B-FC8D-4F34-9621-4FA0E1651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2970" y="1573213"/>
                  <a:ext cx="176530" cy="121920"/>
                </a:xfrm>
                <a:custGeom>
                  <a:avLst/>
                  <a:gdLst/>
                  <a:ahLst/>
                  <a:cxnLst>
                    <a:cxn ang="0">
                      <a:pos x="272" y="132"/>
                    </a:cxn>
                    <a:cxn ang="0">
                      <a:pos x="258" y="122"/>
                    </a:cxn>
                    <a:cxn ang="0">
                      <a:pos x="250" y="126"/>
                    </a:cxn>
                    <a:cxn ang="0">
                      <a:pos x="236" y="124"/>
                    </a:cxn>
                    <a:cxn ang="0">
                      <a:pos x="228" y="120"/>
                    </a:cxn>
                    <a:cxn ang="0">
                      <a:pos x="220" y="102"/>
                    </a:cxn>
                    <a:cxn ang="0">
                      <a:pos x="212" y="88"/>
                    </a:cxn>
                    <a:cxn ang="0">
                      <a:pos x="192" y="78"/>
                    </a:cxn>
                    <a:cxn ang="0">
                      <a:pos x="178" y="72"/>
                    </a:cxn>
                    <a:cxn ang="0">
                      <a:pos x="140" y="46"/>
                    </a:cxn>
                    <a:cxn ang="0">
                      <a:pos x="122" y="34"/>
                    </a:cxn>
                    <a:cxn ang="0">
                      <a:pos x="110" y="34"/>
                    </a:cxn>
                    <a:cxn ang="0">
                      <a:pos x="106" y="36"/>
                    </a:cxn>
                    <a:cxn ang="0">
                      <a:pos x="100" y="40"/>
                    </a:cxn>
                    <a:cxn ang="0">
                      <a:pos x="96" y="38"/>
                    </a:cxn>
                    <a:cxn ang="0">
                      <a:pos x="86" y="24"/>
                    </a:cxn>
                    <a:cxn ang="0">
                      <a:pos x="76" y="8"/>
                    </a:cxn>
                    <a:cxn ang="0">
                      <a:pos x="66" y="0"/>
                    </a:cxn>
                    <a:cxn ang="0">
                      <a:pos x="62" y="2"/>
                    </a:cxn>
                    <a:cxn ang="0">
                      <a:pos x="54" y="6"/>
                    </a:cxn>
                    <a:cxn ang="0">
                      <a:pos x="42" y="26"/>
                    </a:cxn>
                    <a:cxn ang="0">
                      <a:pos x="36" y="58"/>
                    </a:cxn>
                    <a:cxn ang="0">
                      <a:pos x="34" y="90"/>
                    </a:cxn>
                    <a:cxn ang="0">
                      <a:pos x="38" y="106"/>
                    </a:cxn>
                    <a:cxn ang="0">
                      <a:pos x="38" y="116"/>
                    </a:cxn>
                    <a:cxn ang="0">
                      <a:pos x="34" y="124"/>
                    </a:cxn>
                    <a:cxn ang="0">
                      <a:pos x="18" y="134"/>
                    </a:cxn>
                    <a:cxn ang="0">
                      <a:pos x="4" y="142"/>
                    </a:cxn>
                    <a:cxn ang="0">
                      <a:pos x="0" y="150"/>
                    </a:cxn>
                    <a:cxn ang="0">
                      <a:pos x="4" y="158"/>
                    </a:cxn>
                    <a:cxn ang="0">
                      <a:pos x="4" y="160"/>
                    </a:cxn>
                    <a:cxn ang="0">
                      <a:pos x="16" y="162"/>
                    </a:cxn>
                    <a:cxn ang="0">
                      <a:pos x="50" y="156"/>
                    </a:cxn>
                    <a:cxn ang="0">
                      <a:pos x="64" y="156"/>
                    </a:cxn>
                    <a:cxn ang="0">
                      <a:pos x="66" y="162"/>
                    </a:cxn>
                    <a:cxn ang="0">
                      <a:pos x="66" y="166"/>
                    </a:cxn>
                    <a:cxn ang="0">
                      <a:pos x="70" y="182"/>
                    </a:cxn>
                    <a:cxn ang="0">
                      <a:pos x="82" y="190"/>
                    </a:cxn>
                    <a:cxn ang="0">
                      <a:pos x="96" y="190"/>
                    </a:cxn>
                    <a:cxn ang="0">
                      <a:pos x="110" y="176"/>
                    </a:cxn>
                    <a:cxn ang="0">
                      <a:pos x="114" y="166"/>
                    </a:cxn>
                    <a:cxn ang="0">
                      <a:pos x="124" y="160"/>
                    </a:cxn>
                    <a:cxn ang="0">
                      <a:pos x="134" y="158"/>
                    </a:cxn>
                    <a:cxn ang="0">
                      <a:pos x="142" y="150"/>
                    </a:cxn>
                    <a:cxn ang="0">
                      <a:pos x="144" y="142"/>
                    </a:cxn>
                    <a:cxn ang="0">
                      <a:pos x="154" y="128"/>
                    </a:cxn>
                    <a:cxn ang="0">
                      <a:pos x="170" y="124"/>
                    </a:cxn>
                    <a:cxn ang="0">
                      <a:pos x="184" y="130"/>
                    </a:cxn>
                    <a:cxn ang="0">
                      <a:pos x="192" y="142"/>
                    </a:cxn>
                    <a:cxn ang="0">
                      <a:pos x="194" y="148"/>
                    </a:cxn>
                    <a:cxn ang="0">
                      <a:pos x="198" y="154"/>
                    </a:cxn>
                    <a:cxn ang="0">
                      <a:pos x="214" y="156"/>
                    </a:cxn>
                    <a:cxn ang="0">
                      <a:pos x="232" y="160"/>
                    </a:cxn>
                    <a:cxn ang="0">
                      <a:pos x="254" y="162"/>
                    </a:cxn>
                    <a:cxn ang="0">
                      <a:pos x="272" y="158"/>
                    </a:cxn>
                    <a:cxn ang="0">
                      <a:pos x="278" y="148"/>
                    </a:cxn>
                    <a:cxn ang="0">
                      <a:pos x="272" y="132"/>
                    </a:cxn>
                  </a:cxnLst>
                  <a:rect l="0" t="0" r="r" b="b"/>
                  <a:pathLst>
                    <a:path w="278" h="192">
                      <a:moveTo>
                        <a:pt x="272" y="132"/>
                      </a:moveTo>
                      <a:lnTo>
                        <a:pt x="272" y="132"/>
                      </a:lnTo>
                      <a:lnTo>
                        <a:pt x="262" y="122"/>
                      </a:lnTo>
                      <a:lnTo>
                        <a:pt x="258" y="122"/>
                      </a:lnTo>
                      <a:lnTo>
                        <a:pt x="256" y="122"/>
                      </a:lnTo>
                      <a:lnTo>
                        <a:pt x="250" y="126"/>
                      </a:lnTo>
                      <a:lnTo>
                        <a:pt x="244" y="126"/>
                      </a:lnTo>
                      <a:lnTo>
                        <a:pt x="236" y="124"/>
                      </a:lnTo>
                      <a:lnTo>
                        <a:pt x="236" y="124"/>
                      </a:lnTo>
                      <a:lnTo>
                        <a:pt x="228" y="120"/>
                      </a:lnTo>
                      <a:lnTo>
                        <a:pt x="224" y="114"/>
                      </a:lnTo>
                      <a:lnTo>
                        <a:pt x="220" y="102"/>
                      </a:lnTo>
                      <a:lnTo>
                        <a:pt x="218" y="96"/>
                      </a:lnTo>
                      <a:lnTo>
                        <a:pt x="212" y="88"/>
                      </a:lnTo>
                      <a:lnTo>
                        <a:pt x="204" y="82"/>
                      </a:lnTo>
                      <a:lnTo>
                        <a:pt x="192" y="78"/>
                      </a:lnTo>
                      <a:lnTo>
                        <a:pt x="192" y="78"/>
                      </a:lnTo>
                      <a:lnTo>
                        <a:pt x="178" y="72"/>
                      </a:lnTo>
                      <a:lnTo>
                        <a:pt x="164" y="64"/>
                      </a:lnTo>
                      <a:lnTo>
                        <a:pt x="140" y="46"/>
                      </a:lnTo>
                      <a:lnTo>
                        <a:pt x="130" y="38"/>
                      </a:lnTo>
                      <a:lnTo>
                        <a:pt x="122" y="34"/>
                      </a:lnTo>
                      <a:lnTo>
                        <a:pt x="114" y="32"/>
                      </a:lnTo>
                      <a:lnTo>
                        <a:pt x="110" y="34"/>
                      </a:lnTo>
                      <a:lnTo>
                        <a:pt x="106" y="36"/>
                      </a:lnTo>
                      <a:lnTo>
                        <a:pt x="106" y="36"/>
                      </a:lnTo>
                      <a:lnTo>
                        <a:pt x="104" y="38"/>
                      </a:lnTo>
                      <a:lnTo>
                        <a:pt x="100" y="40"/>
                      </a:lnTo>
                      <a:lnTo>
                        <a:pt x="98" y="40"/>
                      </a:lnTo>
                      <a:lnTo>
                        <a:pt x="96" y="38"/>
                      </a:lnTo>
                      <a:lnTo>
                        <a:pt x="90" y="32"/>
                      </a:lnTo>
                      <a:lnTo>
                        <a:pt x="86" y="24"/>
                      </a:lnTo>
                      <a:lnTo>
                        <a:pt x="82" y="14"/>
                      </a:lnTo>
                      <a:lnTo>
                        <a:pt x="76" y="8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58" y="2"/>
                      </a:lnTo>
                      <a:lnTo>
                        <a:pt x="54" y="6"/>
                      </a:lnTo>
                      <a:lnTo>
                        <a:pt x="48" y="14"/>
                      </a:lnTo>
                      <a:lnTo>
                        <a:pt x="42" y="26"/>
                      </a:lnTo>
                      <a:lnTo>
                        <a:pt x="38" y="42"/>
                      </a:lnTo>
                      <a:lnTo>
                        <a:pt x="36" y="58"/>
                      </a:lnTo>
                      <a:lnTo>
                        <a:pt x="34" y="74"/>
                      </a:lnTo>
                      <a:lnTo>
                        <a:pt x="34" y="90"/>
                      </a:lnTo>
                      <a:lnTo>
                        <a:pt x="38" y="106"/>
                      </a:lnTo>
                      <a:lnTo>
                        <a:pt x="38" y="106"/>
                      </a:lnTo>
                      <a:lnTo>
                        <a:pt x="38" y="112"/>
                      </a:lnTo>
                      <a:lnTo>
                        <a:pt x="38" y="116"/>
                      </a:lnTo>
                      <a:lnTo>
                        <a:pt x="36" y="122"/>
                      </a:lnTo>
                      <a:lnTo>
                        <a:pt x="34" y="124"/>
                      </a:lnTo>
                      <a:lnTo>
                        <a:pt x="26" y="130"/>
                      </a:lnTo>
                      <a:lnTo>
                        <a:pt x="18" y="134"/>
                      </a:lnTo>
                      <a:lnTo>
                        <a:pt x="10" y="138"/>
                      </a:lnTo>
                      <a:lnTo>
                        <a:pt x="4" y="142"/>
                      </a:lnTo>
                      <a:lnTo>
                        <a:pt x="2" y="146"/>
                      </a:lnTo>
                      <a:lnTo>
                        <a:pt x="0" y="150"/>
                      </a:lnTo>
                      <a:lnTo>
                        <a:pt x="2" y="154"/>
                      </a:lnTo>
                      <a:lnTo>
                        <a:pt x="4" y="158"/>
                      </a:lnTo>
                      <a:lnTo>
                        <a:pt x="4" y="158"/>
                      </a:lnTo>
                      <a:lnTo>
                        <a:pt x="4" y="160"/>
                      </a:lnTo>
                      <a:lnTo>
                        <a:pt x="8" y="162"/>
                      </a:lnTo>
                      <a:lnTo>
                        <a:pt x="16" y="162"/>
                      </a:lnTo>
                      <a:lnTo>
                        <a:pt x="38" y="158"/>
                      </a:lnTo>
                      <a:lnTo>
                        <a:pt x="50" y="156"/>
                      </a:lnTo>
                      <a:lnTo>
                        <a:pt x="60" y="156"/>
                      </a:lnTo>
                      <a:lnTo>
                        <a:pt x="64" y="156"/>
                      </a:lnTo>
                      <a:lnTo>
                        <a:pt x="66" y="158"/>
                      </a:lnTo>
                      <a:lnTo>
                        <a:pt x="66" y="162"/>
                      </a:lnTo>
                      <a:lnTo>
                        <a:pt x="66" y="166"/>
                      </a:lnTo>
                      <a:lnTo>
                        <a:pt x="66" y="166"/>
                      </a:lnTo>
                      <a:lnTo>
                        <a:pt x="66" y="174"/>
                      </a:lnTo>
                      <a:lnTo>
                        <a:pt x="70" y="182"/>
                      </a:lnTo>
                      <a:lnTo>
                        <a:pt x="74" y="188"/>
                      </a:lnTo>
                      <a:lnTo>
                        <a:pt x="82" y="190"/>
                      </a:lnTo>
                      <a:lnTo>
                        <a:pt x="88" y="192"/>
                      </a:lnTo>
                      <a:lnTo>
                        <a:pt x="96" y="190"/>
                      </a:lnTo>
                      <a:lnTo>
                        <a:pt x="104" y="184"/>
                      </a:lnTo>
                      <a:lnTo>
                        <a:pt x="110" y="176"/>
                      </a:lnTo>
                      <a:lnTo>
                        <a:pt x="110" y="176"/>
                      </a:lnTo>
                      <a:lnTo>
                        <a:pt x="114" y="166"/>
                      </a:lnTo>
                      <a:lnTo>
                        <a:pt x="120" y="162"/>
                      </a:lnTo>
                      <a:lnTo>
                        <a:pt x="124" y="160"/>
                      </a:lnTo>
                      <a:lnTo>
                        <a:pt x="130" y="158"/>
                      </a:lnTo>
                      <a:lnTo>
                        <a:pt x="134" y="158"/>
                      </a:lnTo>
                      <a:lnTo>
                        <a:pt x="138" y="156"/>
                      </a:lnTo>
                      <a:lnTo>
                        <a:pt x="142" y="150"/>
                      </a:lnTo>
                      <a:lnTo>
                        <a:pt x="144" y="142"/>
                      </a:lnTo>
                      <a:lnTo>
                        <a:pt x="144" y="142"/>
                      </a:lnTo>
                      <a:lnTo>
                        <a:pt x="148" y="134"/>
                      </a:lnTo>
                      <a:lnTo>
                        <a:pt x="154" y="128"/>
                      </a:lnTo>
                      <a:lnTo>
                        <a:pt x="162" y="124"/>
                      </a:lnTo>
                      <a:lnTo>
                        <a:pt x="170" y="124"/>
                      </a:lnTo>
                      <a:lnTo>
                        <a:pt x="178" y="126"/>
                      </a:lnTo>
                      <a:lnTo>
                        <a:pt x="184" y="130"/>
                      </a:lnTo>
                      <a:lnTo>
                        <a:pt x="190" y="136"/>
                      </a:lnTo>
                      <a:lnTo>
                        <a:pt x="192" y="142"/>
                      </a:lnTo>
                      <a:lnTo>
                        <a:pt x="192" y="142"/>
                      </a:lnTo>
                      <a:lnTo>
                        <a:pt x="194" y="148"/>
                      </a:lnTo>
                      <a:lnTo>
                        <a:pt x="196" y="152"/>
                      </a:lnTo>
                      <a:lnTo>
                        <a:pt x="198" y="154"/>
                      </a:lnTo>
                      <a:lnTo>
                        <a:pt x="202" y="156"/>
                      </a:lnTo>
                      <a:lnTo>
                        <a:pt x="214" y="156"/>
                      </a:lnTo>
                      <a:lnTo>
                        <a:pt x="232" y="160"/>
                      </a:lnTo>
                      <a:lnTo>
                        <a:pt x="232" y="160"/>
                      </a:lnTo>
                      <a:lnTo>
                        <a:pt x="244" y="162"/>
                      </a:lnTo>
                      <a:lnTo>
                        <a:pt x="254" y="162"/>
                      </a:lnTo>
                      <a:lnTo>
                        <a:pt x="264" y="160"/>
                      </a:lnTo>
                      <a:lnTo>
                        <a:pt x="272" y="158"/>
                      </a:lnTo>
                      <a:lnTo>
                        <a:pt x="276" y="154"/>
                      </a:lnTo>
                      <a:lnTo>
                        <a:pt x="278" y="148"/>
                      </a:lnTo>
                      <a:lnTo>
                        <a:pt x="278" y="140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6111">
                  <a:extLst>
                    <a:ext uri="{FF2B5EF4-FFF2-40B4-BE49-F238E27FC236}">
                      <a16:creationId xmlns:a16="http://schemas.microsoft.com/office/drawing/2014/main" id="{76F5510B-78F8-4E19-8DA8-6CBB19A70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050" y="1465263"/>
                  <a:ext cx="15240" cy="24130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18" y="38"/>
                    </a:cxn>
                    <a:cxn ang="0">
                      <a:pos x="22" y="36"/>
                    </a:cxn>
                    <a:cxn ang="0">
                      <a:pos x="24" y="30"/>
                    </a:cxn>
                    <a:cxn ang="0">
                      <a:pos x="24" y="1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24" h="38">
                      <a:moveTo>
                        <a:pt x="4" y="28"/>
                      </a:moveTo>
                      <a:lnTo>
                        <a:pt x="4" y="28"/>
                      </a:lnTo>
                      <a:lnTo>
                        <a:pt x="12" y="36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2" y="36"/>
                      </a:lnTo>
                      <a:lnTo>
                        <a:pt x="24" y="30"/>
                      </a:lnTo>
                      <a:lnTo>
                        <a:pt x="24" y="1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6112">
                  <a:extLst>
                    <a:ext uri="{FF2B5EF4-FFF2-40B4-BE49-F238E27FC236}">
                      <a16:creationId xmlns:a16="http://schemas.microsoft.com/office/drawing/2014/main" id="{4AF6D517-F457-4796-9DD3-B5F1EF056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060" y="1697673"/>
                  <a:ext cx="52070" cy="36830"/>
                </a:xfrm>
                <a:custGeom>
                  <a:avLst/>
                  <a:gdLst/>
                  <a:ahLst/>
                  <a:cxnLst>
                    <a:cxn ang="0">
                      <a:pos x="78" y="4"/>
                    </a:cxn>
                    <a:cxn ang="0">
                      <a:pos x="78" y="4"/>
                    </a:cxn>
                    <a:cxn ang="0">
                      <a:pos x="72" y="2"/>
                    </a:cxn>
                    <a:cxn ang="0">
                      <a:pos x="68" y="0"/>
                    </a:cxn>
                    <a:cxn ang="0">
                      <a:pos x="54" y="2"/>
                    </a:cxn>
                    <a:cxn ang="0">
                      <a:pos x="38" y="6"/>
                    </a:cxn>
                    <a:cxn ang="0">
                      <a:pos x="24" y="14"/>
                    </a:cxn>
                    <a:cxn ang="0">
                      <a:pos x="12" y="22"/>
                    </a:cxn>
                    <a:cxn ang="0">
                      <a:pos x="4" y="32"/>
                    </a:cxn>
                    <a:cxn ang="0">
                      <a:pos x="0" y="38"/>
                    </a:cxn>
                    <a:cxn ang="0">
                      <a:pos x="0" y="42"/>
                    </a:cxn>
                    <a:cxn ang="0">
                      <a:pos x="2" y="48"/>
                    </a:cxn>
                    <a:cxn ang="0">
                      <a:pos x="6" y="52"/>
                    </a:cxn>
                    <a:cxn ang="0">
                      <a:pos x="6" y="52"/>
                    </a:cxn>
                    <a:cxn ang="0">
                      <a:pos x="10" y="56"/>
                    </a:cxn>
                    <a:cxn ang="0">
                      <a:pos x="16" y="58"/>
                    </a:cxn>
                    <a:cxn ang="0">
                      <a:pos x="22" y="58"/>
                    </a:cxn>
                    <a:cxn ang="0">
                      <a:pos x="28" y="56"/>
                    </a:cxn>
                    <a:cxn ang="0">
                      <a:pos x="42" y="50"/>
                    </a:cxn>
                    <a:cxn ang="0">
                      <a:pos x="58" y="42"/>
                    </a:cxn>
                    <a:cxn ang="0">
                      <a:pos x="70" y="32"/>
                    </a:cxn>
                    <a:cxn ang="0">
                      <a:pos x="78" y="20"/>
                    </a:cxn>
                    <a:cxn ang="0">
                      <a:pos x="80" y="16"/>
                    </a:cxn>
                    <a:cxn ang="0">
                      <a:pos x="82" y="10"/>
                    </a:cxn>
                    <a:cxn ang="0">
                      <a:pos x="80" y="6"/>
                    </a:cxn>
                    <a:cxn ang="0">
                      <a:pos x="78" y="4"/>
                    </a:cxn>
                    <a:cxn ang="0">
                      <a:pos x="78" y="4"/>
                    </a:cxn>
                  </a:cxnLst>
                  <a:rect l="0" t="0" r="r" b="b"/>
                  <a:pathLst>
                    <a:path w="82" h="58">
                      <a:moveTo>
                        <a:pt x="78" y="4"/>
                      </a:moveTo>
                      <a:lnTo>
                        <a:pt x="78" y="4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54" y="2"/>
                      </a:lnTo>
                      <a:lnTo>
                        <a:pt x="38" y="6"/>
                      </a:lnTo>
                      <a:lnTo>
                        <a:pt x="24" y="14"/>
                      </a:lnTo>
                      <a:lnTo>
                        <a:pt x="12" y="22"/>
                      </a:lnTo>
                      <a:lnTo>
                        <a:pt x="4" y="32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6" y="52"/>
                      </a:lnTo>
                      <a:lnTo>
                        <a:pt x="6" y="52"/>
                      </a:lnTo>
                      <a:lnTo>
                        <a:pt x="10" y="56"/>
                      </a:lnTo>
                      <a:lnTo>
                        <a:pt x="16" y="58"/>
                      </a:lnTo>
                      <a:lnTo>
                        <a:pt x="22" y="58"/>
                      </a:lnTo>
                      <a:lnTo>
                        <a:pt x="28" y="56"/>
                      </a:lnTo>
                      <a:lnTo>
                        <a:pt x="42" y="50"/>
                      </a:lnTo>
                      <a:lnTo>
                        <a:pt x="58" y="42"/>
                      </a:lnTo>
                      <a:lnTo>
                        <a:pt x="70" y="32"/>
                      </a:lnTo>
                      <a:lnTo>
                        <a:pt x="78" y="20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8" y="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6113">
                  <a:extLst>
                    <a:ext uri="{FF2B5EF4-FFF2-40B4-BE49-F238E27FC236}">
                      <a16:creationId xmlns:a16="http://schemas.microsoft.com/office/drawing/2014/main" id="{12A951B5-97A2-4C1D-8C2F-EE836A2D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7630" y="1230313"/>
                  <a:ext cx="467360" cy="227330"/>
                </a:xfrm>
                <a:custGeom>
                  <a:avLst/>
                  <a:gdLst/>
                  <a:ahLst/>
                  <a:cxnLst>
                    <a:cxn ang="0">
                      <a:pos x="700" y="272"/>
                    </a:cxn>
                    <a:cxn ang="0">
                      <a:pos x="720" y="274"/>
                    </a:cxn>
                    <a:cxn ang="0">
                      <a:pos x="736" y="254"/>
                    </a:cxn>
                    <a:cxn ang="0">
                      <a:pos x="708" y="238"/>
                    </a:cxn>
                    <a:cxn ang="0">
                      <a:pos x="684" y="224"/>
                    </a:cxn>
                    <a:cxn ang="0">
                      <a:pos x="646" y="206"/>
                    </a:cxn>
                    <a:cxn ang="0">
                      <a:pos x="608" y="190"/>
                    </a:cxn>
                    <a:cxn ang="0">
                      <a:pos x="586" y="166"/>
                    </a:cxn>
                    <a:cxn ang="0">
                      <a:pos x="592" y="128"/>
                    </a:cxn>
                    <a:cxn ang="0">
                      <a:pos x="560" y="58"/>
                    </a:cxn>
                    <a:cxn ang="0">
                      <a:pos x="506" y="10"/>
                    </a:cxn>
                    <a:cxn ang="0">
                      <a:pos x="482" y="10"/>
                    </a:cxn>
                    <a:cxn ang="0">
                      <a:pos x="438" y="8"/>
                    </a:cxn>
                    <a:cxn ang="0">
                      <a:pos x="450" y="68"/>
                    </a:cxn>
                    <a:cxn ang="0">
                      <a:pos x="478" y="114"/>
                    </a:cxn>
                    <a:cxn ang="0">
                      <a:pos x="456" y="132"/>
                    </a:cxn>
                    <a:cxn ang="0">
                      <a:pos x="420" y="68"/>
                    </a:cxn>
                    <a:cxn ang="0">
                      <a:pos x="382" y="40"/>
                    </a:cxn>
                    <a:cxn ang="0">
                      <a:pos x="354" y="26"/>
                    </a:cxn>
                    <a:cxn ang="0">
                      <a:pos x="352" y="40"/>
                    </a:cxn>
                    <a:cxn ang="0">
                      <a:pos x="372" y="58"/>
                    </a:cxn>
                    <a:cxn ang="0">
                      <a:pos x="336" y="62"/>
                    </a:cxn>
                    <a:cxn ang="0">
                      <a:pos x="318" y="74"/>
                    </a:cxn>
                    <a:cxn ang="0">
                      <a:pos x="296" y="40"/>
                    </a:cxn>
                    <a:cxn ang="0">
                      <a:pos x="224" y="38"/>
                    </a:cxn>
                    <a:cxn ang="0">
                      <a:pos x="190" y="60"/>
                    </a:cxn>
                    <a:cxn ang="0">
                      <a:pos x="206" y="32"/>
                    </a:cxn>
                    <a:cxn ang="0">
                      <a:pos x="196" y="2"/>
                    </a:cxn>
                    <a:cxn ang="0">
                      <a:pos x="100" y="26"/>
                    </a:cxn>
                    <a:cxn ang="0">
                      <a:pos x="22" y="72"/>
                    </a:cxn>
                    <a:cxn ang="0">
                      <a:pos x="40" y="86"/>
                    </a:cxn>
                    <a:cxn ang="0">
                      <a:pos x="2" y="116"/>
                    </a:cxn>
                    <a:cxn ang="0">
                      <a:pos x="14" y="130"/>
                    </a:cxn>
                    <a:cxn ang="0">
                      <a:pos x="34" y="146"/>
                    </a:cxn>
                    <a:cxn ang="0">
                      <a:pos x="116" y="140"/>
                    </a:cxn>
                    <a:cxn ang="0">
                      <a:pos x="76" y="160"/>
                    </a:cxn>
                    <a:cxn ang="0">
                      <a:pos x="44" y="192"/>
                    </a:cxn>
                    <a:cxn ang="0">
                      <a:pos x="110" y="204"/>
                    </a:cxn>
                    <a:cxn ang="0">
                      <a:pos x="210" y="202"/>
                    </a:cxn>
                    <a:cxn ang="0">
                      <a:pos x="276" y="214"/>
                    </a:cxn>
                    <a:cxn ang="0">
                      <a:pos x="294" y="230"/>
                    </a:cxn>
                    <a:cxn ang="0">
                      <a:pos x="168" y="230"/>
                    </a:cxn>
                    <a:cxn ang="0">
                      <a:pos x="70" y="254"/>
                    </a:cxn>
                    <a:cxn ang="0">
                      <a:pos x="122" y="300"/>
                    </a:cxn>
                    <a:cxn ang="0">
                      <a:pos x="222" y="308"/>
                    </a:cxn>
                    <a:cxn ang="0">
                      <a:pos x="232" y="350"/>
                    </a:cxn>
                    <a:cxn ang="0">
                      <a:pos x="314" y="358"/>
                    </a:cxn>
                    <a:cxn ang="0">
                      <a:pos x="420" y="332"/>
                    </a:cxn>
                    <a:cxn ang="0">
                      <a:pos x="478" y="318"/>
                    </a:cxn>
                    <a:cxn ang="0">
                      <a:pos x="490" y="296"/>
                    </a:cxn>
                    <a:cxn ang="0">
                      <a:pos x="516" y="294"/>
                    </a:cxn>
                    <a:cxn ang="0">
                      <a:pos x="540" y="312"/>
                    </a:cxn>
                    <a:cxn ang="0">
                      <a:pos x="560" y="324"/>
                    </a:cxn>
                    <a:cxn ang="0">
                      <a:pos x="592" y="328"/>
                    </a:cxn>
                    <a:cxn ang="0">
                      <a:pos x="640" y="334"/>
                    </a:cxn>
                    <a:cxn ang="0">
                      <a:pos x="680" y="324"/>
                    </a:cxn>
                    <a:cxn ang="0">
                      <a:pos x="700" y="306"/>
                    </a:cxn>
                    <a:cxn ang="0">
                      <a:pos x="692" y="288"/>
                    </a:cxn>
                    <a:cxn ang="0">
                      <a:pos x="648" y="300"/>
                    </a:cxn>
                    <a:cxn ang="0">
                      <a:pos x="632" y="278"/>
                    </a:cxn>
                    <a:cxn ang="0">
                      <a:pos x="660" y="282"/>
                    </a:cxn>
                    <a:cxn ang="0">
                      <a:pos x="668" y="272"/>
                    </a:cxn>
                  </a:cxnLst>
                  <a:rect l="0" t="0" r="r" b="b"/>
                  <a:pathLst>
                    <a:path w="736" h="358">
                      <a:moveTo>
                        <a:pt x="674" y="264"/>
                      </a:moveTo>
                      <a:lnTo>
                        <a:pt x="674" y="264"/>
                      </a:lnTo>
                      <a:lnTo>
                        <a:pt x="682" y="262"/>
                      </a:lnTo>
                      <a:lnTo>
                        <a:pt x="686" y="262"/>
                      </a:lnTo>
                      <a:lnTo>
                        <a:pt x="690" y="264"/>
                      </a:lnTo>
                      <a:lnTo>
                        <a:pt x="694" y="268"/>
                      </a:lnTo>
                      <a:lnTo>
                        <a:pt x="700" y="272"/>
                      </a:lnTo>
                      <a:lnTo>
                        <a:pt x="702" y="274"/>
                      </a:lnTo>
                      <a:lnTo>
                        <a:pt x="704" y="272"/>
                      </a:lnTo>
                      <a:lnTo>
                        <a:pt x="704" y="272"/>
                      </a:lnTo>
                      <a:lnTo>
                        <a:pt x="710" y="268"/>
                      </a:lnTo>
                      <a:lnTo>
                        <a:pt x="714" y="268"/>
                      </a:lnTo>
                      <a:lnTo>
                        <a:pt x="718" y="272"/>
                      </a:lnTo>
                      <a:lnTo>
                        <a:pt x="720" y="274"/>
                      </a:lnTo>
                      <a:lnTo>
                        <a:pt x="726" y="274"/>
                      </a:lnTo>
                      <a:lnTo>
                        <a:pt x="726" y="274"/>
                      </a:lnTo>
                      <a:lnTo>
                        <a:pt x="730" y="274"/>
                      </a:lnTo>
                      <a:lnTo>
                        <a:pt x="734" y="272"/>
                      </a:lnTo>
                      <a:lnTo>
                        <a:pt x="736" y="268"/>
                      </a:lnTo>
                      <a:lnTo>
                        <a:pt x="736" y="264"/>
                      </a:lnTo>
                      <a:lnTo>
                        <a:pt x="736" y="254"/>
                      </a:lnTo>
                      <a:lnTo>
                        <a:pt x="734" y="244"/>
                      </a:lnTo>
                      <a:lnTo>
                        <a:pt x="734" y="244"/>
                      </a:lnTo>
                      <a:lnTo>
                        <a:pt x="732" y="240"/>
                      </a:lnTo>
                      <a:lnTo>
                        <a:pt x="728" y="238"/>
                      </a:lnTo>
                      <a:lnTo>
                        <a:pt x="720" y="238"/>
                      </a:lnTo>
                      <a:lnTo>
                        <a:pt x="712" y="238"/>
                      </a:lnTo>
                      <a:lnTo>
                        <a:pt x="708" y="238"/>
                      </a:lnTo>
                      <a:lnTo>
                        <a:pt x="708" y="234"/>
                      </a:lnTo>
                      <a:lnTo>
                        <a:pt x="708" y="234"/>
                      </a:lnTo>
                      <a:lnTo>
                        <a:pt x="706" y="230"/>
                      </a:lnTo>
                      <a:lnTo>
                        <a:pt x="704" y="230"/>
                      </a:lnTo>
                      <a:lnTo>
                        <a:pt x="698" y="228"/>
                      </a:lnTo>
                      <a:lnTo>
                        <a:pt x="692" y="228"/>
                      </a:lnTo>
                      <a:lnTo>
                        <a:pt x="684" y="224"/>
                      </a:lnTo>
                      <a:lnTo>
                        <a:pt x="674" y="218"/>
                      </a:lnTo>
                      <a:lnTo>
                        <a:pt x="660" y="210"/>
                      </a:lnTo>
                      <a:lnTo>
                        <a:pt x="660" y="210"/>
                      </a:lnTo>
                      <a:lnTo>
                        <a:pt x="652" y="204"/>
                      </a:lnTo>
                      <a:lnTo>
                        <a:pt x="648" y="200"/>
                      </a:lnTo>
                      <a:lnTo>
                        <a:pt x="644" y="202"/>
                      </a:lnTo>
                      <a:lnTo>
                        <a:pt x="646" y="206"/>
                      </a:lnTo>
                      <a:lnTo>
                        <a:pt x="646" y="206"/>
                      </a:lnTo>
                      <a:lnTo>
                        <a:pt x="646" y="208"/>
                      </a:lnTo>
                      <a:lnTo>
                        <a:pt x="642" y="210"/>
                      </a:lnTo>
                      <a:lnTo>
                        <a:pt x="632" y="208"/>
                      </a:lnTo>
                      <a:lnTo>
                        <a:pt x="618" y="200"/>
                      </a:lnTo>
                      <a:lnTo>
                        <a:pt x="612" y="196"/>
                      </a:lnTo>
                      <a:lnTo>
                        <a:pt x="608" y="190"/>
                      </a:lnTo>
                      <a:lnTo>
                        <a:pt x="608" y="190"/>
                      </a:lnTo>
                      <a:lnTo>
                        <a:pt x="602" y="184"/>
                      </a:lnTo>
                      <a:lnTo>
                        <a:pt x="598" y="180"/>
                      </a:lnTo>
                      <a:lnTo>
                        <a:pt x="590" y="174"/>
                      </a:lnTo>
                      <a:lnTo>
                        <a:pt x="586" y="172"/>
                      </a:lnTo>
                      <a:lnTo>
                        <a:pt x="584" y="168"/>
                      </a:lnTo>
                      <a:lnTo>
                        <a:pt x="586" y="166"/>
                      </a:lnTo>
                      <a:lnTo>
                        <a:pt x="588" y="162"/>
                      </a:lnTo>
                      <a:lnTo>
                        <a:pt x="588" y="162"/>
                      </a:lnTo>
                      <a:lnTo>
                        <a:pt x="594" y="152"/>
                      </a:lnTo>
                      <a:lnTo>
                        <a:pt x="596" y="146"/>
                      </a:lnTo>
                      <a:lnTo>
                        <a:pt x="596" y="140"/>
                      </a:lnTo>
                      <a:lnTo>
                        <a:pt x="594" y="134"/>
                      </a:lnTo>
                      <a:lnTo>
                        <a:pt x="592" y="128"/>
                      </a:lnTo>
                      <a:lnTo>
                        <a:pt x="588" y="124"/>
                      </a:lnTo>
                      <a:lnTo>
                        <a:pt x="582" y="118"/>
                      </a:lnTo>
                      <a:lnTo>
                        <a:pt x="582" y="118"/>
                      </a:lnTo>
                      <a:lnTo>
                        <a:pt x="576" y="112"/>
                      </a:lnTo>
                      <a:lnTo>
                        <a:pt x="572" y="102"/>
                      </a:lnTo>
                      <a:lnTo>
                        <a:pt x="566" y="82"/>
                      </a:lnTo>
                      <a:lnTo>
                        <a:pt x="560" y="58"/>
                      </a:lnTo>
                      <a:lnTo>
                        <a:pt x="554" y="48"/>
                      </a:lnTo>
                      <a:lnTo>
                        <a:pt x="548" y="38"/>
                      </a:lnTo>
                      <a:lnTo>
                        <a:pt x="548" y="38"/>
                      </a:lnTo>
                      <a:lnTo>
                        <a:pt x="540" y="28"/>
                      </a:lnTo>
                      <a:lnTo>
                        <a:pt x="532" y="24"/>
                      </a:lnTo>
                      <a:lnTo>
                        <a:pt x="522" y="20"/>
                      </a:lnTo>
                      <a:lnTo>
                        <a:pt x="506" y="10"/>
                      </a:lnTo>
                      <a:lnTo>
                        <a:pt x="506" y="10"/>
                      </a:lnTo>
                      <a:lnTo>
                        <a:pt x="498" y="6"/>
                      </a:lnTo>
                      <a:lnTo>
                        <a:pt x="492" y="4"/>
                      </a:lnTo>
                      <a:lnTo>
                        <a:pt x="490" y="4"/>
                      </a:lnTo>
                      <a:lnTo>
                        <a:pt x="488" y="6"/>
                      </a:lnTo>
                      <a:lnTo>
                        <a:pt x="486" y="8"/>
                      </a:lnTo>
                      <a:lnTo>
                        <a:pt x="482" y="10"/>
                      </a:lnTo>
                      <a:lnTo>
                        <a:pt x="476" y="10"/>
                      </a:lnTo>
                      <a:lnTo>
                        <a:pt x="464" y="6"/>
                      </a:lnTo>
                      <a:lnTo>
                        <a:pt x="464" y="6"/>
                      </a:lnTo>
                      <a:lnTo>
                        <a:pt x="450" y="2"/>
                      </a:lnTo>
                      <a:lnTo>
                        <a:pt x="446" y="2"/>
                      </a:lnTo>
                      <a:lnTo>
                        <a:pt x="440" y="4"/>
                      </a:lnTo>
                      <a:lnTo>
                        <a:pt x="438" y="8"/>
                      </a:lnTo>
                      <a:lnTo>
                        <a:pt x="436" y="12"/>
                      </a:lnTo>
                      <a:lnTo>
                        <a:pt x="436" y="20"/>
                      </a:lnTo>
                      <a:lnTo>
                        <a:pt x="440" y="28"/>
                      </a:lnTo>
                      <a:lnTo>
                        <a:pt x="440" y="28"/>
                      </a:lnTo>
                      <a:lnTo>
                        <a:pt x="444" y="38"/>
                      </a:lnTo>
                      <a:lnTo>
                        <a:pt x="446" y="48"/>
                      </a:lnTo>
                      <a:lnTo>
                        <a:pt x="450" y="68"/>
                      </a:lnTo>
                      <a:lnTo>
                        <a:pt x="454" y="78"/>
                      </a:lnTo>
                      <a:lnTo>
                        <a:pt x="458" y="88"/>
                      </a:lnTo>
                      <a:lnTo>
                        <a:pt x="464" y="98"/>
                      </a:lnTo>
                      <a:lnTo>
                        <a:pt x="472" y="106"/>
                      </a:lnTo>
                      <a:lnTo>
                        <a:pt x="472" y="106"/>
                      </a:lnTo>
                      <a:lnTo>
                        <a:pt x="476" y="110"/>
                      </a:lnTo>
                      <a:lnTo>
                        <a:pt x="478" y="114"/>
                      </a:lnTo>
                      <a:lnTo>
                        <a:pt x="478" y="116"/>
                      </a:lnTo>
                      <a:lnTo>
                        <a:pt x="474" y="118"/>
                      </a:lnTo>
                      <a:lnTo>
                        <a:pt x="468" y="122"/>
                      </a:lnTo>
                      <a:lnTo>
                        <a:pt x="462" y="128"/>
                      </a:lnTo>
                      <a:lnTo>
                        <a:pt x="462" y="128"/>
                      </a:lnTo>
                      <a:lnTo>
                        <a:pt x="458" y="130"/>
                      </a:lnTo>
                      <a:lnTo>
                        <a:pt x="456" y="132"/>
                      </a:lnTo>
                      <a:lnTo>
                        <a:pt x="452" y="130"/>
                      </a:lnTo>
                      <a:lnTo>
                        <a:pt x="446" y="122"/>
                      </a:lnTo>
                      <a:lnTo>
                        <a:pt x="434" y="104"/>
                      </a:lnTo>
                      <a:lnTo>
                        <a:pt x="434" y="104"/>
                      </a:lnTo>
                      <a:lnTo>
                        <a:pt x="430" y="94"/>
                      </a:lnTo>
                      <a:lnTo>
                        <a:pt x="426" y="84"/>
                      </a:lnTo>
                      <a:lnTo>
                        <a:pt x="420" y="68"/>
                      </a:lnTo>
                      <a:lnTo>
                        <a:pt x="418" y="62"/>
                      </a:lnTo>
                      <a:lnTo>
                        <a:pt x="412" y="56"/>
                      </a:lnTo>
                      <a:lnTo>
                        <a:pt x="406" y="50"/>
                      </a:lnTo>
                      <a:lnTo>
                        <a:pt x="396" y="46"/>
                      </a:lnTo>
                      <a:lnTo>
                        <a:pt x="396" y="46"/>
                      </a:lnTo>
                      <a:lnTo>
                        <a:pt x="384" y="42"/>
                      </a:lnTo>
                      <a:lnTo>
                        <a:pt x="382" y="40"/>
                      </a:lnTo>
                      <a:lnTo>
                        <a:pt x="384" y="38"/>
                      </a:lnTo>
                      <a:lnTo>
                        <a:pt x="384" y="36"/>
                      </a:lnTo>
                      <a:lnTo>
                        <a:pt x="384" y="34"/>
                      </a:lnTo>
                      <a:lnTo>
                        <a:pt x="380" y="32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54" y="26"/>
                      </a:lnTo>
                      <a:lnTo>
                        <a:pt x="340" y="26"/>
                      </a:lnTo>
                      <a:lnTo>
                        <a:pt x="338" y="28"/>
                      </a:lnTo>
                      <a:lnTo>
                        <a:pt x="338" y="30"/>
                      </a:lnTo>
                      <a:lnTo>
                        <a:pt x="340" y="32"/>
                      </a:lnTo>
                      <a:lnTo>
                        <a:pt x="346" y="36"/>
                      </a:lnTo>
                      <a:lnTo>
                        <a:pt x="346" y="36"/>
                      </a:lnTo>
                      <a:lnTo>
                        <a:pt x="352" y="40"/>
                      </a:lnTo>
                      <a:lnTo>
                        <a:pt x="356" y="44"/>
                      </a:lnTo>
                      <a:lnTo>
                        <a:pt x="358" y="46"/>
                      </a:lnTo>
                      <a:lnTo>
                        <a:pt x="356" y="48"/>
                      </a:lnTo>
                      <a:lnTo>
                        <a:pt x="356" y="52"/>
                      </a:lnTo>
                      <a:lnTo>
                        <a:pt x="362" y="54"/>
                      </a:lnTo>
                      <a:lnTo>
                        <a:pt x="362" y="54"/>
                      </a:lnTo>
                      <a:lnTo>
                        <a:pt x="372" y="58"/>
                      </a:lnTo>
                      <a:lnTo>
                        <a:pt x="376" y="62"/>
                      </a:lnTo>
                      <a:lnTo>
                        <a:pt x="376" y="64"/>
                      </a:lnTo>
                      <a:lnTo>
                        <a:pt x="372" y="64"/>
                      </a:lnTo>
                      <a:lnTo>
                        <a:pt x="354" y="60"/>
                      </a:lnTo>
                      <a:lnTo>
                        <a:pt x="354" y="60"/>
                      </a:lnTo>
                      <a:lnTo>
                        <a:pt x="344" y="60"/>
                      </a:lnTo>
                      <a:lnTo>
                        <a:pt x="336" y="62"/>
                      </a:lnTo>
                      <a:lnTo>
                        <a:pt x="332" y="66"/>
                      </a:lnTo>
                      <a:lnTo>
                        <a:pt x="330" y="70"/>
                      </a:lnTo>
                      <a:lnTo>
                        <a:pt x="328" y="76"/>
                      </a:lnTo>
                      <a:lnTo>
                        <a:pt x="326" y="78"/>
                      </a:lnTo>
                      <a:lnTo>
                        <a:pt x="322" y="78"/>
                      </a:lnTo>
                      <a:lnTo>
                        <a:pt x="318" y="74"/>
                      </a:lnTo>
                      <a:lnTo>
                        <a:pt x="318" y="74"/>
                      </a:lnTo>
                      <a:lnTo>
                        <a:pt x="314" y="68"/>
                      </a:lnTo>
                      <a:lnTo>
                        <a:pt x="314" y="64"/>
                      </a:lnTo>
                      <a:lnTo>
                        <a:pt x="318" y="56"/>
                      </a:lnTo>
                      <a:lnTo>
                        <a:pt x="318" y="52"/>
                      </a:lnTo>
                      <a:lnTo>
                        <a:pt x="316" y="48"/>
                      </a:lnTo>
                      <a:lnTo>
                        <a:pt x="310" y="44"/>
                      </a:lnTo>
                      <a:lnTo>
                        <a:pt x="296" y="40"/>
                      </a:lnTo>
                      <a:lnTo>
                        <a:pt x="296" y="40"/>
                      </a:lnTo>
                      <a:lnTo>
                        <a:pt x="268" y="34"/>
                      </a:lnTo>
                      <a:lnTo>
                        <a:pt x="250" y="30"/>
                      </a:lnTo>
                      <a:lnTo>
                        <a:pt x="238" y="32"/>
                      </a:lnTo>
                      <a:lnTo>
                        <a:pt x="230" y="36"/>
                      </a:lnTo>
                      <a:lnTo>
                        <a:pt x="230" y="36"/>
                      </a:lnTo>
                      <a:lnTo>
                        <a:pt x="224" y="38"/>
                      </a:lnTo>
                      <a:lnTo>
                        <a:pt x="224" y="42"/>
                      </a:lnTo>
                      <a:lnTo>
                        <a:pt x="226" y="46"/>
                      </a:lnTo>
                      <a:lnTo>
                        <a:pt x="224" y="48"/>
                      </a:lnTo>
                      <a:lnTo>
                        <a:pt x="220" y="50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92" y="54"/>
                      </a:lnTo>
                      <a:lnTo>
                        <a:pt x="204" y="44"/>
                      </a:lnTo>
                      <a:lnTo>
                        <a:pt x="206" y="40"/>
                      </a:lnTo>
                      <a:lnTo>
                        <a:pt x="206" y="36"/>
                      </a:lnTo>
                      <a:lnTo>
                        <a:pt x="206" y="36"/>
                      </a:lnTo>
                      <a:lnTo>
                        <a:pt x="206" y="32"/>
                      </a:lnTo>
                      <a:lnTo>
                        <a:pt x="206" y="28"/>
                      </a:lnTo>
                      <a:lnTo>
                        <a:pt x="208" y="20"/>
                      </a:lnTo>
                      <a:lnTo>
                        <a:pt x="208" y="16"/>
                      </a:lnTo>
                      <a:lnTo>
                        <a:pt x="208" y="12"/>
                      </a:lnTo>
                      <a:lnTo>
                        <a:pt x="204" y="8"/>
                      </a:lnTo>
                      <a:lnTo>
                        <a:pt x="196" y="2"/>
                      </a:lnTo>
                      <a:lnTo>
                        <a:pt x="196" y="2"/>
                      </a:lnTo>
                      <a:lnTo>
                        <a:pt x="186" y="0"/>
                      </a:lnTo>
                      <a:lnTo>
                        <a:pt x="176" y="0"/>
                      </a:lnTo>
                      <a:lnTo>
                        <a:pt x="162" y="4"/>
                      </a:lnTo>
                      <a:lnTo>
                        <a:pt x="150" y="8"/>
                      </a:lnTo>
                      <a:lnTo>
                        <a:pt x="122" y="18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82" y="32"/>
                      </a:lnTo>
                      <a:lnTo>
                        <a:pt x="66" y="4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24" y="66"/>
                      </a:lnTo>
                      <a:lnTo>
                        <a:pt x="22" y="70"/>
                      </a:lnTo>
                      <a:lnTo>
                        <a:pt x="22" y="72"/>
                      </a:lnTo>
                      <a:lnTo>
                        <a:pt x="26" y="74"/>
                      </a:lnTo>
                      <a:lnTo>
                        <a:pt x="36" y="78"/>
                      </a:lnTo>
                      <a:lnTo>
                        <a:pt x="40" y="80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2" y="86"/>
                      </a:lnTo>
                      <a:lnTo>
                        <a:pt x="40" y="86"/>
                      </a:lnTo>
                      <a:lnTo>
                        <a:pt x="32" y="90"/>
                      </a:lnTo>
                      <a:lnTo>
                        <a:pt x="20" y="94"/>
                      </a:lnTo>
                      <a:lnTo>
                        <a:pt x="16" y="98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4" y="110"/>
                      </a:lnTo>
                      <a:lnTo>
                        <a:pt x="2" y="116"/>
                      </a:lnTo>
                      <a:lnTo>
                        <a:pt x="0" y="122"/>
                      </a:lnTo>
                      <a:lnTo>
                        <a:pt x="0" y="126"/>
                      </a:lnTo>
                      <a:lnTo>
                        <a:pt x="2" y="130"/>
                      </a:lnTo>
                      <a:lnTo>
                        <a:pt x="6" y="132"/>
                      </a:lnTo>
                      <a:lnTo>
                        <a:pt x="10" y="132"/>
                      </a:lnTo>
                      <a:lnTo>
                        <a:pt x="14" y="130"/>
                      </a:lnTo>
                      <a:lnTo>
                        <a:pt x="14" y="130"/>
                      </a:lnTo>
                      <a:lnTo>
                        <a:pt x="20" y="128"/>
                      </a:lnTo>
                      <a:lnTo>
                        <a:pt x="24" y="126"/>
                      </a:lnTo>
                      <a:lnTo>
                        <a:pt x="26" y="128"/>
                      </a:lnTo>
                      <a:lnTo>
                        <a:pt x="28" y="130"/>
                      </a:lnTo>
                      <a:lnTo>
                        <a:pt x="30" y="138"/>
                      </a:lnTo>
                      <a:lnTo>
                        <a:pt x="34" y="146"/>
                      </a:lnTo>
                      <a:lnTo>
                        <a:pt x="34" y="146"/>
                      </a:lnTo>
                      <a:lnTo>
                        <a:pt x="38" y="150"/>
                      </a:lnTo>
                      <a:lnTo>
                        <a:pt x="44" y="150"/>
                      </a:lnTo>
                      <a:lnTo>
                        <a:pt x="64" y="150"/>
                      </a:lnTo>
                      <a:lnTo>
                        <a:pt x="88" y="144"/>
                      </a:lnTo>
                      <a:lnTo>
                        <a:pt x="104" y="140"/>
                      </a:lnTo>
                      <a:lnTo>
                        <a:pt x="104" y="140"/>
                      </a:lnTo>
                      <a:lnTo>
                        <a:pt x="116" y="140"/>
                      </a:lnTo>
                      <a:lnTo>
                        <a:pt x="120" y="142"/>
                      </a:lnTo>
                      <a:lnTo>
                        <a:pt x="122" y="144"/>
                      </a:lnTo>
                      <a:lnTo>
                        <a:pt x="120" y="146"/>
                      </a:lnTo>
                      <a:lnTo>
                        <a:pt x="114" y="150"/>
                      </a:lnTo>
                      <a:lnTo>
                        <a:pt x="98" y="156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46" y="168"/>
                      </a:lnTo>
                      <a:lnTo>
                        <a:pt x="38" y="170"/>
                      </a:lnTo>
                      <a:lnTo>
                        <a:pt x="34" y="174"/>
                      </a:lnTo>
                      <a:lnTo>
                        <a:pt x="32" y="178"/>
                      </a:lnTo>
                      <a:lnTo>
                        <a:pt x="34" y="182"/>
                      </a:lnTo>
                      <a:lnTo>
                        <a:pt x="38" y="188"/>
                      </a:lnTo>
                      <a:lnTo>
                        <a:pt x="44" y="192"/>
                      </a:lnTo>
                      <a:lnTo>
                        <a:pt x="44" y="192"/>
                      </a:lnTo>
                      <a:lnTo>
                        <a:pt x="56" y="202"/>
                      </a:lnTo>
                      <a:lnTo>
                        <a:pt x="66" y="206"/>
                      </a:lnTo>
                      <a:lnTo>
                        <a:pt x="76" y="206"/>
                      </a:lnTo>
                      <a:lnTo>
                        <a:pt x="94" y="204"/>
                      </a:lnTo>
                      <a:lnTo>
                        <a:pt x="94" y="204"/>
                      </a:lnTo>
                      <a:lnTo>
                        <a:pt x="110" y="204"/>
                      </a:lnTo>
                      <a:lnTo>
                        <a:pt x="120" y="206"/>
                      </a:lnTo>
                      <a:lnTo>
                        <a:pt x="132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76" y="206"/>
                      </a:lnTo>
                      <a:lnTo>
                        <a:pt x="194" y="202"/>
                      </a:lnTo>
                      <a:lnTo>
                        <a:pt x="210" y="202"/>
                      </a:lnTo>
                      <a:lnTo>
                        <a:pt x="220" y="202"/>
                      </a:lnTo>
                      <a:lnTo>
                        <a:pt x="232" y="204"/>
                      </a:lnTo>
                      <a:lnTo>
                        <a:pt x="232" y="204"/>
                      </a:lnTo>
                      <a:lnTo>
                        <a:pt x="250" y="208"/>
                      </a:lnTo>
                      <a:lnTo>
                        <a:pt x="262" y="210"/>
                      </a:lnTo>
                      <a:lnTo>
                        <a:pt x="268" y="210"/>
                      </a:lnTo>
                      <a:lnTo>
                        <a:pt x="276" y="214"/>
                      </a:lnTo>
                      <a:lnTo>
                        <a:pt x="276" y="214"/>
                      </a:lnTo>
                      <a:lnTo>
                        <a:pt x="290" y="220"/>
                      </a:lnTo>
                      <a:lnTo>
                        <a:pt x="302" y="226"/>
                      </a:lnTo>
                      <a:lnTo>
                        <a:pt x="306" y="228"/>
                      </a:lnTo>
                      <a:lnTo>
                        <a:pt x="306" y="230"/>
                      </a:lnTo>
                      <a:lnTo>
                        <a:pt x="294" y="230"/>
                      </a:lnTo>
                      <a:lnTo>
                        <a:pt x="294" y="230"/>
                      </a:lnTo>
                      <a:lnTo>
                        <a:pt x="280" y="230"/>
                      </a:lnTo>
                      <a:lnTo>
                        <a:pt x="276" y="232"/>
                      </a:lnTo>
                      <a:lnTo>
                        <a:pt x="268" y="232"/>
                      </a:lnTo>
                      <a:lnTo>
                        <a:pt x="246" y="230"/>
                      </a:lnTo>
                      <a:lnTo>
                        <a:pt x="246" y="230"/>
                      </a:lnTo>
                      <a:lnTo>
                        <a:pt x="210" y="228"/>
                      </a:lnTo>
                      <a:lnTo>
                        <a:pt x="168" y="230"/>
                      </a:lnTo>
                      <a:lnTo>
                        <a:pt x="126" y="234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76" y="244"/>
                      </a:lnTo>
                      <a:lnTo>
                        <a:pt x="70" y="250"/>
                      </a:lnTo>
                      <a:lnTo>
                        <a:pt x="70" y="252"/>
                      </a:lnTo>
                      <a:lnTo>
                        <a:pt x="70" y="254"/>
                      </a:lnTo>
                      <a:lnTo>
                        <a:pt x="72" y="262"/>
                      </a:lnTo>
                      <a:lnTo>
                        <a:pt x="78" y="268"/>
                      </a:lnTo>
                      <a:lnTo>
                        <a:pt x="86" y="274"/>
                      </a:lnTo>
                      <a:lnTo>
                        <a:pt x="100" y="290"/>
                      </a:lnTo>
                      <a:lnTo>
                        <a:pt x="100" y="290"/>
                      </a:lnTo>
                      <a:lnTo>
                        <a:pt x="110" y="296"/>
                      </a:lnTo>
                      <a:lnTo>
                        <a:pt x="122" y="300"/>
                      </a:lnTo>
                      <a:lnTo>
                        <a:pt x="138" y="302"/>
                      </a:lnTo>
                      <a:lnTo>
                        <a:pt x="156" y="304"/>
                      </a:lnTo>
                      <a:lnTo>
                        <a:pt x="190" y="304"/>
                      </a:lnTo>
                      <a:lnTo>
                        <a:pt x="214" y="304"/>
                      </a:lnTo>
                      <a:lnTo>
                        <a:pt x="214" y="304"/>
                      </a:lnTo>
                      <a:lnTo>
                        <a:pt x="220" y="306"/>
                      </a:lnTo>
                      <a:lnTo>
                        <a:pt x="222" y="308"/>
                      </a:lnTo>
                      <a:lnTo>
                        <a:pt x="224" y="314"/>
                      </a:lnTo>
                      <a:lnTo>
                        <a:pt x="224" y="320"/>
                      </a:lnTo>
                      <a:lnTo>
                        <a:pt x="222" y="332"/>
                      </a:lnTo>
                      <a:lnTo>
                        <a:pt x="222" y="338"/>
                      </a:lnTo>
                      <a:lnTo>
                        <a:pt x="224" y="342"/>
                      </a:lnTo>
                      <a:lnTo>
                        <a:pt x="224" y="342"/>
                      </a:lnTo>
                      <a:lnTo>
                        <a:pt x="232" y="350"/>
                      </a:lnTo>
                      <a:lnTo>
                        <a:pt x="238" y="356"/>
                      </a:lnTo>
                      <a:lnTo>
                        <a:pt x="246" y="358"/>
                      </a:lnTo>
                      <a:lnTo>
                        <a:pt x="260" y="358"/>
                      </a:lnTo>
                      <a:lnTo>
                        <a:pt x="260" y="358"/>
                      </a:lnTo>
                      <a:lnTo>
                        <a:pt x="282" y="358"/>
                      </a:lnTo>
                      <a:lnTo>
                        <a:pt x="300" y="358"/>
                      </a:lnTo>
                      <a:lnTo>
                        <a:pt x="314" y="358"/>
                      </a:lnTo>
                      <a:lnTo>
                        <a:pt x="324" y="356"/>
                      </a:lnTo>
                      <a:lnTo>
                        <a:pt x="324" y="356"/>
                      </a:lnTo>
                      <a:lnTo>
                        <a:pt x="342" y="352"/>
                      </a:lnTo>
                      <a:lnTo>
                        <a:pt x="370" y="348"/>
                      </a:lnTo>
                      <a:lnTo>
                        <a:pt x="398" y="342"/>
                      </a:lnTo>
                      <a:lnTo>
                        <a:pt x="412" y="338"/>
                      </a:lnTo>
                      <a:lnTo>
                        <a:pt x="420" y="332"/>
                      </a:lnTo>
                      <a:lnTo>
                        <a:pt x="420" y="332"/>
                      </a:lnTo>
                      <a:lnTo>
                        <a:pt x="428" y="328"/>
                      </a:lnTo>
                      <a:lnTo>
                        <a:pt x="436" y="326"/>
                      </a:lnTo>
                      <a:lnTo>
                        <a:pt x="450" y="326"/>
                      </a:lnTo>
                      <a:lnTo>
                        <a:pt x="462" y="324"/>
                      </a:lnTo>
                      <a:lnTo>
                        <a:pt x="470" y="322"/>
                      </a:lnTo>
                      <a:lnTo>
                        <a:pt x="478" y="318"/>
                      </a:lnTo>
                      <a:lnTo>
                        <a:pt x="478" y="318"/>
                      </a:lnTo>
                      <a:lnTo>
                        <a:pt x="486" y="312"/>
                      </a:lnTo>
                      <a:lnTo>
                        <a:pt x="488" y="308"/>
                      </a:lnTo>
                      <a:lnTo>
                        <a:pt x="490" y="304"/>
                      </a:lnTo>
                      <a:lnTo>
                        <a:pt x="490" y="302"/>
                      </a:lnTo>
                      <a:lnTo>
                        <a:pt x="490" y="300"/>
                      </a:lnTo>
                      <a:lnTo>
                        <a:pt x="490" y="296"/>
                      </a:lnTo>
                      <a:lnTo>
                        <a:pt x="494" y="294"/>
                      </a:lnTo>
                      <a:lnTo>
                        <a:pt x="500" y="290"/>
                      </a:lnTo>
                      <a:lnTo>
                        <a:pt x="500" y="290"/>
                      </a:lnTo>
                      <a:lnTo>
                        <a:pt x="506" y="288"/>
                      </a:lnTo>
                      <a:lnTo>
                        <a:pt x="512" y="290"/>
                      </a:lnTo>
                      <a:lnTo>
                        <a:pt x="514" y="292"/>
                      </a:lnTo>
                      <a:lnTo>
                        <a:pt x="516" y="294"/>
                      </a:lnTo>
                      <a:lnTo>
                        <a:pt x="514" y="304"/>
                      </a:lnTo>
                      <a:lnTo>
                        <a:pt x="514" y="304"/>
                      </a:lnTo>
                      <a:lnTo>
                        <a:pt x="514" y="312"/>
                      </a:lnTo>
                      <a:lnTo>
                        <a:pt x="514" y="312"/>
                      </a:lnTo>
                      <a:lnTo>
                        <a:pt x="518" y="312"/>
                      </a:lnTo>
                      <a:lnTo>
                        <a:pt x="530" y="310"/>
                      </a:lnTo>
                      <a:lnTo>
                        <a:pt x="540" y="312"/>
                      </a:lnTo>
                      <a:lnTo>
                        <a:pt x="554" y="314"/>
                      </a:lnTo>
                      <a:lnTo>
                        <a:pt x="554" y="314"/>
                      </a:lnTo>
                      <a:lnTo>
                        <a:pt x="564" y="318"/>
                      </a:lnTo>
                      <a:lnTo>
                        <a:pt x="568" y="320"/>
                      </a:lnTo>
                      <a:lnTo>
                        <a:pt x="568" y="322"/>
                      </a:lnTo>
                      <a:lnTo>
                        <a:pt x="566" y="322"/>
                      </a:lnTo>
                      <a:lnTo>
                        <a:pt x="560" y="324"/>
                      </a:lnTo>
                      <a:lnTo>
                        <a:pt x="562" y="326"/>
                      </a:lnTo>
                      <a:lnTo>
                        <a:pt x="568" y="330"/>
                      </a:lnTo>
                      <a:lnTo>
                        <a:pt x="568" y="330"/>
                      </a:lnTo>
                      <a:lnTo>
                        <a:pt x="576" y="332"/>
                      </a:lnTo>
                      <a:lnTo>
                        <a:pt x="582" y="332"/>
                      </a:lnTo>
                      <a:lnTo>
                        <a:pt x="588" y="330"/>
                      </a:lnTo>
                      <a:lnTo>
                        <a:pt x="592" y="328"/>
                      </a:lnTo>
                      <a:lnTo>
                        <a:pt x="596" y="328"/>
                      </a:lnTo>
                      <a:lnTo>
                        <a:pt x="602" y="328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28" y="336"/>
                      </a:lnTo>
                      <a:lnTo>
                        <a:pt x="636" y="336"/>
                      </a:lnTo>
                      <a:lnTo>
                        <a:pt x="640" y="334"/>
                      </a:lnTo>
                      <a:lnTo>
                        <a:pt x="648" y="336"/>
                      </a:lnTo>
                      <a:lnTo>
                        <a:pt x="648" y="336"/>
                      </a:lnTo>
                      <a:lnTo>
                        <a:pt x="654" y="336"/>
                      </a:lnTo>
                      <a:lnTo>
                        <a:pt x="658" y="336"/>
                      </a:lnTo>
                      <a:lnTo>
                        <a:pt x="668" y="332"/>
                      </a:lnTo>
                      <a:lnTo>
                        <a:pt x="676" y="326"/>
                      </a:lnTo>
                      <a:lnTo>
                        <a:pt x="680" y="324"/>
                      </a:lnTo>
                      <a:lnTo>
                        <a:pt x="686" y="324"/>
                      </a:lnTo>
                      <a:lnTo>
                        <a:pt x="686" y="324"/>
                      </a:lnTo>
                      <a:lnTo>
                        <a:pt x="694" y="322"/>
                      </a:lnTo>
                      <a:lnTo>
                        <a:pt x="700" y="316"/>
                      </a:lnTo>
                      <a:lnTo>
                        <a:pt x="702" y="314"/>
                      </a:lnTo>
                      <a:lnTo>
                        <a:pt x="702" y="310"/>
                      </a:lnTo>
                      <a:lnTo>
                        <a:pt x="700" y="306"/>
                      </a:lnTo>
                      <a:lnTo>
                        <a:pt x="696" y="304"/>
                      </a:lnTo>
                      <a:lnTo>
                        <a:pt x="696" y="304"/>
                      </a:lnTo>
                      <a:lnTo>
                        <a:pt x="692" y="300"/>
                      </a:lnTo>
                      <a:lnTo>
                        <a:pt x="690" y="298"/>
                      </a:lnTo>
                      <a:lnTo>
                        <a:pt x="692" y="294"/>
                      </a:lnTo>
                      <a:lnTo>
                        <a:pt x="694" y="290"/>
                      </a:lnTo>
                      <a:lnTo>
                        <a:pt x="692" y="288"/>
                      </a:lnTo>
                      <a:lnTo>
                        <a:pt x="688" y="286"/>
                      </a:lnTo>
                      <a:lnTo>
                        <a:pt x="688" y="286"/>
                      </a:lnTo>
                      <a:lnTo>
                        <a:pt x="682" y="286"/>
                      </a:lnTo>
                      <a:lnTo>
                        <a:pt x="674" y="288"/>
                      </a:lnTo>
                      <a:lnTo>
                        <a:pt x="660" y="296"/>
                      </a:lnTo>
                      <a:lnTo>
                        <a:pt x="648" y="300"/>
                      </a:lnTo>
                      <a:lnTo>
                        <a:pt x="648" y="300"/>
                      </a:lnTo>
                      <a:lnTo>
                        <a:pt x="650" y="296"/>
                      </a:lnTo>
                      <a:lnTo>
                        <a:pt x="650" y="296"/>
                      </a:lnTo>
                      <a:lnTo>
                        <a:pt x="652" y="290"/>
                      </a:lnTo>
                      <a:lnTo>
                        <a:pt x="650" y="286"/>
                      </a:lnTo>
                      <a:lnTo>
                        <a:pt x="646" y="284"/>
                      </a:lnTo>
                      <a:lnTo>
                        <a:pt x="642" y="280"/>
                      </a:lnTo>
                      <a:lnTo>
                        <a:pt x="632" y="278"/>
                      </a:lnTo>
                      <a:lnTo>
                        <a:pt x="630" y="276"/>
                      </a:lnTo>
                      <a:lnTo>
                        <a:pt x="632" y="274"/>
                      </a:lnTo>
                      <a:lnTo>
                        <a:pt x="632" y="274"/>
                      </a:lnTo>
                      <a:lnTo>
                        <a:pt x="634" y="272"/>
                      </a:lnTo>
                      <a:lnTo>
                        <a:pt x="638" y="272"/>
                      </a:lnTo>
                      <a:lnTo>
                        <a:pt x="650" y="278"/>
                      </a:lnTo>
                      <a:lnTo>
                        <a:pt x="660" y="282"/>
                      </a:lnTo>
                      <a:lnTo>
                        <a:pt x="666" y="282"/>
                      </a:lnTo>
                      <a:lnTo>
                        <a:pt x="670" y="280"/>
                      </a:lnTo>
                      <a:lnTo>
                        <a:pt x="670" y="280"/>
                      </a:lnTo>
                      <a:lnTo>
                        <a:pt x="672" y="278"/>
                      </a:lnTo>
                      <a:lnTo>
                        <a:pt x="672" y="276"/>
                      </a:lnTo>
                      <a:lnTo>
                        <a:pt x="670" y="272"/>
                      </a:lnTo>
                      <a:lnTo>
                        <a:pt x="668" y="272"/>
                      </a:lnTo>
                      <a:lnTo>
                        <a:pt x="668" y="270"/>
                      </a:lnTo>
                      <a:lnTo>
                        <a:pt x="670" y="266"/>
                      </a:lnTo>
                      <a:lnTo>
                        <a:pt x="674" y="264"/>
                      </a:lnTo>
                      <a:lnTo>
                        <a:pt x="674" y="26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6115">
                  <a:extLst>
                    <a:ext uri="{FF2B5EF4-FFF2-40B4-BE49-F238E27FC236}">
                      <a16:creationId xmlns:a16="http://schemas.microsoft.com/office/drawing/2014/main" id="{6BC0EFEE-4552-44CD-9561-29B700709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730" y="1203643"/>
                  <a:ext cx="165100" cy="125730"/>
                </a:xfrm>
                <a:custGeom>
                  <a:avLst/>
                  <a:gdLst/>
                  <a:ahLst/>
                  <a:cxnLst>
                    <a:cxn ang="0">
                      <a:pos x="256" y="98"/>
                    </a:cxn>
                    <a:cxn ang="0">
                      <a:pos x="250" y="90"/>
                    </a:cxn>
                    <a:cxn ang="0">
                      <a:pos x="242" y="92"/>
                    </a:cxn>
                    <a:cxn ang="0">
                      <a:pos x="234" y="94"/>
                    </a:cxn>
                    <a:cxn ang="0">
                      <a:pos x="222" y="84"/>
                    </a:cxn>
                    <a:cxn ang="0">
                      <a:pos x="216" y="74"/>
                    </a:cxn>
                    <a:cxn ang="0">
                      <a:pos x="192" y="60"/>
                    </a:cxn>
                    <a:cxn ang="0">
                      <a:pos x="188" y="56"/>
                    </a:cxn>
                    <a:cxn ang="0">
                      <a:pos x="196" y="52"/>
                    </a:cxn>
                    <a:cxn ang="0">
                      <a:pos x="208" y="48"/>
                    </a:cxn>
                    <a:cxn ang="0">
                      <a:pos x="226" y="42"/>
                    </a:cxn>
                    <a:cxn ang="0">
                      <a:pos x="222" y="38"/>
                    </a:cxn>
                    <a:cxn ang="0">
                      <a:pos x="216" y="32"/>
                    </a:cxn>
                    <a:cxn ang="0">
                      <a:pos x="222" y="24"/>
                    </a:cxn>
                    <a:cxn ang="0">
                      <a:pos x="230" y="20"/>
                    </a:cxn>
                    <a:cxn ang="0">
                      <a:pos x="230" y="10"/>
                    </a:cxn>
                    <a:cxn ang="0">
                      <a:pos x="218" y="4"/>
                    </a:cxn>
                    <a:cxn ang="0">
                      <a:pos x="194" y="4"/>
                    </a:cxn>
                    <a:cxn ang="0">
                      <a:pos x="180" y="8"/>
                    </a:cxn>
                    <a:cxn ang="0">
                      <a:pos x="152" y="12"/>
                    </a:cxn>
                    <a:cxn ang="0">
                      <a:pos x="130" y="6"/>
                    </a:cxn>
                    <a:cxn ang="0">
                      <a:pos x="110" y="0"/>
                    </a:cxn>
                    <a:cxn ang="0">
                      <a:pos x="86" y="4"/>
                    </a:cxn>
                    <a:cxn ang="0">
                      <a:pos x="64" y="14"/>
                    </a:cxn>
                    <a:cxn ang="0">
                      <a:pos x="50" y="24"/>
                    </a:cxn>
                    <a:cxn ang="0">
                      <a:pos x="48" y="34"/>
                    </a:cxn>
                    <a:cxn ang="0">
                      <a:pos x="62" y="44"/>
                    </a:cxn>
                    <a:cxn ang="0">
                      <a:pos x="70" y="48"/>
                    </a:cxn>
                    <a:cxn ang="0">
                      <a:pos x="88" y="58"/>
                    </a:cxn>
                    <a:cxn ang="0">
                      <a:pos x="96" y="68"/>
                    </a:cxn>
                    <a:cxn ang="0">
                      <a:pos x="92" y="78"/>
                    </a:cxn>
                    <a:cxn ang="0">
                      <a:pos x="78" y="88"/>
                    </a:cxn>
                    <a:cxn ang="0">
                      <a:pos x="74" y="88"/>
                    </a:cxn>
                    <a:cxn ang="0">
                      <a:pos x="58" y="86"/>
                    </a:cxn>
                    <a:cxn ang="0">
                      <a:pos x="38" y="74"/>
                    </a:cxn>
                    <a:cxn ang="0">
                      <a:pos x="20" y="64"/>
                    </a:cxn>
                    <a:cxn ang="0">
                      <a:pos x="10" y="64"/>
                    </a:cxn>
                    <a:cxn ang="0">
                      <a:pos x="2" y="72"/>
                    </a:cxn>
                    <a:cxn ang="0">
                      <a:pos x="0" y="78"/>
                    </a:cxn>
                    <a:cxn ang="0">
                      <a:pos x="6" y="94"/>
                    </a:cxn>
                    <a:cxn ang="0">
                      <a:pos x="26" y="110"/>
                    </a:cxn>
                    <a:cxn ang="0">
                      <a:pos x="56" y="124"/>
                    </a:cxn>
                    <a:cxn ang="0">
                      <a:pos x="74" y="132"/>
                    </a:cxn>
                    <a:cxn ang="0">
                      <a:pos x="104" y="148"/>
                    </a:cxn>
                    <a:cxn ang="0">
                      <a:pos x="124" y="168"/>
                    </a:cxn>
                    <a:cxn ang="0">
                      <a:pos x="150" y="194"/>
                    </a:cxn>
                    <a:cxn ang="0">
                      <a:pos x="162" y="198"/>
                    </a:cxn>
                    <a:cxn ang="0">
                      <a:pos x="176" y="194"/>
                    </a:cxn>
                    <a:cxn ang="0">
                      <a:pos x="180" y="184"/>
                    </a:cxn>
                    <a:cxn ang="0">
                      <a:pos x="182" y="174"/>
                    </a:cxn>
                    <a:cxn ang="0">
                      <a:pos x="192" y="170"/>
                    </a:cxn>
                    <a:cxn ang="0">
                      <a:pos x="200" y="172"/>
                    </a:cxn>
                    <a:cxn ang="0">
                      <a:pos x="220" y="170"/>
                    </a:cxn>
                    <a:cxn ang="0">
                      <a:pos x="238" y="162"/>
                    </a:cxn>
                    <a:cxn ang="0">
                      <a:pos x="250" y="148"/>
                    </a:cxn>
                    <a:cxn ang="0">
                      <a:pos x="252" y="138"/>
                    </a:cxn>
                    <a:cxn ang="0">
                      <a:pos x="252" y="124"/>
                    </a:cxn>
                    <a:cxn ang="0">
                      <a:pos x="258" y="114"/>
                    </a:cxn>
                    <a:cxn ang="0">
                      <a:pos x="258" y="106"/>
                    </a:cxn>
                    <a:cxn ang="0">
                      <a:pos x="256" y="98"/>
                    </a:cxn>
                  </a:cxnLst>
                  <a:rect l="0" t="0" r="r" b="b"/>
                  <a:pathLst>
                    <a:path w="260" h="198">
                      <a:moveTo>
                        <a:pt x="256" y="98"/>
                      </a:moveTo>
                      <a:lnTo>
                        <a:pt x="256" y="98"/>
                      </a:lnTo>
                      <a:lnTo>
                        <a:pt x="254" y="92"/>
                      </a:lnTo>
                      <a:lnTo>
                        <a:pt x="250" y="90"/>
                      </a:lnTo>
                      <a:lnTo>
                        <a:pt x="246" y="90"/>
                      </a:lnTo>
                      <a:lnTo>
                        <a:pt x="242" y="92"/>
                      </a:lnTo>
                      <a:lnTo>
                        <a:pt x="238" y="94"/>
                      </a:lnTo>
                      <a:lnTo>
                        <a:pt x="234" y="94"/>
                      </a:lnTo>
                      <a:lnTo>
                        <a:pt x="228" y="90"/>
                      </a:lnTo>
                      <a:lnTo>
                        <a:pt x="222" y="84"/>
                      </a:lnTo>
                      <a:lnTo>
                        <a:pt x="222" y="84"/>
                      </a:lnTo>
                      <a:lnTo>
                        <a:pt x="216" y="74"/>
                      </a:lnTo>
                      <a:lnTo>
                        <a:pt x="208" y="68"/>
                      </a:lnTo>
                      <a:lnTo>
                        <a:pt x="192" y="60"/>
                      </a:lnTo>
                      <a:lnTo>
                        <a:pt x="190" y="58"/>
                      </a:lnTo>
                      <a:lnTo>
                        <a:pt x="188" y="56"/>
                      </a:lnTo>
                      <a:lnTo>
                        <a:pt x="190" y="54"/>
                      </a:lnTo>
                      <a:lnTo>
                        <a:pt x="196" y="52"/>
                      </a:lnTo>
                      <a:lnTo>
                        <a:pt x="208" y="48"/>
                      </a:lnTo>
                      <a:lnTo>
                        <a:pt x="208" y="48"/>
                      </a:lnTo>
                      <a:lnTo>
                        <a:pt x="220" y="46"/>
                      </a:lnTo>
                      <a:lnTo>
                        <a:pt x="226" y="42"/>
                      </a:lnTo>
                      <a:lnTo>
                        <a:pt x="226" y="40"/>
                      </a:lnTo>
                      <a:lnTo>
                        <a:pt x="222" y="38"/>
                      </a:lnTo>
                      <a:lnTo>
                        <a:pt x="218" y="34"/>
                      </a:lnTo>
                      <a:lnTo>
                        <a:pt x="216" y="32"/>
                      </a:lnTo>
                      <a:lnTo>
                        <a:pt x="216" y="28"/>
                      </a:lnTo>
                      <a:lnTo>
                        <a:pt x="222" y="24"/>
                      </a:lnTo>
                      <a:lnTo>
                        <a:pt x="222" y="24"/>
                      </a:lnTo>
                      <a:lnTo>
                        <a:pt x="230" y="20"/>
                      </a:lnTo>
                      <a:lnTo>
                        <a:pt x="232" y="16"/>
                      </a:lnTo>
                      <a:lnTo>
                        <a:pt x="230" y="10"/>
                      </a:lnTo>
                      <a:lnTo>
                        <a:pt x="226" y="6"/>
                      </a:lnTo>
                      <a:lnTo>
                        <a:pt x="218" y="4"/>
                      </a:lnTo>
                      <a:lnTo>
                        <a:pt x="208" y="4"/>
                      </a:lnTo>
                      <a:lnTo>
                        <a:pt x="194" y="4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64" y="12"/>
                      </a:lnTo>
                      <a:lnTo>
                        <a:pt x="152" y="12"/>
                      </a:lnTo>
                      <a:lnTo>
                        <a:pt x="140" y="10"/>
                      </a:lnTo>
                      <a:lnTo>
                        <a:pt x="130" y="6"/>
                      </a:lnTo>
                      <a:lnTo>
                        <a:pt x="120" y="4"/>
                      </a:lnTo>
                      <a:lnTo>
                        <a:pt x="110" y="0"/>
                      </a:lnTo>
                      <a:lnTo>
                        <a:pt x="98" y="0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64" y="14"/>
                      </a:lnTo>
                      <a:lnTo>
                        <a:pt x="56" y="20"/>
                      </a:lnTo>
                      <a:lnTo>
                        <a:pt x="50" y="24"/>
                      </a:lnTo>
                      <a:lnTo>
                        <a:pt x="46" y="28"/>
                      </a:lnTo>
                      <a:lnTo>
                        <a:pt x="48" y="34"/>
                      </a:lnTo>
                      <a:lnTo>
                        <a:pt x="52" y="38"/>
                      </a:lnTo>
                      <a:lnTo>
                        <a:pt x="62" y="44"/>
                      </a:lnTo>
                      <a:lnTo>
                        <a:pt x="70" y="48"/>
                      </a:lnTo>
                      <a:lnTo>
                        <a:pt x="70" y="48"/>
                      </a:lnTo>
                      <a:lnTo>
                        <a:pt x="82" y="52"/>
                      </a:lnTo>
                      <a:lnTo>
                        <a:pt x="88" y="58"/>
                      </a:lnTo>
                      <a:lnTo>
                        <a:pt x="94" y="62"/>
                      </a:lnTo>
                      <a:lnTo>
                        <a:pt x="96" y="68"/>
                      </a:lnTo>
                      <a:lnTo>
                        <a:pt x="94" y="74"/>
                      </a:lnTo>
                      <a:lnTo>
                        <a:pt x="92" y="78"/>
                      </a:lnTo>
                      <a:lnTo>
                        <a:pt x="86" y="84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74" y="88"/>
                      </a:lnTo>
                      <a:lnTo>
                        <a:pt x="68" y="90"/>
                      </a:lnTo>
                      <a:lnTo>
                        <a:pt x="58" y="86"/>
                      </a:lnTo>
                      <a:lnTo>
                        <a:pt x="48" y="80"/>
                      </a:lnTo>
                      <a:lnTo>
                        <a:pt x="38" y="74"/>
                      </a:lnTo>
                      <a:lnTo>
                        <a:pt x="28" y="68"/>
                      </a:lnTo>
                      <a:lnTo>
                        <a:pt x="20" y="64"/>
                      </a:lnTo>
                      <a:lnTo>
                        <a:pt x="16" y="64"/>
                      </a:lnTo>
                      <a:lnTo>
                        <a:pt x="10" y="64"/>
                      </a:lnTo>
                      <a:lnTo>
                        <a:pt x="6" y="66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6" y="94"/>
                      </a:lnTo>
                      <a:lnTo>
                        <a:pt x="14" y="102"/>
                      </a:lnTo>
                      <a:lnTo>
                        <a:pt x="26" y="110"/>
                      </a:lnTo>
                      <a:lnTo>
                        <a:pt x="40" y="118"/>
                      </a:lnTo>
                      <a:lnTo>
                        <a:pt x="56" y="124"/>
                      </a:lnTo>
                      <a:lnTo>
                        <a:pt x="74" y="132"/>
                      </a:lnTo>
                      <a:lnTo>
                        <a:pt x="74" y="132"/>
                      </a:lnTo>
                      <a:lnTo>
                        <a:pt x="90" y="138"/>
                      </a:lnTo>
                      <a:lnTo>
                        <a:pt x="104" y="148"/>
                      </a:lnTo>
                      <a:lnTo>
                        <a:pt x="116" y="158"/>
                      </a:lnTo>
                      <a:lnTo>
                        <a:pt x="124" y="168"/>
                      </a:lnTo>
                      <a:lnTo>
                        <a:pt x="142" y="188"/>
                      </a:lnTo>
                      <a:lnTo>
                        <a:pt x="150" y="194"/>
                      </a:lnTo>
                      <a:lnTo>
                        <a:pt x="162" y="198"/>
                      </a:lnTo>
                      <a:lnTo>
                        <a:pt x="162" y="198"/>
                      </a:lnTo>
                      <a:lnTo>
                        <a:pt x="170" y="198"/>
                      </a:lnTo>
                      <a:lnTo>
                        <a:pt x="176" y="194"/>
                      </a:lnTo>
                      <a:lnTo>
                        <a:pt x="178" y="190"/>
                      </a:lnTo>
                      <a:lnTo>
                        <a:pt x="180" y="184"/>
                      </a:lnTo>
                      <a:lnTo>
                        <a:pt x="182" y="178"/>
                      </a:lnTo>
                      <a:lnTo>
                        <a:pt x="182" y="174"/>
                      </a:lnTo>
                      <a:lnTo>
                        <a:pt x="186" y="170"/>
                      </a:lnTo>
                      <a:lnTo>
                        <a:pt x="192" y="170"/>
                      </a:lnTo>
                      <a:lnTo>
                        <a:pt x="192" y="170"/>
                      </a:lnTo>
                      <a:lnTo>
                        <a:pt x="200" y="172"/>
                      </a:lnTo>
                      <a:lnTo>
                        <a:pt x="210" y="172"/>
                      </a:lnTo>
                      <a:lnTo>
                        <a:pt x="220" y="170"/>
                      </a:lnTo>
                      <a:lnTo>
                        <a:pt x="230" y="166"/>
                      </a:lnTo>
                      <a:lnTo>
                        <a:pt x="238" y="162"/>
                      </a:lnTo>
                      <a:lnTo>
                        <a:pt x="246" y="156"/>
                      </a:lnTo>
                      <a:lnTo>
                        <a:pt x="250" y="148"/>
                      </a:lnTo>
                      <a:lnTo>
                        <a:pt x="252" y="138"/>
                      </a:lnTo>
                      <a:lnTo>
                        <a:pt x="252" y="138"/>
                      </a:lnTo>
                      <a:lnTo>
                        <a:pt x="252" y="130"/>
                      </a:lnTo>
                      <a:lnTo>
                        <a:pt x="252" y="124"/>
                      </a:lnTo>
                      <a:lnTo>
                        <a:pt x="256" y="118"/>
                      </a:lnTo>
                      <a:lnTo>
                        <a:pt x="258" y="114"/>
                      </a:lnTo>
                      <a:lnTo>
                        <a:pt x="260" y="112"/>
                      </a:lnTo>
                      <a:lnTo>
                        <a:pt x="258" y="106"/>
                      </a:lnTo>
                      <a:lnTo>
                        <a:pt x="256" y="98"/>
                      </a:lnTo>
                      <a:lnTo>
                        <a:pt x="256" y="98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6116">
                  <a:extLst>
                    <a:ext uri="{FF2B5EF4-FFF2-40B4-BE49-F238E27FC236}">
                      <a16:creationId xmlns:a16="http://schemas.microsoft.com/office/drawing/2014/main" id="{65A1D1B5-C6F7-41C3-9C8F-B974620B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060" y="1098233"/>
                  <a:ext cx="34290" cy="889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8" y="14"/>
                    </a:cxn>
                    <a:cxn ang="0">
                      <a:pos x="16" y="14"/>
                    </a:cxn>
                    <a:cxn ang="0">
                      <a:pos x="36" y="10"/>
                    </a:cxn>
                    <a:cxn ang="0">
                      <a:pos x="50" y="4"/>
                    </a:cxn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18" y="4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54" h="14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36" y="10"/>
                      </a:lnTo>
                      <a:lnTo>
                        <a:pt x="50" y="4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18" y="4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6117">
                  <a:extLst>
                    <a:ext uri="{FF2B5EF4-FFF2-40B4-BE49-F238E27FC236}">
                      <a16:creationId xmlns:a16="http://schemas.microsoft.com/office/drawing/2014/main" id="{2B8CEDC0-647E-4BCD-BD92-E7AA790B3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200" y="1394143"/>
                  <a:ext cx="114300" cy="66040"/>
                </a:xfrm>
                <a:custGeom>
                  <a:avLst/>
                  <a:gdLst/>
                  <a:ahLst/>
                  <a:cxnLst>
                    <a:cxn ang="0">
                      <a:pos x="42" y="32"/>
                    </a:cxn>
                    <a:cxn ang="0">
                      <a:pos x="42" y="32"/>
                    </a:cxn>
                    <a:cxn ang="0">
                      <a:pos x="32" y="42"/>
                    </a:cxn>
                    <a:cxn ang="0">
                      <a:pos x="24" y="50"/>
                    </a:cxn>
                    <a:cxn ang="0">
                      <a:pos x="14" y="52"/>
                    </a:cxn>
                    <a:cxn ang="0">
                      <a:pos x="8" y="54"/>
                    </a:cxn>
                    <a:cxn ang="0">
                      <a:pos x="2" y="56"/>
                    </a:cxn>
                    <a:cxn ang="0">
                      <a:pos x="0" y="58"/>
                    </a:cxn>
                    <a:cxn ang="0">
                      <a:pos x="2" y="62"/>
                    </a:cxn>
                    <a:cxn ang="0">
                      <a:pos x="10" y="68"/>
                    </a:cxn>
                    <a:cxn ang="0">
                      <a:pos x="10" y="68"/>
                    </a:cxn>
                    <a:cxn ang="0">
                      <a:pos x="20" y="74"/>
                    </a:cxn>
                    <a:cxn ang="0">
                      <a:pos x="34" y="78"/>
                    </a:cxn>
                    <a:cxn ang="0">
                      <a:pos x="72" y="86"/>
                    </a:cxn>
                    <a:cxn ang="0">
                      <a:pos x="72" y="86"/>
                    </a:cxn>
                    <a:cxn ang="0">
                      <a:pos x="84" y="88"/>
                    </a:cxn>
                    <a:cxn ang="0">
                      <a:pos x="94" y="92"/>
                    </a:cxn>
                    <a:cxn ang="0">
                      <a:pos x="112" y="100"/>
                    </a:cxn>
                    <a:cxn ang="0">
                      <a:pos x="120" y="102"/>
                    </a:cxn>
                    <a:cxn ang="0">
                      <a:pos x="128" y="104"/>
                    </a:cxn>
                    <a:cxn ang="0">
                      <a:pos x="136" y="102"/>
                    </a:cxn>
                    <a:cxn ang="0">
                      <a:pos x="142" y="96"/>
                    </a:cxn>
                    <a:cxn ang="0">
                      <a:pos x="142" y="96"/>
                    </a:cxn>
                    <a:cxn ang="0">
                      <a:pos x="150" y="90"/>
                    </a:cxn>
                    <a:cxn ang="0">
                      <a:pos x="156" y="88"/>
                    </a:cxn>
                    <a:cxn ang="0">
                      <a:pos x="164" y="86"/>
                    </a:cxn>
                    <a:cxn ang="0">
                      <a:pos x="170" y="86"/>
                    </a:cxn>
                    <a:cxn ang="0">
                      <a:pos x="174" y="84"/>
                    </a:cxn>
                    <a:cxn ang="0">
                      <a:pos x="178" y="78"/>
                    </a:cxn>
                    <a:cxn ang="0">
                      <a:pos x="178" y="78"/>
                    </a:cxn>
                    <a:cxn ang="0">
                      <a:pos x="180" y="74"/>
                    </a:cxn>
                    <a:cxn ang="0">
                      <a:pos x="180" y="72"/>
                    </a:cxn>
                    <a:cxn ang="0">
                      <a:pos x="174" y="72"/>
                    </a:cxn>
                    <a:cxn ang="0">
                      <a:pos x="170" y="72"/>
                    </a:cxn>
                    <a:cxn ang="0">
                      <a:pos x="164" y="70"/>
                    </a:cxn>
                    <a:cxn ang="0">
                      <a:pos x="158" y="66"/>
                    </a:cxn>
                    <a:cxn ang="0">
                      <a:pos x="152" y="58"/>
                    </a:cxn>
                    <a:cxn ang="0">
                      <a:pos x="152" y="58"/>
                    </a:cxn>
                    <a:cxn ang="0">
                      <a:pos x="148" y="50"/>
                    </a:cxn>
                    <a:cxn ang="0">
                      <a:pos x="144" y="44"/>
                    </a:cxn>
                    <a:cxn ang="0">
                      <a:pos x="140" y="42"/>
                    </a:cxn>
                    <a:cxn ang="0">
                      <a:pos x="136" y="42"/>
                    </a:cxn>
                    <a:cxn ang="0">
                      <a:pos x="124" y="36"/>
                    </a:cxn>
                    <a:cxn ang="0">
                      <a:pos x="116" y="30"/>
                    </a:cxn>
                    <a:cxn ang="0">
                      <a:pos x="106" y="20"/>
                    </a:cxn>
                    <a:cxn ang="0">
                      <a:pos x="106" y="20"/>
                    </a:cxn>
                    <a:cxn ang="0">
                      <a:pos x="94" y="10"/>
                    </a:cxn>
                    <a:cxn ang="0">
                      <a:pos x="86" y="2"/>
                    </a:cxn>
                    <a:cxn ang="0">
                      <a:pos x="78" y="0"/>
                    </a:cxn>
                    <a:cxn ang="0">
                      <a:pos x="70" y="0"/>
                    </a:cxn>
                    <a:cxn ang="0">
                      <a:pos x="64" y="4"/>
                    </a:cxn>
                    <a:cxn ang="0">
                      <a:pos x="56" y="10"/>
                    </a:cxn>
                    <a:cxn ang="0">
                      <a:pos x="42" y="32"/>
                    </a:cxn>
                    <a:cxn ang="0">
                      <a:pos x="42" y="32"/>
                    </a:cxn>
                  </a:cxnLst>
                  <a:rect l="0" t="0" r="r" b="b"/>
                  <a:pathLst>
                    <a:path w="180" h="104">
                      <a:moveTo>
                        <a:pt x="42" y="32"/>
                      </a:moveTo>
                      <a:lnTo>
                        <a:pt x="42" y="32"/>
                      </a:lnTo>
                      <a:lnTo>
                        <a:pt x="32" y="42"/>
                      </a:lnTo>
                      <a:lnTo>
                        <a:pt x="24" y="50"/>
                      </a:lnTo>
                      <a:lnTo>
                        <a:pt x="14" y="52"/>
                      </a:lnTo>
                      <a:lnTo>
                        <a:pt x="8" y="54"/>
                      </a:lnTo>
                      <a:lnTo>
                        <a:pt x="2" y="56"/>
                      </a:lnTo>
                      <a:lnTo>
                        <a:pt x="0" y="58"/>
                      </a:lnTo>
                      <a:lnTo>
                        <a:pt x="2" y="62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20" y="74"/>
                      </a:lnTo>
                      <a:lnTo>
                        <a:pt x="34" y="78"/>
                      </a:lnTo>
                      <a:lnTo>
                        <a:pt x="72" y="86"/>
                      </a:lnTo>
                      <a:lnTo>
                        <a:pt x="72" y="86"/>
                      </a:lnTo>
                      <a:lnTo>
                        <a:pt x="84" y="88"/>
                      </a:lnTo>
                      <a:lnTo>
                        <a:pt x="94" y="92"/>
                      </a:lnTo>
                      <a:lnTo>
                        <a:pt x="112" y="100"/>
                      </a:lnTo>
                      <a:lnTo>
                        <a:pt x="120" y="102"/>
                      </a:lnTo>
                      <a:lnTo>
                        <a:pt x="128" y="104"/>
                      </a:lnTo>
                      <a:lnTo>
                        <a:pt x="136" y="102"/>
                      </a:lnTo>
                      <a:lnTo>
                        <a:pt x="142" y="96"/>
                      </a:lnTo>
                      <a:lnTo>
                        <a:pt x="142" y="96"/>
                      </a:lnTo>
                      <a:lnTo>
                        <a:pt x="150" y="90"/>
                      </a:lnTo>
                      <a:lnTo>
                        <a:pt x="156" y="88"/>
                      </a:lnTo>
                      <a:lnTo>
                        <a:pt x="164" y="86"/>
                      </a:lnTo>
                      <a:lnTo>
                        <a:pt x="170" y="86"/>
                      </a:lnTo>
                      <a:lnTo>
                        <a:pt x="174" y="84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80" y="74"/>
                      </a:lnTo>
                      <a:lnTo>
                        <a:pt x="180" y="72"/>
                      </a:lnTo>
                      <a:lnTo>
                        <a:pt x="174" y="72"/>
                      </a:lnTo>
                      <a:lnTo>
                        <a:pt x="170" y="72"/>
                      </a:lnTo>
                      <a:lnTo>
                        <a:pt x="164" y="70"/>
                      </a:lnTo>
                      <a:lnTo>
                        <a:pt x="158" y="66"/>
                      </a:lnTo>
                      <a:lnTo>
                        <a:pt x="152" y="58"/>
                      </a:lnTo>
                      <a:lnTo>
                        <a:pt x="152" y="58"/>
                      </a:lnTo>
                      <a:lnTo>
                        <a:pt x="148" y="50"/>
                      </a:lnTo>
                      <a:lnTo>
                        <a:pt x="144" y="44"/>
                      </a:lnTo>
                      <a:lnTo>
                        <a:pt x="140" y="42"/>
                      </a:lnTo>
                      <a:lnTo>
                        <a:pt x="136" y="42"/>
                      </a:lnTo>
                      <a:lnTo>
                        <a:pt x="124" y="36"/>
                      </a:lnTo>
                      <a:lnTo>
                        <a:pt x="116" y="30"/>
                      </a:lnTo>
                      <a:lnTo>
                        <a:pt x="106" y="20"/>
                      </a:lnTo>
                      <a:lnTo>
                        <a:pt x="106" y="20"/>
                      </a:lnTo>
                      <a:lnTo>
                        <a:pt x="94" y="10"/>
                      </a:lnTo>
                      <a:lnTo>
                        <a:pt x="86" y="2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4" y="4"/>
                      </a:lnTo>
                      <a:lnTo>
                        <a:pt x="56" y="10"/>
                      </a:lnTo>
                      <a:lnTo>
                        <a:pt x="42" y="32"/>
                      </a:lnTo>
                      <a:lnTo>
                        <a:pt x="42" y="32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6118">
                  <a:extLst>
                    <a:ext uri="{FF2B5EF4-FFF2-40B4-BE49-F238E27FC236}">
                      <a16:creationId xmlns:a16="http://schemas.microsoft.com/office/drawing/2014/main" id="{B9BF4ABC-65CD-443A-B323-EC063EA44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839" y="699453"/>
                  <a:ext cx="1550670" cy="1127760"/>
                </a:xfrm>
                <a:custGeom>
                  <a:avLst/>
                  <a:gdLst/>
                  <a:ahLst/>
                  <a:cxnLst>
                    <a:cxn ang="0">
                      <a:pos x="220" y="296"/>
                    </a:cxn>
                    <a:cxn ang="0">
                      <a:pos x="150" y="400"/>
                    </a:cxn>
                    <a:cxn ang="0">
                      <a:pos x="96" y="502"/>
                    </a:cxn>
                    <a:cxn ang="0">
                      <a:pos x="62" y="558"/>
                    </a:cxn>
                    <a:cxn ang="0">
                      <a:pos x="228" y="618"/>
                    </a:cxn>
                    <a:cxn ang="0">
                      <a:pos x="350" y="620"/>
                    </a:cxn>
                    <a:cxn ang="0">
                      <a:pos x="584" y="666"/>
                    </a:cxn>
                    <a:cxn ang="0">
                      <a:pos x="674" y="786"/>
                    </a:cxn>
                    <a:cxn ang="0">
                      <a:pos x="706" y="902"/>
                    </a:cxn>
                    <a:cxn ang="0">
                      <a:pos x="744" y="990"/>
                    </a:cxn>
                    <a:cxn ang="0">
                      <a:pos x="836" y="1010"/>
                    </a:cxn>
                    <a:cxn ang="0">
                      <a:pos x="750" y="1050"/>
                    </a:cxn>
                    <a:cxn ang="0">
                      <a:pos x="890" y="1110"/>
                    </a:cxn>
                    <a:cxn ang="0">
                      <a:pos x="788" y="1212"/>
                    </a:cxn>
                    <a:cxn ang="0">
                      <a:pos x="782" y="1328"/>
                    </a:cxn>
                    <a:cxn ang="0">
                      <a:pos x="834" y="1452"/>
                    </a:cxn>
                    <a:cxn ang="0">
                      <a:pos x="922" y="1474"/>
                    </a:cxn>
                    <a:cxn ang="0">
                      <a:pos x="860" y="1502"/>
                    </a:cxn>
                    <a:cxn ang="0">
                      <a:pos x="908" y="1598"/>
                    </a:cxn>
                    <a:cxn ang="0">
                      <a:pos x="966" y="1678"/>
                    </a:cxn>
                    <a:cxn ang="0">
                      <a:pos x="1032" y="1712"/>
                    </a:cxn>
                    <a:cxn ang="0">
                      <a:pos x="1090" y="1738"/>
                    </a:cxn>
                    <a:cxn ang="0">
                      <a:pos x="1196" y="1768"/>
                    </a:cxn>
                    <a:cxn ang="0">
                      <a:pos x="1232" y="1622"/>
                    </a:cxn>
                    <a:cxn ang="0">
                      <a:pos x="1262" y="1566"/>
                    </a:cxn>
                    <a:cxn ang="0">
                      <a:pos x="1262" y="1486"/>
                    </a:cxn>
                    <a:cxn ang="0">
                      <a:pos x="1332" y="1420"/>
                    </a:cxn>
                    <a:cxn ang="0">
                      <a:pos x="1402" y="1376"/>
                    </a:cxn>
                    <a:cxn ang="0">
                      <a:pos x="1412" y="1372"/>
                    </a:cxn>
                    <a:cxn ang="0">
                      <a:pos x="1468" y="1372"/>
                    </a:cxn>
                    <a:cxn ang="0">
                      <a:pos x="1628" y="1238"/>
                    </a:cxn>
                    <a:cxn ang="0">
                      <a:pos x="1748" y="1208"/>
                    </a:cxn>
                    <a:cxn ang="0">
                      <a:pos x="2012" y="1102"/>
                    </a:cxn>
                    <a:cxn ang="0">
                      <a:pos x="1846" y="1076"/>
                    </a:cxn>
                    <a:cxn ang="0">
                      <a:pos x="1800" y="1058"/>
                    </a:cxn>
                    <a:cxn ang="0">
                      <a:pos x="1842" y="970"/>
                    </a:cxn>
                    <a:cxn ang="0">
                      <a:pos x="2060" y="1056"/>
                    </a:cxn>
                    <a:cxn ang="0">
                      <a:pos x="2054" y="956"/>
                    </a:cxn>
                    <a:cxn ang="0">
                      <a:pos x="1916" y="858"/>
                    </a:cxn>
                    <a:cxn ang="0">
                      <a:pos x="2100" y="830"/>
                    </a:cxn>
                    <a:cxn ang="0">
                      <a:pos x="2142" y="768"/>
                    </a:cxn>
                    <a:cxn ang="0">
                      <a:pos x="2154" y="698"/>
                    </a:cxn>
                    <a:cxn ang="0">
                      <a:pos x="2066" y="608"/>
                    </a:cxn>
                    <a:cxn ang="0">
                      <a:pos x="2144" y="562"/>
                    </a:cxn>
                    <a:cxn ang="0">
                      <a:pos x="2144" y="504"/>
                    </a:cxn>
                    <a:cxn ang="0">
                      <a:pos x="2096" y="408"/>
                    </a:cxn>
                    <a:cxn ang="0">
                      <a:pos x="2228" y="310"/>
                    </a:cxn>
                    <a:cxn ang="0">
                      <a:pos x="2278" y="276"/>
                    </a:cxn>
                    <a:cxn ang="0">
                      <a:pos x="2298" y="244"/>
                    </a:cxn>
                    <a:cxn ang="0">
                      <a:pos x="2322" y="150"/>
                    </a:cxn>
                    <a:cxn ang="0">
                      <a:pos x="2050" y="210"/>
                    </a:cxn>
                    <a:cxn ang="0">
                      <a:pos x="1962" y="152"/>
                    </a:cxn>
                    <a:cxn ang="0">
                      <a:pos x="1616" y="174"/>
                    </a:cxn>
                    <a:cxn ang="0">
                      <a:pos x="2034" y="78"/>
                    </a:cxn>
                    <a:cxn ang="0">
                      <a:pos x="1724" y="52"/>
                    </a:cxn>
                    <a:cxn ang="0">
                      <a:pos x="1618" y="2"/>
                    </a:cxn>
                    <a:cxn ang="0">
                      <a:pos x="1402" y="44"/>
                    </a:cxn>
                    <a:cxn ang="0">
                      <a:pos x="1048" y="56"/>
                    </a:cxn>
                    <a:cxn ang="0">
                      <a:pos x="1110" y="74"/>
                    </a:cxn>
                    <a:cxn ang="0">
                      <a:pos x="1108" y="158"/>
                    </a:cxn>
                    <a:cxn ang="0">
                      <a:pos x="900" y="148"/>
                    </a:cxn>
                    <a:cxn ang="0">
                      <a:pos x="756" y="114"/>
                    </a:cxn>
                  </a:cxnLst>
                  <a:rect l="0" t="0" r="r" b="b"/>
                  <a:pathLst>
                    <a:path w="2442" h="1776">
                      <a:moveTo>
                        <a:pt x="470" y="176"/>
                      </a:moveTo>
                      <a:lnTo>
                        <a:pt x="470" y="176"/>
                      </a:lnTo>
                      <a:lnTo>
                        <a:pt x="476" y="186"/>
                      </a:lnTo>
                      <a:lnTo>
                        <a:pt x="478" y="194"/>
                      </a:lnTo>
                      <a:lnTo>
                        <a:pt x="480" y="202"/>
                      </a:lnTo>
                      <a:lnTo>
                        <a:pt x="478" y="210"/>
                      </a:lnTo>
                      <a:lnTo>
                        <a:pt x="474" y="216"/>
                      </a:lnTo>
                      <a:lnTo>
                        <a:pt x="466" y="218"/>
                      </a:lnTo>
                      <a:lnTo>
                        <a:pt x="458" y="220"/>
                      </a:lnTo>
                      <a:lnTo>
                        <a:pt x="446" y="218"/>
                      </a:lnTo>
                      <a:lnTo>
                        <a:pt x="446" y="218"/>
                      </a:lnTo>
                      <a:lnTo>
                        <a:pt x="426" y="212"/>
                      </a:lnTo>
                      <a:lnTo>
                        <a:pt x="406" y="210"/>
                      </a:lnTo>
                      <a:lnTo>
                        <a:pt x="386" y="210"/>
                      </a:lnTo>
                      <a:lnTo>
                        <a:pt x="368" y="212"/>
                      </a:lnTo>
                      <a:lnTo>
                        <a:pt x="350" y="216"/>
                      </a:lnTo>
                      <a:lnTo>
                        <a:pt x="334" y="222"/>
                      </a:lnTo>
                      <a:lnTo>
                        <a:pt x="318" y="230"/>
                      </a:lnTo>
                      <a:lnTo>
                        <a:pt x="304" y="238"/>
                      </a:lnTo>
                      <a:lnTo>
                        <a:pt x="304" y="238"/>
                      </a:lnTo>
                      <a:lnTo>
                        <a:pt x="272" y="256"/>
                      </a:lnTo>
                      <a:lnTo>
                        <a:pt x="244" y="270"/>
                      </a:lnTo>
                      <a:lnTo>
                        <a:pt x="232" y="276"/>
                      </a:lnTo>
                      <a:lnTo>
                        <a:pt x="222" y="284"/>
                      </a:lnTo>
                      <a:lnTo>
                        <a:pt x="218" y="290"/>
                      </a:lnTo>
                      <a:lnTo>
                        <a:pt x="218" y="292"/>
                      </a:lnTo>
                      <a:lnTo>
                        <a:pt x="220" y="296"/>
                      </a:lnTo>
                      <a:lnTo>
                        <a:pt x="220" y="296"/>
                      </a:lnTo>
                      <a:lnTo>
                        <a:pt x="226" y="300"/>
                      </a:lnTo>
                      <a:lnTo>
                        <a:pt x="234" y="304"/>
                      </a:lnTo>
                      <a:lnTo>
                        <a:pt x="244" y="308"/>
                      </a:lnTo>
                      <a:lnTo>
                        <a:pt x="256" y="308"/>
                      </a:lnTo>
                      <a:lnTo>
                        <a:pt x="280" y="308"/>
                      </a:lnTo>
                      <a:lnTo>
                        <a:pt x="302" y="306"/>
                      </a:lnTo>
                      <a:lnTo>
                        <a:pt x="302" y="306"/>
                      </a:lnTo>
                      <a:lnTo>
                        <a:pt x="310" y="306"/>
                      </a:lnTo>
                      <a:lnTo>
                        <a:pt x="316" y="310"/>
                      </a:lnTo>
                      <a:lnTo>
                        <a:pt x="318" y="318"/>
                      </a:lnTo>
                      <a:lnTo>
                        <a:pt x="320" y="326"/>
                      </a:lnTo>
                      <a:lnTo>
                        <a:pt x="318" y="338"/>
                      </a:lnTo>
                      <a:lnTo>
                        <a:pt x="314" y="348"/>
                      </a:lnTo>
                      <a:lnTo>
                        <a:pt x="308" y="360"/>
                      </a:lnTo>
                      <a:lnTo>
                        <a:pt x="300" y="370"/>
                      </a:lnTo>
                      <a:lnTo>
                        <a:pt x="300" y="370"/>
                      </a:lnTo>
                      <a:lnTo>
                        <a:pt x="290" y="380"/>
                      </a:lnTo>
                      <a:lnTo>
                        <a:pt x="280" y="384"/>
                      </a:lnTo>
                      <a:lnTo>
                        <a:pt x="268" y="386"/>
                      </a:lnTo>
                      <a:lnTo>
                        <a:pt x="254" y="386"/>
                      </a:lnTo>
                      <a:lnTo>
                        <a:pt x="224" y="382"/>
                      </a:lnTo>
                      <a:lnTo>
                        <a:pt x="206" y="382"/>
                      </a:lnTo>
                      <a:lnTo>
                        <a:pt x="188" y="384"/>
                      </a:lnTo>
                      <a:lnTo>
                        <a:pt x="188" y="384"/>
                      </a:lnTo>
                      <a:lnTo>
                        <a:pt x="172" y="388"/>
                      </a:lnTo>
                      <a:lnTo>
                        <a:pt x="162" y="392"/>
                      </a:lnTo>
                      <a:lnTo>
                        <a:pt x="154" y="396"/>
                      </a:lnTo>
                      <a:lnTo>
                        <a:pt x="150" y="400"/>
                      </a:lnTo>
                      <a:lnTo>
                        <a:pt x="142" y="404"/>
                      </a:lnTo>
                      <a:lnTo>
                        <a:pt x="130" y="408"/>
                      </a:lnTo>
                      <a:lnTo>
                        <a:pt x="112" y="412"/>
                      </a:lnTo>
                      <a:lnTo>
                        <a:pt x="84" y="418"/>
                      </a:lnTo>
                      <a:lnTo>
                        <a:pt x="84" y="418"/>
                      </a:lnTo>
                      <a:lnTo>
                        <a:pt x="54" y="422"/>
                      </a:lnTo>
                      <a:lnTo>
                        <a:pt x="32" y="428"/>
                      </a:lnTo>
                      <a:lnTo>
                        <a:pt x="16" y="434"/>
                      </a:lnTo>
                      <a:lnTo>
                        <a:pt x="4" y="440"/>
                      </a:lnTo>
                      <a:lnTo>
                        <a:pt x="0" y="448"/>
                      </a:lnTo>
                      <a:lnTo>
                        <a:pt x="0" y="456"/>
                      </a:lnTo>
                      <a:lnTo>
                        <a:pt x="4" y="464"/>
                      </a:lnTo>
                      <a:lnTo>
                        <a:pt x="12" y="472"/>
                      </a:lnTo>
                      <a:lnTo>
                        <a:pt x="12" y="472"/>
                      </a:lnTo>
                      <a:lnTo>
                        <a:pt x="20" y="478"/>
                      </a:lnTo>
                      <a:lnTo>
                        <a:pt x="28" y="482"/>
                      </a:lnTo>
                      <a:lnTo>
                        <a:pt x="38" y="484"/>
                      </a:lnTo>
                      <a:lnTo>
                        <a:pt x="48" y="484"/>
                      </a:lnTo>
                      <a:lnTo>
                        <a:pt x="52" y="486"/>
                      </a:lnTo>
                      <a:lnTo>
                        <a:pt x="56" y="490"/>
                      </a:lnTo>
                      <a:lnTo>
                        <a:pt x="56" y="490"/>
                      </a:lnTo>
                      <a:lnTo>
                        <a:pt x="62" y="494"/>
                      </a:lnTo>
                      <a:lnTo>
                        <a:pt x="68" y="496"/>
                      </a:lnTo>
                      <a:lnTo>
                        <a:pt x="78" y="496"/>
                      </a:lnTo>
                      <a:lnTo>
                        <a:pt x="88" y="496"/>
                      </a:lnTo>
                      <a:lnTo>
                        <a:pt x="92" y="498"/>
                      </a:lnTo>
                      <a:lnTo>
                        <a:pt x="96" y="502"/>
                      </a:lnTo>
                      <a:lnTo>
                        <a:pt x="96" y="502"/>
                      </a:lnTo>
                      <a:lnTo>
                        <a:pt x="102" y="506"/>
                      </a:lnTo>
                      <a:lnTo>
                        <a:pt x="108" y="510"/>
                      </a:lnTo>
                      <a:lnTo>
                        <a:pt x="116" y="514"/>
                      </a:lnTo>
                      <a:lnTo>
                        <a:pt x="124" y="514"/>
                      </a:lnTo>
                      <a:lnTo>
                        <a:pt x="144" y="516"/>
                      </a:lnTo>
                      <a:lnTo>
                        <a:pt x="174" y="516"/>
                      </a:lnTo>
                      <a:lnTo>
                        <a:pt x="174" y="516"/>
                      </a:lnTo>
                      <a:lnTo>
                        <a:pt x="192" y="516"/>
                      </a:lnTo>
                      <a:lnTo>
                        <a:pt x="208" y="514"/>
                      </a:lnTo>
                      <a:lnTo>
                        <a:pt x="238" y="508"/>
                      </a:lnTo>
                      <a:lnTo>
                        <a:pt x="250" y="506"/>
                      </a:lnTo>
                      <a:lnTo>
                        <a:pt x="260" y="506"/>
                      </a:lnTo>
                      <a:lnTo>
                        <a:pt x="268" y="506"/>
                      </a:lnTo>
                      <a:lnTo>
                        <a:pt x="272" y="512"/>
                      </a:lnTo>
                      <a:lnTo>
                        <a:pt x="272" y="512"/>
                      </a:lnTo>
                      <a:lnTo>
                        <a:pt x="272" y="516"/>
                      </a:lnTo>
                      <a:lnTo>
                        <a:pt x="268" y="520"/>
                      </a:lnTo>
                      <a:lnTo>
                        <a:pt x="260" y="524"/>
                      </a:lnTo>
                      <a:lnTo>
                        <a:pt x="248" y="524"/>
                      </a:lnTo>
                      <a:lnTo>
                        <a:pt x="174" y="528"/>
                      </a:lnTo>
                      <a:lnTo>
                        <a:pt x="174" y="528"/>
                      </a:lnTo>
                      <a:lnTo>
                        <a:pt x="128" y="534"/>
                      </a:lnTo>
                      <a:lnTo>
                        <a:pt x="106" y="538"/>
                      </a:lnTo>
                      <a:lnTo>
                        <a:pt x="86" y="542"/>
                      </a:lnTo>
                      <a:lnTo>
                        <a:pt x="72" y="546"/>
                      </a:lnTo>
                      <a:lnTo>
                        <a:pt x="62" y="552"/>
                      </a:lnTo>
                      <a:lnTo>
                        <a:pt x="60" y="554"/>
                      </a:lnTo>
                      <a:lnTo>
                        <a:pt x="62" y="558"/>
                      </a:lnTo>
                      <a:lnTo>
                        <a:pt x="64" y="562"/>
                      </a:lnTo>
                      <a:lnTo>
                        <a:pt x="68" y="564"/>
                      </a:lnTo>
                      <a:lnTo>
                        <a:pt x="68" y="564"/>
                      </a:lnTo>
                      <a:lnTo>
                        <a:pt x="84" y="570"/>
                      </a:lnTo>
                      <a:lnTo>
                        <a:pt x="102" y="574"/>
                      </a:lnTo>
                      <a:lnTo>
                        <a:pt x="140" y="580"/>
                      </a:lnTo>
                      <a:lnTo>
                        <a:pt x="154" y="584"/>
                      </a:lnTo>
                      <a:lnTo>
                        <a:pt x="162" y="586"/>
                      </a:lnTo>
                      <a:lnTo>
                        <a:pt x="162" y="588"/>
                      </a:lnTo>
                      <a:lnTo>
                        <a:pt x="160" y="590"/>
                      </a:lnTo>
                      <a:lnTo>
                        <a:pt x="148" y="594"/>
                      </a:lnTo>
                      <a:lnTo>
                        <a:pt x="148" y="594"/>
                      </a:lnTo>
                      <a:lnTo>
                        <a:pt x="136" y="598"/>
                      </a:lnTo>
                      <a:lnTo>
                        <a:pt x="132" y="602"/>
                      </a:lnTo>
                      <a:lnTo>
                        <a:pt x="132" y="604"/>
                      </a:lnTo>
                      <a:lnTo>
                        <a:pt x="132" y="606"/>
                      </a:lnTo>
                      <a:lnTo>
                        <a:pt x="136" y="608"/>
                      </a:lnTo>
                      <a:lnTo>
                        <a:pt x="146" y="614"/>
                      </a:lnTo>
                      <a:lnTo>
                        <a:pt x="182" y="624"/>
                      </a:lnTo>
                      <a:lnTo>
                        <a:pt x="224" y="636"/>
                      </a:lnTo>
                      <a:lnTo>
                        <a:pt x="224" y="636"/>
                      </a:lnTo>
                      <a:lnTo>
                        <a:pt x="242" y="642"/>
                      </a:lnTo>
                      <a:lnTo>
                        <a:pt x="248" y="642"/>
                      </a:lnTo>
                      <a:lnTo>
                        <a:pt x="248" y="642"/>
                      </a:lnTo>
                      <a:lnTo>
                        <a:pt x="248" y="640"/>
                      </a:lnTo>
                      <a:lnTo>
                        <a:pt x="242" y="634"/>
                      </a:lnTo>
                      <a:lnTo>
                        <a:pt x="230" y="622"/>
                      </a:lnTo>
                      <a:lnTo>
                        <a:pt x="228" y="618"/>
                      </a:lnTo>
                      <a:lnTo>
                        <a:pt x="228" y="616"/>
                      </a:lnTo>
                      <a:lnTo>
                        <a:pt x="232" y="614"/>
                      </a:lnTo>
                      <a:lnTo>
                        <a:pt x="232" y="614"/>
                      </a:lnTo>
                      <a:lnTo>
                        <a:pt x="238" y="612"/>
                      </a:lnTo>
                      <a:lnTo>
                        <a:pt x="242" y="614"/>
                      </a:lnTo>
                      <a:lnTo>
                        <a:pt x="246" y="620"/>
                      </a:lnTo>
                      <a:lnTo>
                        <a:pt x="250" y="622"/>
                      </a:lnTo>
                      <a:lnTo>
                        <a:pt x="254" y="622"/>
                      </a:lnTo>
                      <a:lnTo>
                        <a:pt x="262" y="622"/>
                      </a:lnTo>
                      <a:lnTo>
                        <a:pt x="272" y="618"/>
                      </a:lnTo>
                      <a:lnTo>
                        <a:pt x="272" y="618"/>
                      </a:lnTo>
                      <a:lnTo>
                        <a:pt x="282" y="614"/>
                      </a:lnTo>
                      <a:lnTo>
                        <a:pt x="286" y="614"/>
                      </a:lnTo>
                      <a:lnTo>
                        <a:pt x="286" y="616"/>
                      </a:lnTo>
                      <a:lnTo>
                        <a:pt x="286" y="618"/>
                      </a:lnTo>
                      <a:lnTo>
                        <a:pt x="284" y="622"/>
                      </a:lnTo>
                      <a:lnTo>
                        <a:pt x="286" y="626"/>
                      </a:lnTo>
                      <a:lnTo>
                        <a:pt x="290" y="630"/>
                      </a:lnTo>
                      <a:lnTo>
                        <a:pt x="300" y="630"/>
                      </a:lnTo>
                      <a:lnTo>
                        <a:pt x="300" y="630"/>
                      </a:lnTo>
                      <a:lnTo>
                        <a:pt x="312" y="630"/>
                      </a:lnTo>
                      <a:lnTo>
                        <a:pt x="320" y="626"/>
                      </a:lnTo>
                      <a:lnTo>
                        <a:pt x="326" y="622"/>
                      </a:lnTo>
                      <a:lnTo>
                        <a:pt x="330" y="618"/>
                      </a:lnTo>
                      <a:lnTo>
                        <a:pt x="334" y="616"/>
                      </a:lnTo>
                      <a:lnTo>
                        <a:pt x="338" y="614"/>
                      </a:lnTo>
                      <a:lnTo>
                        <a:pt x="344" y="614"/>
                      </a:lnTo>
                      <a:lnTo>
                        <a:pt x="350" y="620"/>
                      </a:lnTo>
                      <a:lnTo>
                        <a:pt x="350" y="620"/>
                      </a:lnTo>
                      <a:lnTo>
                        <a:pt x="358" y="624"/>
                      </a:lnTo>
                      <a:lnTo>
                        <a:pt x="364" y="624"/>
                      </a:lnTo>
                      <a:lnTo>
                        <a:pt x="368" y="622"/>
                      </a:lnTo>
                      <a:lnTo>
                        <a:pt x="370" y="618"/>
                      </a:lnTo>
                      <a:lnTo>
                        <a:pt x="374" y="614"/>
                      </a:lnTo>
                      <a:lnTo>
                        <a:pt x="380" y="610"/>
                      </a:lnTo>
                      <a:lnTo>
                        <a:pt x="386" y="610"/>
                      </a:lnTo>
                      <a:lnTo>
                        <a:pt x="396" y="612"/>
                      </a:lnTo>
                      <a:lnTo>
                        <a:pt x="396" y="612"/>
                      </a:lnTo>
                      <a:lnTo>
                        <a:pt x="408" y="616"/>
                      </a:lnTo>
                      <a:lnTo>
                        <a:pt x="420" y="618"/>
                      </a:lnTo>
                      <a:lnTo>
                        <a:pt x="446" y="618"/>
                      </a:lnTo>
                      <a:lnTo>
                        <a:pt x="468" y="620"/>
                      </a:lnTo>
                      <a:lnTo>
                        <a:pt x="476" y="622"/>
                      </a:lnTo>
                      <a:lnTo>
                        <a:pt x="484" y="628"/>
                      </a:lnTo>
                      <a:lnTo>
                        <a:pt x="484" y="628"/>
                      </a:lnTo>
                      <a:lnTo>
                        <a:pt x="488" y="632"/>
                      </a:lnTo>
                      <a:lnTo>
                        <a:pt x="492" y="634"/>
                      </a:lnTo>
                      <a:lnTo>
                        <a:pt x="500" y="634"/>
                      </a:lnTo>
                      <a:lnTo>
                        <a:pt x="506" y="634"/>
                      </a:lnTo>
                      <a:lnTo>
                        <a:pt x="512" y="634"/>
                      </a:lnTo>
                      <a:lnTo>
                        <a:pt x="522" y="638"/>
                      </a:lnTo>
                      <a:lnTo>
                        <a:pt x="534" y="642"/>
                      </a:lnTo>
                      <a:lnTo>
                        <a:pt x="534" y="642"/>
                      </a:lnTo>
                      <a:lnTo>
                        <a:pt x="560" y="654"/>
                      </a:lnTo>
                      <a:lnTo>
                        <a:pt x="578" y="664"/>
                      </a:lnTo>
                      <a:lnTo>
                        <a:pt x="584" y="666"/>
                      </a:lnTo>
                      <a:lnTo>
                        <a:pt x="584" y="670"/>
                      </a:lnTo>
                      <a:lnTo>
                        <a:pt x="584" y="674"/>
                      </a:lnTo>
                      <a:lnTo>
                        <a:pt x="578" y="680"/>
                      </a:lnTo>
                      <a:lnTo>
                        <a:pt x="578" y="680"/>
                      </a:lnTo>
                      <a:lnTo>
                        <a:pt x="576" y="684"/>
                      </a:lnTo>
                      <a:lnTo>
                        <a:pt x="576" y="688"/>
                      </a:lnTo>
                      <a:lnTo>
                        <a:pt x="578" y="692"/>
                      </a:lnTo>
                      <a:lnTo>
                        <a:pt x="582" y="696"/>
                      </a:lnTo>
                      <a:lnTo>
                        <a:pt x="596" y="704"/>
                      </a:lnTo>
                      <a:lnTo>
                        <a:pt x="612" y="714"/>
                      </a:lnTo>
                      <a:lnTo>
                        <a:pt x="642" y="734"/>
                      </a:lnTo>
                      <a:lnTo>
                        <a:pt x="652" y="742"/>
                      </a:lnTo>
                      <a:lnTo>
                        <a:pt x="654" y="746"/>
                      </a:lnTo>
                      <a:lnTo>
                        <a:pt x="654" y="750"/>
                      </a:lnTo>
                      <a:lnTo>
                        <a:pt x="654" y="750"/>
                      </a:lnTo>
                      <a:lnTo>
                        <a:pt x="650" y="756"/>
                      </a:lnTo>
                      <a:lnTo>
                        <a:pt x="644" y="764"/>
                      </a:lnTo>
                      <a:lnTo>
                        <a:pt x="632" y="776"/>
                      </a:lnTo>
                      <a:lnTo>
                        <a:pt x="628" y="780"/>
                      </a:lnTo>
                      <a:lnTo>
                        <a:pt x="628" y="782"/>
                      </a:lnTo>
                      <a:lnTo>
                        <a:pt x="632" y="784"/>
                      </a:lnTo>
                      <a:lnTo>
                        <a:pt x="642" y="780"/>
                      </a:lnTo>
                      <a:lnTo>
                        <a:pt x="642" y="780"/>
                      </a:lnTo>
                      <a:lnTo>
                        <a:pt x="660" y="776"/>
                      </a:lnTo>
                      <a:lnTo>
                        <a:pt x="666" y="776"/>
                      </a:lnTo>
                      <a:lnTo>
                        <a:pt x="668" y="776"/>
                      </a:lnTo>
                      <a:lnTo>
                        <a:pt x="670" y="782"/>
                      </a:lnTo>
                      <a:lnTo>
                        <a:pt x="674" y="786"/>
                      </a:lnTo>
                      <a:lnTo>
                        <a:pt x="678" y="790"/>
                      </a:lnTo>
                      <a:lnTo>
                        <a:pt x="678" y="790"/>
                      </a:lnTo>
                      <a:lnTo>
                        <a:pt x="684" y="794"/>
                      </a:lnTo>
                      <a:lnTo>
                        <a:pt x="686" y="798"/>
                      </a:lnTo>
                      <a:lnTo>
                        <a:pt x="684" y="802"/>
                      </a:lnTo>
                      <a:lnTo>
                        <a:pt x="682" y="806"/>
                      </a:lnTo>
                      <a:lnTo>
                        <a:pt x="680" y="810"/>
                      </a:lnTo>
                      <a:lnTo>
                        <a:pt x="680" y="814"/>
                      </a:lnTo>
                      <a:lnTo>
                        <a:pt x="686" y="818"/>
                      </a:lnTo>
                      <a:lnTo>
                        <a:pt x="696" y="824"/>
                      </a:lnTo>
                      <a:lnTo>
                        <a:pt x="696" y="824"/>
                      </a:lnTo>
                      <a:lnTo>
                        <a:pt x="704" y="828"/>
                      </a:lnTo>
                      <a:lnTo>
                        <a:pt x="708" y="834"/>
                      </a:lnTo>
                      <a:lnTo>
                        <a:pt x="706" y="838"/>
                      </a:lnTo>
                      <a:lnTo>
                        <a:pt x="702" y="844"/>
                      </a:lnTo>
                      <a:lnTo>
                        <a:pt x="700" y="850"/>
                      </a:lnTo>
                      <a:lnTo>
                        <a:pt x="698" y="854"/>
                      </a:lnTo>
                      <a:lnTo>
                        <a:pt x="702" y="858"/>
                      </a:lnTo>
                      <a:lnTo>
                        <a:pt x="710" y="862"/>
                      </a:lnTo>
                      <a:lnTo>
                        <a:pt x="710" y="862"/>
                      </a:lnTo>
                      <a:lnTo>
                        <a:pt x="720" y="864"/>
                      </a:lnTo>
                      <a:lnTo>
                        <a:pt x="726" y="870"/>
                      </a:lnTo>
                      <a:lnTo>
                        <a:pt x="730" y="876"/>
                      </a:lnTo>
                      <a:lnTo>
                        <a:pt x="730" y="882"/>
                      </a:lnTo>
                      <a:lnTo>
                        <a:pt x="728" y="888"/>
                      </a:lnTo>
                      <a:lnTo>
                        <a:pt x="722" y="894"/>
                      </a:lnTo>
                      <a:lnTo>
                        <a:pt x="716" y="898"/>
                      </a:lnTo>
                      <a:lnTo>
                        <a:pt x="706" y="902"/>
                      </a:lnTo>
                      <a:lnTo>
                        <a:pt x="706" y="902"/>
                      </a:lnTo>
                      <a:lnTo>
                        <a:pt x="698" y="904"/>
                      </a:lnTo>
                      <a:lnTo>
                        <a:pt x="694" y="906"/>
                      </a:lnTo>
                      <a:lnTo>
                        <a:pt x="690" y="910"/>
                      </a:lnTo>
                      <a:lnTo>
                        <a:pt x="690" y="916"/>
                      </a:lnTo>
                      <a:lnTo>
                        <a:pt x="690" y="922"/>
                      </a:lnTo>
                      <a:lnTo>
                        <a:pt x="694" y="928"/>
                      </a:lnTo>
                      <a:lnTo>
                        <a:pt x="704" y="942"/>
                      </a:lnTo>
                      <a:lnTo>
                        <a:pt x="704" y="942"/>
                      </a:lnTo>
                      <a:lnTo>
                        <a:pt x="708" y="948"/>
                      </a:lnTo>
                      <a:lnTo>
                        <a:pt x="708" y="952"/>
                      </a:lnTo>
                      <a:lnTo>
                        <a:pt x="704" y="956"/>
                      </a:lnTo>
                      <a:lnTo>
                        <a:pt x="698" y="956"/>
                      </a:lnTo>
                      <a:lnTo>
                        <a:pt x="686" y="960"/>
                      </a:lnTo>
                      <a:lnTo>
                        <a:pt x="682" y="960"/>
                      </a:lnTo>
                      <a:lnTo>
                        <a:pt x="684" y="964"/>
                      </a:lnTo>
                      <a:lnTo>
                        <a:pt x="684" y="964"/>
                      </a:lnTo>
                      <a:lnTo>
                        <a:pt x="690" y="972"/>
                      </a:lnTo>
                      <a:lnTo>
                        <a:pt x="696" y="980"/>
                      </a:lnTo>
                      <a:lnTo>
                        <a:pt x="698" y="984"/>
                      </a:lnTo>
                      <a:lnTo>
                        <a:pt x="702" y="986"/>
                      </a:lnTo>
                      <a:lnTo>
                        <a:pt x="706" y="986"/>
                      </a:lnTo>
                      <a:lnTo>
                        <a:pt x="710" y="984"/>
                      </a:lnTo>
                      <a:lnTo>
                        <a:pt x="710" y="984"/>
                      </a:lnTo>
                      <a:lnTo>
                        <a:pt x="716" y="984"/>
                      </a:lnTo>
                      <a:lnTo>
                        <a:pt x="722" y="984"/>
                      </a:lnTo>
                      <a:lnTo>
                        <a:pt x="738" y="988"/>
                      </a:lnTo>
                      <a:lnTo>
                        <a:pt x="744" y="990"/>
                      </a:lnTo>
                      <a:lnTo>
                        <a:pt x="752" y="988"/>
                      </a:lnTo>
                      <a:lnTo>
                        <a:pt x="758" y="984"/>
                      </a:lnTo>
                      <a:lnTo>
                        <a:pt x="764" y="974"/>
                      </a:lnTo>
                      <a:lnTo>
                        <a:pt x="764" y="974"/>
                      </a:lnTo>
                      <a:lnTo>
                        <a:pt x="768" y="970"/>
                      </a:lnTo>
                      <a:lnTo>
                        <a:pt x="770" y="966"/>
                      </a:lnTo>
                      <a:lnTo>
                        <a:pt x="780" y="960"/>
                      </a:lnTo>
                      <a:lnTo>
                        <a:pt x="790" y="960"/>
                      </a:lnTo>
                      <a:lnTo>
                        <a:pt x="800" y="960"/>
                      </a:lnTo>
                      <a:lnTo>
                        <a:pt x="808" y="962"/>
                      </a:lnTo>
                      <a:lnTo>
                        <a:pt x="816" y="966"/>
                      </a:lnTo>
                      <a:lnTo>
                        <a:pt x="818" y="970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2" y="978"/>
                      </a:lnTo>
                      <a:lnTo>
                        <a:pt x="810" y="980"/>
                      </a:lnTo>
                      <a:lnTo>
                        <a:pt x="812" y="982"/>
                      </a:lnTo>
                      <a:lnTo>
                        <a:pt x="818" y="982"/>
                      </a:lnTo>
                      <a:lnTo>
                        <a:pt x="822" y="984"/>
                      </a:lnTo>
                      <a:lnTo>
                        <a:pt x="828" y="986"/>
                      </a:lnTo>
                      <a:lnTo>
                        <a:pt x="828" y="990"/>
                      </a:lnTo>
                      <a:lnTo>
                        <a:pt x="826" y="994"/>
                      </a:lnTo>
                      <a:lnTo>
                        <a:pt x="826" y="994"/>
                      </a:lnTo>
                      <a:lnTo>
                        <a:pt x="824" y="998"/>
                      </a:lnTo>
                      <a:lnTo>
                        <a:pt x="824" y="1000"/>
                      </a:lnTo>
                      <a:lnTo>
                        <a:pt x="828" y="1006"/>
                      </a:lnTo>
                      <a:lnTo>
                        <a:pt x="836" y="1010"/>
                      </a:lnTo>
                      <a:lnTo>
                        <a:pt x="846" y="1014"/>
                      </a:lnTo>
                      <a:lnTo>
                        <a:pt x="866" y="1020"/>
                      </a:lnTo>
                      <a:lnTo>
                        <a:pt x="872" y="1022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68" y="1034"/>
                      </a:lnTo>
                      <a:lnTo>
                        <a:pt x="866" y="1040"/>
                      </a:lnTo>
                      <a:lnTo>
                        <a:pt x="868" y="1044"/>
                      </a:lnTo>
                      <a:lnTo>
                        <a:pt x="874" y="1050"/>
                      </a:lnTo>
                      <a:lnTo>
                        <a:pt x="874" y="1050"/>
                      </a:lnTo>
                      <a:lnTo>
                        <a:pt x="874" y="1052"/>
                      </a:lnTo>
                      <a:lnTo>
                        <a:pt x="872" y="1054"/>
                      </a:lnTo>
                      <a:lnTo>
                        <a:pt x="862" y="1052"/>
                      </a:lnTo>
                      <a:lnTo>
                        <a:pt x="848" y="1048"/>
                      </a:lnTo>
                      <a:lnTo>
                        <a:pt x="832" y="1040"/>
                      </a:lnTo>
                      <a:lnTo>
                        <a:pt x="832" y="1040"/>
                      </a:lnTo>
                      <a:lnTo>
                        <a:pt x="822" y="1036"/>
                      </a:lnTo>
                      <a:lnTo>
                        <a:pt x="810" y="1032"/>
                      </a:lnTo>
                      <a:lnTo>
                        <a:pt x="784" y="1028"/>
                      </a:lnTo>
                      <a:lnTo>
                        <a:pt x="758" y="1028"/>
                      </a:lnTo>
                      <a:lnTo>
                        <a:pt x="748" y="1030"/>
                      </a:lnTo>
                      <a:lnTo>
                        <a:pt x="742" y="1032"/>
                      </a:lnTo>
                      <a:lnTo>
                        <a:pt x="742" y="1032"/>
                      </a:lnTo>
                      <a:lnTo>
                        <a:pt x="738" y="1036"/>
                      </a:lnTo>
                      <a:lnTo>
                        <a:pt x="740" y="1042"/>
                      </a:lnTo>
                      <a:lnTo>
                        <a:pt x="744" y="1046"/>
                      </a:lnTo>
                      <a:lnTo>
                        <a:pt x="750" y="1050"/>
                      </a:lnTo>
                      <a:lnTo>
                        <a:pt x="764" y="1056"/>
                      </a:lnTo>
                      <a:lnTo>
                        <a:pt x="782" y="1060"/>
                      </a:lnTo>
                      <a:lnTo>
                        <a:pt x="782" y="1060"/>
                      </a:lnTo>
                      <a:lnTo>
                        <a:pt x="796" y="1060"/>
                      </a:lnTo>
                      <a:lnTo>
                        <a:pt x="804" y="1064"/>
                      </a:lnTo>
                      <a:lnTo>
                        <a:pt x="810" y="1068"/>
                      </a:lnTo>
                      <a:lnTo>
                        <a:pt x="816" y="1072"/>
                      </a:lnTo>
                      <a:lnTo>
                        <a:pt x="820" y="1078"/>
                      </a:lnTo>
                      <a:lnTo>
                        <a:pt x="824" y="1082"/>
                      </a:lnTo>
                      <a:lnTo>
                        <a:pt x="832" y="1086"/>
                      </a:lnTo>
                      <a:lnTo>
                        <a:pt x="844" y="1088"/>
                      </a:lnTo>
                      <a:lnTo>
                        <a:pt x="844" y="1088"/>
                      </a:lnTo>
                      <a:lnTo>
                        <a:pt x="856" y="1090"/>
                      </a:lnTo>
                      <a:lnTo>
                        <a:pt x="864" y="1092"/>
                      </a:lnTo>
                      <a:lnTo>
                        <a:pt x="868" y="1096"/>
                      </a:lnTo>
                      <a:lnTo>
                        <a:pt x="870" y="1098"/>
                      </a:lnTo>
                      <a:lnTo>
                        <a:pt x="866" y="1108"/>
                      </a:lnTo>
                      <a:lnTo>
                        <a:pt x="866" y="1112"/>
                      </a:lnTo>
                      <a:lnTo>
                        <a:pt x="868" y="1118"/>
                      </a:lnTo>
                      <a:lnTo>
                        <a:pt x="868" y="1118"/>
                      </a:lnTo>
                      <a:lnTo>
                        <a:pt x="872" y="1122"/>
                      </a:lnTo>
                      <a:lnTo>
                        <a:pt x="876" y="1120"/>
                      </a:lnTo>
                      <a:lnTo>
                        <a:pt x="880" y="1118"/>
                      </a:lnTo>
                      <a:lnTo>
                        <a:pt x="882" y="1114"/>
                      </a:lnTo>
                      <a:lnTo>
                        <a:pt x="888" y="1106"/>
                      </a:lnTo>
                      <a:lnTo>
                        <a:pt x="888" y="1106"/>
                      </a:lnTo>
                      <a:lnTo>
                        <a:pt x="890" y="1110"/>
                      </a:lnTo>
                      <a:lnTo>
                        <a:pt x="890" y="1110"/>
                      </a:lnTo>
                      <a:lnTo>
                        <a:pt x="888" y="1116"/>
                      </a:lnTo>
                      <a:lnTo>
                        <a:pt x="888" y="1122"/>
                      </a:lnTo>
                      <a:lnTo>
                        <a:pt x="882" y="1134"/>
                      </a:lnTo>
                      <a:lnTo>
                        <a:pt x="876" y="1148"/>
                      </a:lnTo>
                      <a:lnTo>
                        <a:pt x="872" y="1164"/>
                      </a:lnTo>
                      <a:lnTo>
                        <a:pt x="872" y="1164"/>
                      </a:lnTo>
                      <a:lnTo>
                        <a:pt x="870" y="1170"/>
                      </a:lnTo>
                      <a:lnTo>
                        <a:pt x="872" y="1176"/>
                      </a:lnTo>
                      <a:lnTo>
                        <a:pt x="876" y="1182"/>
                      </a:lnTo>
                      <a:lnTo>
                        <a:pt x="876" y="1184"/>
                      </a:lnTo>
                      <a:lnTo>
                        <a:pt x="876" y="1186"/>
                      </a:lnTo>
                      <a:lnTo>
                        <a:pt x="866" y="1192"/>
                      </a:lnTo>
                      <a:lnTo>
                        <a:pt x="866" y="1192"/>
                      </a:lnTo>
                      <a:lnTo>
                        <a:pt x="858" y="1194"/>
                      </a:lnTo>
                      <a:lnTo>
                        <a:pt x="850" y="1196"/>
                      </a:lnTo>
                      <a:lnTo>
                        <a:pt x="838" y="1192"/>
                      </a:lnTo>
                      <a:lnTo>
                        <a:pt x="828" y="1190"/>
                      </a:lnTo>
                      <a:lnTo>
                        <a:pt x="822" y="1190"/>
                      </a:lnTo>
                      <a:lnTo>
                        <a:pt x="818" y="1194"/>
                      </a:lnTo>
                      <a:lnTo>
                        <a:pt x="818" y="1194"/>
                      </a:lnTo>
                      <a:lnTo>
                        <a:pt x="812" y="1196"/>
                      </a:lnTo>
                      <a:lnTo>
                        <a:pt x="806" y="1198"/>
                      </a:lnTo>
                      <a:lnTo>
                        <a:pt x="796" y="1202"/>
                      </a:lnTo>
                      <a:lnTo>
                        <a:pt x="788" y="1204"/>
                      </a:lnTo>
                      <a:lnTo>
                        <a:pt x="786" y="1206"/>
                      </a:lnTo>
                      <a:lnTo>
                        <a:pt x="788" y="1210"/>
                      </a:lnTo>
                      <a:lnTo>
                        <a:pt x="788" y="1210"/>
                      </a:lnTo>
                      <a:lnTo>
                        <a:pt x="788" y="1212"/>
                      </a:lnTo>
                      <a:lnTo>
                        <a:pt x="788" y="1214"/>
                      </a:lnTo>
                      <a:lnTo>
                        <a:pt x="784" y="1214"/>
                      </a:lnTo>
                      <a:lnTo>
                        <a:pt x="784" y="1216"/>
                      </a:lnTo>
                      <a:lnTo>
                        <a:pt x="784" y="1216"/>
                      </a:lnTo>
                      <a:lnTo>
                        <a:pt x="790" y="1222"/>
                      </a:lnTo>
                      <a:lnTo>
                        <a:pt x="790" y="1222"/>
                      </a:lnTo>
                      <a:lnTo>
                        <a:pt x="794" y="1226"/>
                      </a:lnTo>
                      <a:lnTo>
                        <a:pt x="794" y="1228"/>
                      </a:lnTo>
                      <a:lnTo>
                        <a:pt x="792" y="1232"/>
                      </a:lnTo>
                      <a:lnTo>
                        <a:pt x="788" y="1234"/>
                      </a:lnTo>
                      <a:lnTo>
                        <a:pt x="778" y="1240"/>
                      </a:lnTo>
                      <a:lnTo>
                        <a:pt x="774" y="1242"/>
                      </a:lnTo>
                      <a:lnTo>
                        <a:pt x="774" y="1246"/>
                      </a:lnTo>
                      <a:lnTo>
                        <a:pt x="774" y="1246"/>
                      </a:lnTo>
                      <a:lnTo>
                        <a:pt x="774" y="1252"/>
                      </a:lnTo>
                      <a:lnTo>
                        <a:pt x="772" y="1260"/>
                      </a:lnTo>
                      <a:lnTo>
                        <a:pt x="762" y="1284"/>
                      </a:lnTo>
                      <a:lnTo>
                        <a:pt x="762" y="1284"/>
                      </a:lnTo>
                      <a:lnTo>
                        <a:pt x="762" y="1292"/>
                      </a:lnTo>
                      <a:lnTo>
                        <a:pt x="762" y="1296"/>
                      </a:lnTo>
                      <a:lnTo>
                        <a:pt x="766" y="1300"/>
                      </a:lnTo>
                      <a:lnTo>
                        <a:pt x="772" y="1302"/>
                      </a:lnTo>
                      <a:lnTo>
                        <a:pt x="788" y="1306"/>
                      </a:lnTo>
                      <a:lnTo>
                        <a:pt x="810" y="1306"/>
                      </a:lnTo>
                      <a:lnTo>
                        <a:pt x="810" y="1306"/>
                      </a:lnTo>
                      <a:lnTo>
                        <a:pt x="800" y="1312"/>
                      </a:lnTo>
                      <a:lnTo>
                        <a:pt x="790" y="1320"/>
                      </a:lnTo>
                      <a:lnTo>
                        <a:pt x="782" y="1328"/>
                      </a:lnTo>
                      <a:lnTo>
                        <a:pt x="776" y="1338"/>
                      </a:lnTo>
                      <a:lnTo>
                        <a:pt x="772" y="1346"/>
                      </a:lnTo>
                      <a:lnTo>
                        <a:pt x="772" y="1354"/>
                      </a:lnTo>
                      <a:lnTo>
                        <a:pt x="774" y="1362"/>
                      </a:lnTo>
                      <a:lnTo>
                        <a:pt x="780" y="1368"/>
                      </a:lnTo>
                      <a:lnTo>
                        <a:pt x="780" y="1368"/>
                      </a:lnTo>
                      <a:lnTo>
                        <a:pt x="786" y="1374"/>
                      </a:lnTo>
                      <a:lnTo>
                        <a:pt x="790" y="1378"/>
                      </a:lnTo>
                      <a:lnTo>
                        <a:pt x="792" y="1384"/>
                      </a:lnTo>
                      <a:lnTo>
                        <a:pt x="792" y="1390"/>
                      </a:lnTo>
                      <a:lnTo>
                        <a:pt x="792" y="1392"/>
                      </a:lnTo>
                      <a:lnTo>
                        <a:pt x="796" y="1392"/>
                      </a:lnTo>
                      <a:lnTo>
                        <a:pt x="796" y="1392"/>
                      </a:lnTo>
                      <a:lnTo>
                        <a:pt x="806" y="1394"/>
                      </a:lnTo>
                      <a:lnTo>
                        <a:pt x="812" y="1400"/>
                      </a:lnTo>
                      <a:lnTo>
                        <a:pt x="818" y="1406"/>
                      </a:lnTo>
                      <a:lnTo>
                        <a:pt x="818" y="1410"/>
                      </a:lnTo>
                      <a:lnTo>
                        <a:pt x="818" y="1414"/>
                      </a:lnTo>
                      <a:lnTo>
                        <a:pt x="818" y="1414"/>
                      </a:lnTo>
                      <a:lnTo>
                        <a:pt x="818" y="1420"/>
                      </a:lnTo>
                      <a:lnTo>
                        <a:pt x="818" y="1422"/>
                      </a:lnTo>
                      <a:lnTo>
                        <a:pt x="824" y="1426"/>
                      </a:lnTo>
                      <a:lnTo>
                        <a:pt x="828" y="1430"/>
                      </a:lnTo>
                      <a:lnTo>
                        <a:pt x="830" y="1434"/>
                      </a:lnTo>
                      <a:lnTo>
                        <a:pt x="830" y="1440"/>
                      </a:lnTo>
                      <a:lnTo>
                        <a:pt x="830" y="1440"/>
                      </a:lnTo>
                      <a:lnTo>
                        <a:pt x="830" y="1450"/>
                      </a:lnTo>
                      <a:lnTo>
                        <a:pt x="834" y="1452"/>
                      </a:lnTo>
                      <a:lnTo>
                        <a:pt x="836" y="1454"/>
                      </a:lnTo>
                      <a:lnTo>
                        <a:pt x="836" y="1462"/>
                      </a:lnTo>
                      <a:lnTo>
                        <a:pt x="836" y="1462"/>
                      </a:lnTo>
                      <a:lnTo>
                        <a:pt x="836" y="1476"/>
                      </a:lnTo>
                      <a:lnTo>
                        <a:pt x="836" y="1482"/>
                      </a:lnTo>
                      <a:lnTo>
                        <a:pt x="840" y="1488"/>
                      </a:lnTo>
                      <a:lnTo>
                        <a:pt x="842" y="1490"/>
                      </a:lnTo>
                      <a:lnTo>
                        <a:pt x="848" y="1488"/>
                      </a:lnTo>
                      <a:lnTo>
                        <a:pt x="852" y="1482"/>
                      </a:lnTo>
                      <a:lnTo>
                        <a:pt x="860" y="1470"/>
                      </a:lnTo>
                      <a:lnTo>
                        <a:pt x="860" y="1470"/>
                      </a:lnTo>
                      <a:lnTo>
                        <a:pt x="870" y="1454"/>
                      </a:lnTo>
                      <a:lnTo>
                        <a:pt x="872" y="1454"/>
                      </a:lnTo>
                      <a:lnTo>
                        <a:pt x="874" y="1456"/>
                      </a:lnTo>
                      <a:lnTo>
                        <a:pt x="876" y="1462"/>
                      </a:lnTo>
                      <a:lnTo>
                        <a:pt x="878" y="1462"/>
                      </a:lnTo>
                      <a:lnTo>
                        <a:pt x="882" y="1460"/>
                      </a:lnTo>
                      <a:lnTo>
                        <a:pt x="882" y="1460"/>
                      </a:lnTo>
                      <a:lnTo>
                        <a:pt x="888" y="1456"/>
                      </a:lnTo>
                      <a:lnTo>
                        <a:pt x="894" y="1454"/>
                      </a:lnTo>
                      <a:lnTo>
                        <a:pt x="900" y="1452"/>
                      </a:lnTo>
                      <a:lnTo>
                        <a:pt x="906" y="1454"/>
                      </a:lnTo>
                      <a:lnTo>
                        <a:pt x="912" y="1456"/>
                      </a:lnTo>
                      <a:lnTo>
                        <a:pt x="916" y="1458"/>
                      </a:lnTo>
                      <a:lnTo>
                        <a:pt x="918" y="1464"/>
                      </a:lnTo>
                      <a:lnTo>
                        <a:pt x="920" y="1470"/>
                      </a:lnTo>
                      <a:lnTo>
                        <a:pt x="920" y="1470"/>
                      </a:lnTo>
                      <a:lnTo>
                        <a:pt x="922" y="1474"/>
                      </a:lnTo>
                      <a:lnTo>
                        <a:pt x="920" y="1474"/>
                      </a:lnTo>
                      <a:lnTo>
                        <a:pt x="912" y="1470"/>
                      </a:lnTo>
                      <a:lnTo>
                        <a:pt x="902" y="1464"/>
                      </a:lnTo>
                      <a:lnTo>
                        <a:pt x="896" y="1462"/>
                      </a:lnTo>
                      <a:lnTo>
                        <a:pt x="890" y="1464"/>
                      </a:lnTo>
                      <a:lnTo>
                        <a:pt x="890" y="1464"/>
                      </a:lnTo>
                      <a:lnTo>
                        <a:pt x="888" y="1466"/>
                      </a:lnTo>
                      <a:lnTo>
                        <a:pt x="888" y="1468"/>
                      </a:lnTo>
                      <a:lnTo>
                        <a:pt x="894" y="1474"/>
                      </a:lnTo>
                      <a:lnTo>
                        <a:pt x="898" y="1474"/>
                      </a:lnTo>
                      <a:lnTo>
                        <a:pt x="898" y="1476"/>
                      </a:lnTo>
                      <a:lnTo>
                        <a:pt x="896" y="1478"/>
                      </a:lnTo>
                      <a:lnTo>
                        <a:pt x="890" y="1478"/>
                      </a:lnTo>
                      <a:lnTo>
                        <a:pt x="890" y="1478"/>
                      </a:lnTo>
                      <a:lnTo>
                        <a:pt x="884" y="1480"/>
                      </a:lnTo>
                      <a:lnTo>
                        <a:pt x="880" y="1480"/>
                      </a:lnTo>
                      <a:lnTo>
                        <a:pt x="880" y="1484"/>
                      </a:lnTo>
                      <a:lnTo>
                        <a:pt x="880" y="1486"/>
                      </a:lnTo>
                      <a:lnTo>
                        <a:pt x="880" y="1488"/>
                      </a:lnTo>
                      <a:lnTo>
                        <a:pt x="880" y="1490"/>
                      </a:lnTo>
                      <a:lnTo>
                        <a:pt x="876" y="1492"/>
                      </a:lnTo>
                      <a:lnTo>
                        <a:pt x="868" y="1492"/>
                      </a:lnTo>
                      <a:lnTo>
                        <a:pt x="868" y="1492"/>
                      </a:lnTo>
                      <a:lnTo>
                        <a:pt x="856" y="1494"/>
                      </a:lnTo>
                      <a:lnTo>
                        <a:pt x="856" y="1496"/>
                      </a:lnTo>
                      <a:lnTo>
                        <a:pt x="856" y="1496"/>
                      </a:lnTo>
                      <a:lnTo>
                        <a:pt x="860" y="1500"/>
                      </a:lnTo>
                      <a:lnTo>
                        <a:pt x="860" y="1502"/>
                      </a:lnTo>
                      <a:lnTo>
                        <a:pt x="858" y="1504"/>
                      </a:lnTo>
                      <a:lnTo>
                        <a:pt x="858" y="1504"/>
                      </a:lnTo>
                      <a:lnTo>
                        <a:pt x="854" y="1506"/>
                      </a:lnTo>
                      <a:lnTo>
                        <a:pt x="854" y="1506"/>
                      </a:lnTo>
                      <a:lnTo>
                        <a:pt x="856" y="1510"/>
                      </a:lnTo>
                      <a:lnTo>
                        <a:pt x="860" y="1514"/>
                      </a:lnTo>
                      <a:lnTo>
                        <a:pt x="862" y="1516"/>
                      </a:lnTo>
                      <a:lnTo>
                        <a:pt x="860" y="1518"/>
                      </a:lnTo>
                      <a:lnTo>
                        <a:pt x="860" y="1518"/>
                      </a:lnTo>
                      <a:lnTo>
                        <a:pt x="860" y="1522"/>
                      </a:lnTo>
                      <a:lnTo>
                        <a:pt x="860" y="1526"/>
                      </a:lnTo>
                      <a:lnTo>
                        <a:pt x="862" y="1534"/>
                      </a:lnTo>
                      <a:lnTo>
                        <a:pt x="874" y="1554"/>
                      </a:lnTo>
                      <a:lnTo>
                        <a:pt x="874" y="1554"/>
                      </a:lnTo>
                      <a:lnTo>
                        <a:pt x="878" y="1558"/>
                      </a:lnTo>
                      <a:lnTo>
                        <a:pt x="882" y="1560"/>
                      </a:lnTo>
                      <a:lnTo>
                        <a:pt x="890" y="1562"/>
                      </a:lnTo>
                      <a:lnTo>
                        <a:pt x="898" y="1562"/>
                      </a:lnTo>
                      <a:lnTo>
                        <a:pt x="898" y="1564"/>
                      </a:lnTo>
                      <a:lnTo>
                        <a:pt x="898" y="1568"/>
                      </a:lnTo>
                      <a:lnTo>
                        <a:pt x="898" y="1568"/>
                      </a:lnTo>
                      <a:lnTo>
                        <a:pt x="896" y="1572"/>
                      </a:lnTo>
                      <a:lnTo>
                        <a:pt x="898" y="1576"/>
                      </a:lnTo>
                      <a:lnTo>
                        <a:pt x="902" y="1582"/>
                      </a:lnTo>
                      <a:lnTo>
                        <a:pt x="906" y="1590"/>
                      </a:lnTo>
                      <a:lnTo>
                        <a:pt x="908" y="1594"/>
                      </a:lnTo>
                      <a:lnTo>
                        <a:pt x="908" y="1598"/>
                      </a:lnTo>
                      <a:lnTo>
                        <a:pt x="908" y="1598"/>
                      </a:lnTo>
                      <a:lnTo>
                        <a:pt x="908" y="1606"/>
                      </a:lnTo>
                      <a:lnTo>
                        <a:pt x="910" y="1610"/>
                      </a:lnTo>
                      <a:lnTo>
                        <a:pt x="914" y="1614"/>
                      </a:lnTo>
                      <a:lnTo>
                        <a:pt x="926" y="1618"/>
                      </a:lnTo>
                      <a:lnTo>
                        <a:pt x="926" y="1618"/>
                      </a:lnTo>
                      <a:lnTo>
                        <a:pt x="932" y="1622"/>
                      </a:lnTo>
                      <a:lnTo>
                        <a:pt x="934" y="1626"/>
                      </a:lnTo>
                      <a:lnTo>
                        <a:pt x="936" y="1630"/>
                      </a:lnTo>
                      <a:lnTo>
                        <a:pt x="934" y="1634"/>
                      </a:lnTo>
                      <a:lnTo>
                        <a:pt x="934" y="1640"/>
                      </a:lnTo>
                      <a:lnTo>
                        <a:pt x="934" y="1640"/>
                      </a:lnTo>
                      <a:lnTo>
                        <a:pt x="938" y="1640"/>
                      </a:lnTo>
                      <a:lnTo>
                        <a:pt x="938" y="1640"/>
                      </a:lnTo>
                      <a:lnTo>
                        <a:pt x="942" y="1640"/>
                      </a:lnTo>
                      <a:lnTo>
                        <a:pt x="944" y="1640"/>
                      </a:lnTo>
                      <a:lnTo>
                        <a:pt x="946" y="1648"/>
                      </a:lnTo>
                      <a:lnTo>
                        <a:pt x="946" y="1654"/>
                      </a:lnTo>
                      <a:lnTo>
                        <a:pt x="948" y="1656"/>
                      </a:lnTo>
                      <a:lnTo>
                        <a:pt x="950" y="1656"/>
                      </a:lnTo>
                      <a:lnTo>
                        <a:pt x="950" y="1656"/>
                      </a:lnTo>
                      <a:lnTo>
                        <a:pt x="956" y="1656"/>
                      </a:lnTo>
                      <a:lnTo>
                        <a:pt x="958" y="1656"/>
                      </a:lnTo>
                      <a:lnTo>
                        <a:pt x="958" y="1662"/>
                      </a:lnTo>
                      <a:lnTo>
                        <a:pt x="954" y="1672"/>
                      </a:lnTo>
                      <a:lnTo>
                        <a:pt x="954" y="1672"/>
                      </a:lnTo>
                      <a:lnTo>
                        <a:pt x="952" y="1676"/>
                      </a:lnTo>
                      <a:lnTo>
                        <a:pt x="956" y="1678"/>
                      </a:lnTo>
                      <a:lnTo>
                        <a:pt x="966" y="1678"/>
                      </a:lnTo>
                      <a:lnTo>
                        <a:pt x="978" y="1678"/>
                      </a:lnTo>
                      <a:lnTo>
                        <a:pt x="980" y="1680"/>
                      </a:lnTo>
                      <a:lnTo>
                        <a:pt x="980" y="1684"/>
                      </a:lnTo>
                      <a:lnTo>
                        <a:pt x="980" y="1684"/>
                      </a:lnTo>
                      <a:lnTo>
                        <a:pt x="978" y="1690"/>
                      </a:lnTo>
                      <a:lnTo>
                        <a:pt x="978" y="1692"/>
                      </a:lnTo>
                      <a:lnTo>
                        <a:pt x="980" y="1694"/>
                      </a:lnTo>
                      <a:lnTo>
                        <a:pt x="982" y="1694"/>
                      </a:lnTo>
                      <a:lnTo>
                        <a:pt x="990" y="1694"/>
                      </a:lnTo>
                      <a:lnTo>
                        <a:pt x="994" y="1696"/>
                      </a:lnTo>
                      <a:lnTo>
                        <a:pt x="996" y="1698"/>
                      </a:lnTo>
                      <a:lnTo>
                        <a:pt x="996" y="1698"/>
                      </a:lnTo>
                      <a:lnTo>
                        <a:pt x="998" y="1700"/>
                      </a:lnTo>
                      <a:lnTo>
                        <a:pt x="996" y="1702"/>
                      </a:lnTo>
                      <a:lnTo>
                        <a:pt x="994" y="1704"/>
                      </a:lnTo>
                      <a:lnTo>
                        <a:pt x="990" y="1706"/>
                      </a:lnTo>
                      <a:lnTo>
                        <a:pt x="990" y="1708"/>
                      </a:lnTo>
                      <a:lnTo>
                        <a:pt x="990" y="1712"/>
                      </a:lnTo>
                      <a:lnTo>
                        <a:pt x="990" y="1712"/>
                      </a:lnTo>
                      <a:lnTo>
                        <a:pt x="992" y="1722"/>
                      </a:lnTo>
                      <a:lnTo>
                        <a:pt x="996" y="1724"/>
                      </a:lnTo>
                      <a:lnTo>
                        <a:pt x="1000" y="1726"/>
                      </a:lnTo>
                      <a:lnTo>
                        <a:pt x="1004" y="1726"/>
                      </a:lnTo>
                      <a:lnTo>
                        <a:pt x="1010" y="1726"/>
                      </a:lnTo>
                      <a:lnTo>
                        <a:pt x="1016" y="1722"/>
                      </a:lnTo>
                      <a:lnTo>
                        <a:pt x="1024" y="1718"/>
                      </a:lnTo>
                      <a:lnTo>
                        <a:pt x="1024" y="1718"/>
                      </a:lnTo>
                      <a:lnTo>
                        <a:pt x="1032" y="1712"/>
                      </a:lnTo>
                      <a:lnTo>
                        <a:pt x="1038" y="1712"/>
                      </a:lnTo>
                      <a:lnTo>
                        <a:pt x="1040" y="1712"/>
                      </a:lnTo>
                      <a:lnTo>
                        <a:pt x="1044" y="1714"/>
                      </a:lnTo>
                      <a:lnTo>
                        <a:pt x="1048" y="1716"/>
                      </a:lnTo>
                      <a:lnTo>
                        <a:pt x="1050" y="1716"/>
                      </a:lnTo>
                      <a:lnTo>
                        <a:pt x="1054" y="1714"/>
                      </a:lnTo>
                      <a:lnTo>
                        <a:pt x="1054" y="1714"/>
                      </a:lnTo>
                      <a:lnTo>
                        <a:pt x="1064" y="1708"/>
                      </a:lnTo>
                      <a:lnTo>
                        <a:pt x="1072" y="1704"/>
                      </a:lnTo>
                      <a:lnTo>
                        <a:pt x="1080" y="1700"/>
                      </a:lnTo>
                      <a:lnTo>
                        <a:pt x="1080" y="1696"/>
                      </a:lnTo>
                      <a:lnTo>
                        <a:pt x="1080" y="1692"/>
                      </a:lnTo>
                      <a:lnTo>
                        <a:pt x="1080" y="1692"/>
                      </a:lnTo>
                      <a:lnTo>
                        <a:pt x="1080" y="1688"/>
                      </a:lnTo>
                      <a:lnTo>
                        <a:pt x="1082" y="1686"/>
                      </a:lnTo>
                      <a:lnTo>
                        <a:pt x="1084" y="1688"/>
                      </a:lnTo>
                      <a:lnTo>
                        <a:pt x="1086" y="1690"/>
                      </a:lnTo>
                      <a:lnTo>
                        <a:pt x="1088" y="1694"/>
                      </a:lnTo>
                      <a:lnTo>
                        <a:pt x="1090" y="1698"/>
                      </a:lnTo>
                      <a:lnTo>
                        <a:pt x="1090" y="1704"/>
                      </a:lnTo>
                      <a:lnTo>
                        <a:pt x="1086" y="1710"/>
                      </a:lnTo>
                      <a:lnTo>
                        <a:pt x="1086" y="1710"/>
                      </a:lnTo>
                      <a:lnTo>
                        <a:pt x="1078" y="1718"/>
                      </a:lnTo>
                      <a:lnTo>
                        <a:pt x="1076" y="1726"/>
                      </a:lnTo>
                      <a:lnTo>
                        <a:pt x="1076" y="1728"/>
                      </a:lnTo>
                      <a:lnTo>
                        <a:pt x="1078" y="1732"/>
                      </a:lnTo>
                      <a:lnTo>
                        <a:pt x="1090" y="1738"/>
                      </a:lnTo>
                      <a:lnTo>
                        <a:pt x="1090" y="1738"/>
                      </a:lnTo>
                      <a:lnTo>
                        <a:pt x="1098" y="1740"/>
                      </a:lnTo>
                      <a:lnTo>
                        <a:pt x="1106" y="1740"/>
                      </a:lnTo>
                      <a:lnTo>
                        <a:pt x="1120" y="1738"/>
                      </a:lnTo>
                      <a:lnTo>
                        <a:pt x="1124" y="1738"/>
                      </a:lnTo>
                      <a:lnTo>
                        <a:pt x="1126" y="1740"/>
                      </a:lnTo>
                      <a:lnTo>
                        <a:pt x="1126" y="1744"/>
                      </a:lnTo>
                      <a:lnTo>
                        <a:pt x="1120" y="1752"/>
                      </a:lnTo>
                      <a:lnTo>
                        <a:pt x="1120" y="1752"/>
                      </a:lnTo>
                      <a:lnTo>
                        <a:pt x="1116" y="1758"/>
                      </a:lnTo>
                      <a:lnTo>
                        <a:pt x="1116" y="1762"/>
                      </a:lnTo>
                      <a:lnTo>
                        <a:pt x="1118" y="1766"/>
                      </a:lnTo>
                      <a:lnTo>
                        <a:pt x="1122" y="1768"/>
                      </a:lnTo>
                      <a:lnTo>
                        <a:pt x="1126" y="1770"/>
                      </a:lnTo>
                      <a:lnTo>
                        <a:pt x="1132" y="1770"/>
                      </a:lnTo>
                      <a:lnTo>
                        <a:pt x="1136" y="1768"/>
                      </a:lnTo>
                      <a:lnTo>
                        <a:pt x="1140" y="1766"/>
                      </a:lnTo>
                      <a:lnTo>
                        <a:pt x="1140" y="1766"/>
                      </a:lnTo>
                      <a:lnTo>
                        <a:pt x="1150" y="1760"/>
                      </a:lnTo>
                      <a:lnTo>
                        <a:pt x="1154" y="1758"/>
                      </a:lnTo>
                      <a:lnTo>
                        <a:pt x="1156" y="1758"/>
                      </a:lnTo>
                      <a:lnTo>
                        <a:pt x="1162" y="1762"/>
                      </a:lnTo>
                      <a:lnTo>
                        <a:pt x="1170" y="1770"/>
                      </a:lnTo>
                      <a:lnTo>
                        <a:pt x="1170" y="1770"/>
                      </a:lnTo>
                      <a:lnTo>
                        <a:pt x="1182" y="1776"/>
                      </a:lnTo>
                      <a:lnTo>
                        <a:pt x="1186" y="1776"/>
                      </a:lnTo>
                      <a:lnTo>
                        <a:pt x="1190" y="1776"/>
                      </a:lnTo>
                      <a:lnTo>
                        <a:pt x="1194" y="1774"/>
                      </a:lnTo>
                      <a:lnTo>
                        <a:pt x="1196" y="1768"/>
                      </a:lnTo>
                      <a:lnTo>
                        <a:pt x="1198" y="1764"/>
                      </a:lnTo>
                      <a:lnTo>
                        <a:pt x="1200" y="1756"/>
                      </a:lnTo>
                      <a:lnTo>
                        <a:pt x="1200" y="1756"/>
                      </a:lnTo>
                      <a:lnTo>
                        <a:pt x="1200" y="1750"/>
                      </a:lnTo>
                      <a:lnTo>
                        <a:pt x="1198" y="1746"/>
                      </a:lnTo>
                      <a:lnTo>
                        <a:pt x="1194" y="1746"/>
                      </a:lnTo>
                      <a:lnTo>
                        <a:pt x="1192" y="1746"/>
                      </a:lnTo>
                      <a:lnTo>
                        <a:pt x="1186" y="1746"/>
                      </a:lnTo>
                      <a:lnTo>
                        <a:pt x="1186" y="1746"/>
                      </a:lnTo>
                      <a:lnTo>
                        <a:pt x="1186" y="1744"/>
                      </a:lnTo>
                      <a:lnTo>
                        <a:pt x="1186" y="1744"/>
                      </a:lnTo>
                      <a:lnTo>
                        <a:pt x="1190" y="1740"/>
                      </a:lnTo>
                      <a:lnTo>
                        <a:pt x="1194" y="1738"/>
                      </a:lnTo>
                      <a:lnTo>
                        <a:pt x="1204" y="1734"/>
                      </a:lnTo>
                      <a:lnTo>
                        <a:pt x="1208" y="1732"/>
                      </a:lnTo>
                      <a:lnTo>
                        <a:pt x="1210" y="1728"/>
                      </a:lnTo>
                      <a:lnTo>
                        <a:pt x="1212" y="1724"/>
                      </a:lnTo>
                      <a:lnTo>
                        <a:pt x="1212" y="1718"/>
                      </a:lnTo>
                      <a:lnTo>
                        <a:pt x="1212" y="1718"/>
                      </a:lnTo>
                      <a:lnTo>
                        <a:pt x="1210" y="1712"/>
                      </a:lnTo>
                      <a:lnTo>
                        <a:pt x="1214" y="1702"/>
                      </a:lnTo>
                      <a:lnTo>
                        <a:pt x="1224" y="1676"/>
                      </a:lnTo>
                      <a:lnTo>
                        <a:pt x="1234" y="1652"/>
                      </a:lnTo>
                      <a:lnTo>
                        <a:pt x="1236" y="1640"/>
                      </a:lnTo>
                      <a:lnTo>
                        <a:pt x="1236" y="1630"/>
                      </a:lnTo>
                      <a:lnTo>
                        <a:pt x="1236" y="1630"/>
                      </a:lnTo>
                      <a:lnTo>
                        <a:pt x="1234" y="1624"/>
                      </a:lnTo>
                      <a:lnTo>
                        <a:pt x="1232" y="1622"/>
                      </a:lnTo>
                      <a:lnTo>
                        <a:pt x="1230" y="1622"/>
                      </a:lnTo>
                      <a:lnTo>
                        <a:pt x="1228" y="1622"/>
                      </a:lnTo>
                      <a:lnTo>
                        <a:pt x="1226" y="1622"/>
                      </a:lnTo>
                      <a:lnTo>
                        <a:pt x="1222" y="1622"/>
                      </a:lnTo>
                      <a:lnTo>
                        <a:pt x="1220" y="1620"/>
                      </a:lnTo>
                      <a:lnTo>
                        <a:pt x="1214" y="1616"/>
                      </a:lnTo>
                      <a:lnTo>
                        <a:pt x="1214" y="1616"/>
                      </a:lnTo>
                      <a:lnTo>
                        <a:pt x="1212" y="1610"/>
                      </a:lnTo>
                      <a:lnTo>
                        <a:pt x="1212" y="1610"/>
                      </a:lnTo>
                      <a:lnTo>
                        <a:pt x="1222" y="1612"/>
                      </a:lnTo>
                      <a:lnTo>
                        <a:pt x="1232" y="1614"/>
                      </a:lnTo>
                      <a:lnTo>
                        <a:pt x="1236" y="1614"/>
                      </a:lnTo>
                      <a:lnTo>
                        <a:pt x="1236" y="1610"/>
                      </a:lnTo>
                      <a:lnTo>
                        <a:pt x="1236" y="1610"/>
                      </a:lnTo>
                      <a:lnTo>
                        <a:pt x="1234" y="1604"/>
                      </a:lnTo>
                      <a:lnTo>
                        <a:pt x="1232" y="1602"/>
                      </a:lnTo>
                      <a:lnTo>
                        <a:pt x="1226" y="1600"/>
                      </a:lnTo>
                      <a:lnTo>
                        <a:pt x="1220" y="1598"/>
                      </a:lnTo>
                      <a:lnTo>
                        <a:pt x="1220" y="1596"/>
                      </a:lnTo>
                      <a:lnTo>
                        <a:pt x="1222" y="1592"/>
                      </a:lnTo>
                      <a:lnTo>
                        <a:pt x="1222" y="1592"/>
                      </a:lnTo>
                      <a:lnTo>
                        <a:pt x="1226" y="1590"/>
                      </a:lnTo>
                      <a:lnTo>
                        <a:pt x="1230" y="1588"/>
                      </a:lnTo>
                      <a:lnTo>
                        <a:pt x="1244" y="1584"/>
                      </a:lnTo>
                      <a:lnTo>
                        <a:pt x="1250" y="1582"/>
                      </a:lnTo>
                      <a:lnTo>
                        <a:pt x="1256" y="1580"/>
                      </a:lnTo>
                      <a:lnTo>
                        <a:pt x="1260" y="1574"/>
                      </a:lnTo>
                      <a:lnTo>
                        <a:pt x="1262" y="1566"/>
                      </a:lnTo>
                      <a:lnTo>
                        <a:pt x="1262" y="1566"/>
                      </a:lnTo>
                      <a:lnTo>
                        <a:pt x="1264" y="1560"/>
                      </a:lnTo>
                      <a:lnTo>
                        <a:pt x="1266" y="1558"/>
                      </a:lnTo>
                      <a:lnTo>
                        <a:pt x="1268" y="1558"/>
                      </a:lnTo>
                      <a:lnTo>
                        <a:pt x="1272" y="1560"/>
                      </a:lnTo>
                      <a:lnTo>
                        <a:pt x="1278" y="1562"/>
                      </a:lnTo>
                      <a:lnTo>
                        <a:pt x="1280" y="1560"/>
                      </a:lnTo>
                      <a:lnTo>
                        <a:pt x="1280" y="1556"/>
                      </a:lnTo>
                      <a:lnTo>
                        <a:pt x="1280" y="1556"/>
                      </a:lnTo>
                      <a:lnTo>
                        <a:pt x="1282" y="1550"/>
                      </a:lnTo>
                      <a:lnTo>
                        <a:pt x="1284" y="1546"/>
                      </a:lnTo>
                      <a:lnTo>
                        <a:pt x="1294" y="1538"/>
                      </a:lnTo>
                      <a:lnTo>
                        <a:pt x="1300" y="1530"/>
                      </a:lnTo>
                      <a:lnTo>
                        <a:pt x="1302" y="1526"/>
                      </a:lnTo>
                      <a:lnTo>
                        <a:pt x="1302" y="1520"/>
                      </a:lnTo>
                      <a:lnTo>
                        <a:pt x="1302" y="1520"/>
                      </a:lnTo>
                      <a:lnTo>
                        <a:pt x="1300" y="1510"/>
                      </a:lnTo>
                      <a:lnTo>
                        <a:pt x="1300" y="1502"/>
                      </a:lnTo>
                      <a:lnTo>
                        <a:pt x="1300" y="1500"/>
                      </a:lnTo>
                      <a:lnTo>
                        <a:pt x="1298" y="1500"/>
                      </a:lnTo>
                      <a:lnTo>
                        <a:pt x="1286" y="1498"/>
                      </a:lnTo>
                      <a:lnTo>
                        <a:pt x="1286" y="1498"/>
                      </a:lnTo>
                      <a:lnTo>
                        <a:pt x="1278" y="1498"/>
                      </a:lnTo>
                      <a:lnTo>
                        <a:pt x="1270" y="1496"/>
                      </a:lnTo>
                      <a:lnTo>
                        <a:pt x="1266" y="1492"/>
                      </a:lnTo>
                      <a:lnTo>
                        <a:pt x="1262" y="1490"/>
                      </a:lnTo>
                      <a:lnTo>
                        <a:pt x="1260" y="1486"/>
                      </a:lnTo>
                      <a:lnTo>
                        <a:pt x="1262" y="1486"/>
                      </a:lnTo>
                      <a:lnTo>
                        <a:pt x="1264" y="1484"/>
                      </a:lnTo>
                      <a:lnTo>
                        <a:pt x="1270" y="1486"/>
                      </a:lnTo>
                      <a:lnTo>
                        <a:pt x="1270" y="1486"/>
                      </a:lnTo>
                      <a:lnTo>
                        <a:pt x="1276" y="1486"/>
                      </a:lnTo>
                      <a:lnTo>
                        <a:pt x="1280" y="1486"/>
                      </a:lnTo>
                      <a:lnTo>
                        <a:pt x="1288" y="1484"/>
                      </a:lnTo>
                      <a:lnTo>
                        <a:pt x="1294" y="1482"/>
                      </a:lnTo>
                      <a:lnTo>
                        <a:pt x="1300" y="1482"/>
                      </a:lnTo>
                      <a:lnTo>
                        <a:pt x="1300" y="1482"/>
                      </a:lnTo>
                      <a:lnTo>
                        <a:pt x="1308" y="1482"/>
                      </a:lnTo>
                      <a:lnTo>
                        <a:pt x="1308" y="1482"/>
                      </a:lnTo>
                      <a:lnTo>
                        <a:pt x="1308" y="1478"/>
                      </a:lnTo>
                      <a:lnTo>
                        <a:pt x="1302" y="1470"/>
                      </a:lnTo>
                      <a:lnTo>
                        <a:pt x="1290" y="1454"/>
                      </a:lnTo>
                      <a:lnTo>
                        <a:pt x="1290" y="1454"/>
                      </a:lnTo>
                      <a:lnTo>
                        <a:pt x="1282" y="1448"/>
                      </a:lnTo>
                      <a:lnTo>
                        <a:pt x="1280" y="1442"/>
                      </a:lnTo>
                      <a:lnTo>
                        <a:pt x="1280" y="1438"/>
                      </a:lnTo>
                      <a:lnTo>
                        <a:pt x="1284" y="1434"/>
                      </a:lnTo>
                      <a:lnTo>
                        <a:pt x="1288" y="1434"/>
                      </a:lnTo>
                      <a:lnTo>
                        <a:pt x="1296" y="1434"/>
                      </a:lnTo>
                      <a:lnTo>
                        <a:pt x="1310" y="1438"/>
                      </a:lnTo>
                      <a:lnTo>
                        <a:pt x="1310" y="1438"/>
                      </a:lnTo>
                      <a:lnTo>
                        <a:pt x="1316" y="1438"/>
                      </a:lnTo>
                      <a:lnTo>
                        <a:pt x="1320" y="1436"/>
                      </a:lnTo>
                      <a:lnTo>
                        <a:pt x="1324" y="1434"/>
                      </a:lnTo>
                      <a:lnTo>
                        <a:pt x="1326" y="1430"/>
                      </a:lnTo>
                      <a:lnTo>
                        <a:pt x="1332" y="1420"/>
                      </a:lnTo>
                      <a:lnTo>
                        <a:pt x="1334" y="1418"/>
                      </a:lnTo>
                      <a:lnTo>
                        <a:pt x="1338" y="1418"/>
                      </a:lnTo>
                      <a:lnTo>
                        <a:pt x="1338" y="1418"/>
                      </a:lnTo>
                      <a:lnTo>
                        <a:pt x="1344" y="1420"/>
                      </a:lnTo>
                      <a:lnTo>
                        <a:pt x="1346" y="1418"/>
                      </a:lnTo>
                      <a:lnTo>
                        <a:pt x="1344" y="1414"/>
                      </a:lnTo>
                      <a:lnTo>
                        <a:pt x="1334" y="1408"/>
                      </a:lnTo>
                      <a:lnTo>
                        <a:pt x="1334" y="1408"/>
                      </a:lnTo>
                      <a:lnTo>
                        <a:pt x="1326" y="1404"/>
                      </a:lnTo>
                      <a:lnTo>
                        <a:pt x="1324" y="1404"/>
                      </a:lnTo>
                      <a:lnTo>
                        <a:pt x="1326" y="1402"/>
                      </a:lnTo>
                      <a:lnTo>
                        <a:pt x="1330" y="1402"/>
                      </a:lnTo>
                      <a:lnTo>
                        <a:pt x="1338" y="1400"/>
                      </a:lnTo>
                      <a:lnTo>
                        <a:pt x="1338" y="1400"/>
                      </a:lnTo>
                      <a:lnTo>
                        <a:pt x="1344" y="1398"/>
                      </a:lnTo>
                      <a:lnTo>
                        <a:pt x="1352" y="1398"/>
                      </a:lnTo>
                      <a:lnTo>
                        <a:pt x="1360" y="1400"/>
                      </a:lnTo>
                      <a:lnTo>
                        <a:pt x="1370" y="1398"/>
                      </a:lnTo>
                      <a:lnTo>
                        <a:pt x="1370" y="1398"/>
                      </a:lnTo>
                      <a:lnTo>
                        <a:pt x="1380" y="1396"/>
                      </a:lnTo>
                      <a:lnTo>
                        <a:pt x="1388" y="1396"/>
                      </a:lnTo>
                      <a:lnTo>
                        <a:pt x="1394" y="1396"/>
                      </a:lnTo>
                      <a:lnTo>
                        <a:pt x="1398" y="1390"/>
                      </a:lnTo>
                      <a:lnTo>
                        <a:pt x="1398" y="1390"/>
                      </a:lnTo>
                      <a:lnTo>
                        <a:pt x="1400" y="1386"/>
                      </a:lnTo>
                      <a:lnTo>
                        <a:pt x="1398" y="1384"/>
                      </a:lnTo>
                      <a:lnTo>
                        <a:pt x="1396" y="1380"/>
                      </a:lnTo>
                      <a:lnTo>
                        <a:pt x="1402" y="1376"/>
                      </a:lnTo>
                      <a:lnTo>
                        <a:pt x="1402" y="1376"/>
                      </a:lnTo>
                      <a:lnTo>
                        <a:pt x="1404" y="1372"/>
                      </a:lnTo>
                      <a:lnTo>
                        <a:pt x="1404" y="1368"/>
                      </a:lnTo>
                      <a:lnTo>
                        <a:pt x="1404" y="1364"/>
                      </a:lnTo>
                      <a:lnTo>
                        <a:pt x="1410" y="1360"/>
                      </a:lnTo>
                      <a:lnTo>
                        <a:pt x="1410" y="1360"/>
                      </a:lnTo>
                      <a:lnTo>
                        <a:pt x="1414" y="1356"/>
                      </a:lnTo>
                      <a:lnTo>
                        <a:pt x="1416" y="1354"/>
                      </a:lnTo>
                      <a:lnTo>
                        <a:pt x="1414" y="1352"/>
                      </a:lnTo>
                      <a:lnTo>
                        <a:pt x="1412" y="1350"/>
                      </a:lnTo>
                      <a:lnTo>
                        <a:pt x="1406" y="1346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10" y="1342"/>
                      </a:lnTo>
                      <a:lnTo>
                        <a:pt x="1414" y="1344"/>
                      </a:lnTo>
                      <a:lnTo>
                        <a:pt x="1420" y="1344"/>
                      </a:lnTo>
                      <a:lnTo>
                        <a:pt x="1430" y="1344"/>
                      </a:lnTo>
                      <a:lnTo>
                        <a:pt x="1430" y="1344"/>
                      </a:lnTo>
                      <a:lnTo>
                        <a:pt x="1436" y="1344"/>
                      </a:lnTo>
                      <a:lnTo>
                        <a:pt x="1434" y="1348"/>
                      </a:lnTo>
                      <a:lnTo>
                        <a:pt x="1428" y="1352"/>
                      </a:lnTo>
                      <a:lnTo>
                        <a:pt x="1424" y="1358"/>
                      </a:lnTo>
                      <a:lnTo>
                        <a:pt x="1424" y="1358"/>
                      </a:lnTo>
                      <a:lnTo>
                        <a:pt x="1422" y="1362"/>
                      </a:lnTo>
                      <a:lnTo>
                        <a:pt x="1418" y="1364"/>
                      </a:lnTo>
                      <a:lnTo>
                        <a:pt x="1414" y="1368"/>
                      </a:lnTo>
                      <a:lnTo>
                        <a:pt x="1412" y="1372"/>
                      </a:lnTo>
                      <a:lnTo>
                        <a:pt x="1412" y="1372"/>
                      </a:lnTo>
                      <a:lnTo>
                        <a:pt x="1410" y="1378"/>
                      </a:lnTo>
                      <a:lnTo>
                        <a:pt x="1408" y="1386"/>
                      </a:lnTo>
                      <a:lnTo>
                        <a:pt x="1406" y="1392"/>
                      </a:lnTo>
                      <a:lnTo>
                        <a:pt x="1406" y="1394"/>
                      </a:lnTo>
                      <a:lnTo>
                        <a:pt x="1408" y="1396"/>
                      </a:lnTo>
                      <a:lnTo>
                        <a:pt x="1408" y="1396"/>
                      </a:lnTo>
                      <a:lnTo>
                        <a:pt x="1414" y="1398"/>
                      </a:lnTo>
                      <a:lnTo>
                        <a:pt x="1420" y="1398"/>
                      </a:lnTo>
                      <a:lnTo>
                        <a:pt x="1426" y="1396"/>
                      </a:lnTo>
                      <a:lnTo>
                        <a:pt x="1432" y="1390"/>
                      </a:lnTo>
                      <a:lnTo>
                        <a:pt x="1432" y="1390"/>
                      </a:lnTo>
                      <a:lnTo>
                        <a:pt x="1440" y="1380"/>
                      </a:lnTo>
                      <a:lnTo>
                        <a:pt x="1444" y="1380"/>
                      </a:lnTo>
                      <a:lnTo>
                        <a:pt x="1448" y="1384"/>
                      </a:lnTo>
                      <a:lnTo>
                        <a:pt x="1448" y="1384"/>
                      </a:lnTo>
                      <a:lnTo>
                        <a:pt x="1452" y="1386"/>
                      </a:lnTo>
                      <a:lnTo>
                        <a:pt x="1454" y="1384"/>
                      </a:lnTo>
                      <a:lnTo>
                        <a:pt x="1454" y="1382"/>
                      </a:lnTo>
                      <a:lnTo>
                        <a:pt x="1452" y="1378"/>
                      </a:lnTo>
                      <a:lnTo>
                        <a:pt x="1452" y="1378"/>
                      </a:lnTo>
                      <a:lnTo>
                        <a:pt x="1452" y="1376"/>
                      </a:lnTo>
                      <a:lnTo>
                        <a:pt x="1452" y="1374"/>
                      </a:lnTo>
                      <a:lnTo>
                        <a:pt x="1456" y="1372"/>
                      </a:lnTo>
                      <a:lnTo>
                        <a:pt x="1462" y="1370"/>
                      </a:lnTo>
                      <a:lnTo>
                        <a:pt x="1466" y="1370"/>
                      </a:lnTo>
                      <a:lnTo>
                        <a:pt x="1468" y="1372"/>
                      </a:lnTo>
                      <a:lnTo>
                        <a:pt x="1468" y="1372"/>
                      </a:lnTo>
                      <a:lnTo>
                        <a:pt x="1472" y="1372"/>
                      </a:lnTo>
                      <a:lnTo>
                        <a:pt x="1476" y="1372"/>
                      </a:lnTo>
                      <a:lnTo>
                        <a:pt x="1484" y="1370"/>
                      </a:lnTo>
                      <a:lnTo>
                        <a:pt x="1498" y="1362"/>
                      </a:lnTo>
                      <a:lnTo>
                        <a:pt x="1498" y="1362"/>
                      </a:lnTo>
                      <a:lnTo>
                        <a:pt x="1502" y="1360"/>
                      </a:lnTo>
                      <a:lnTo>
                        <a:pt x="1502" y="1354"/>
                      </a:lnTo>
                      <a:lnTo>
                        <a:pt x="1502" y="1350"/>
                      </a:lnTo>
                      <a:lnTo>
                        <a:pt x="1502" y="1350"/>
                      </a:lnTo>
                      <a:lnTo>
                        <a:pt x="1504" y="1350"/>
                      </a:lnTo>
                      <a:lnTo>
                        <a:pt x="1504" y="1350"/>
                      </a:lnTo>
                      <a:lnTo>
                        <a:pt x="1508" y="1350"/>
                      </a:lnTo>
                      <a:lnTo>
                        <a:pt x="1510" y="1352"/>
                      </a:lnTo>
                      <a:lnTo>
                        <a:pt x="1510" y="1354"/>
                      </a:lnTo>
                      <a:lnTo>
                        <a:pt x="1512" y="1354"/>
                      </a:lnTo>
                      <a:lnTo>
                        <a:pt x="1512" y="1354"/>
                      </a:lnTo>
                      <a:lnTo>
                        <a:pt x="1520" y="1350"/>
                      </a:lnTo>
                      <a:lnTo>
                        <a:pt x="1532" y="1344"/>
                      </a:lnTo>
                      <a:lnTo>
                        <a:pt x="1558" y="1324"/>
                      </a:lnTo>
                      <a:lnTo>
                        <a:pt x="1570" y="1314"/>
                      </a:lnTo>
                      <a:lnTo>
                        <a:pt x="1580" y="1302"/>
                      </a:lnTo>
                      <a:lnTo>
                        <a:pt x="1588" y="1290"/>
                      </a:lnTo>
                      <a:lnTo>
                        <a:pt x="1592" y="1280"/>
                      </a:lnTo>
                      <a:lnTo>
                        <a:pt x="1592" y="1280"/>
                      </a:lnTo>
                      <a:lnTo>
                        <a:pt x="1600" y="1264"/>
                      </a:lnTo>
                      <a:lnTo>
                        <a:pt x="1610" y="1250"/>
                      </a:lnTo>
                      <a:lnTo>
                        <a:pt x="1622" y="1242"/>
                      </a:lnTo>
                      <a:lnTo>
                        <a:pt x="1628" y="1238"/>
                      </a:lnTo>
                      <a:lnTo>
                        <a:pt x="1634" y="1238"/>
                      </a:lnTo>
                      <a:lnTo>
                        <a:pt x="1634" y="1238"/>
                      </a:lnTo>
                      <a:lnTo>
                        <a:pt x="1642" y="1236"/>
                      </a:lnTo>
                      <a:lnTo>
                        <a:pt x="1646" y="1234"/>
                      </a:lnTo>
                      <a:lnTo>
                        <a:pt x="1648" y="1232"/>
                      </a:lnTo>
                      <a:lnTo>
                        <a:pt x="1648" y="1228"/>
                      </a:lnTo>
                      <a:lnTo>
                        <a:pt x="1646" y="1222"/>
                      </a:lnTo>
                      <a:lnTo>
                        <a:pt x="1640" y="1214"/>
                      </a:lnTo>
                      <a:lnTo>
                        <a:pt x="1632" y="1204"/>
                      </a:lnTo>
                      <a:lnTo>
                        <a:pt x="1632" y="1204"/>
                      </a:lnTo>
                      <a:lnTo>
                        <a:pt x="1626" y="1198"/>
                      </a:lnTo>
                      <a:lnTo>
                        <a:pt x="1624" y="1194"/>
                      </a:lnTo>
                      <a:lnTo>
                        <a:pt x="1636" y="1200"/>
                      </a:lnTo>
                      <a:lnTo>
                        <a:pt x="1670" y="1222"/>
                      </a:lnTo>
                      <a:lnTo>
                        <a:pt x="1670" y="1222"/>
                      </a:lnTo>
                      <a:lnTo>
                        <a:pt x="1684" y="1226"/>
                      </a:lnTo>
                      <a:lnTo>
                        <a:pt x="1694" y="1228"/>
                      </a:lnTo>
                      <a:lnTo>
                        <a:pt x="1702" y="1228"/>
                      </a:lnTo>
                      <a:lnTo>
                        <a:pt x="1710" y="1226"/>
                      </a:lnTo>
                      <a:lnTo>
                        <a:pt x="1718" y="1224"/>
                      </a:lnTo>
                      <a:lnTo>
                        <a:pt x="1724" y="1218"/>
                      </a:lnTo>
                      <a:lnTo>
                        <a:pt x="1730" y="1212"/>
                      </a:lnTo>
                      <a:lnTo>
                        <a:pt x="1730" y="1212"/>
                      </a:lnTo>
                      <a:lnTo>
                        <a:pt x="1732" y="1206"/>
                      </a:lnTo>
                      <a:lnTo>
                        <a:pt x="1734" y="1204"/>
                      </a:lnTo>
                      <a:lnTo>
                        <a:pt x="1738" y="1204"/>
                      </a:lnTo>
                      <a:lnTo>
                        <a:pt x="1742" y="1206"/>
                      </a:lnTo>
                      <a:lnTo>
                        <a:pt x="1748" y="1208"/>
                      </a:lnTo>
                      <a:lnTo>
                        <a:pt x="1756" y="1208"/>
                      </a:lnTo>
                      <a:lnTo>
                        <a:pt x="1766" y="1208"/>
                      </a:lnTo>
                      <a:lnTo>
                        <a:pt x="1782" y="1202"/>
                      </a:lnTo>
                      <a:lnTo>
                        <a:pt x="1782" y="1202"/>
                      </a:lnTo>
                      <a:lnTo>
                        <a:pt x="1800" y="1196"/>
                      </a:lnTo>
                      <a:lnTo>
                        <a:pt x="1818" y="1190"/>
                      </a:lnTo>
                      <a:lnTo>
                        <a:pt x="1856" y="1184"/>
                      </a:lnTo>
                      <a:lnTo>
                        <a:pt x="1886" y="1178"/>
                      </a:lnTo>
                      <a:lnTo>
                        <a:pt x="1898" y="1172"/>
                      </a:lnTo>
                      <a:lnTo>
                        <a:pt x="1906" y="1166"/>
                      </a:lnTo>
                      <a:lnTo>
                        <a:pt x="1906" y="1166"/>
                      </a:lnTo>
                      <a:lnTo>
                        <a:pt x="1920" y="1154"/>
                      </a:lnTo>
                      <a:lnTo>
                        <a:pt x="1934" y="1142"/>
                      </a:lnTo>
                      <a:lnTo>
                        <a:pt x="1950" y="1132"/>
                      </a:lnTo>
                      <a:lnTo>
                        <a:pt x="1960" y="1128"/>
                      </a:lnTo>
                      <a:lnTo>
                        <a:pt x="1970" y="1128"/>
                      </a:lnTo>
                      <a:lnTo>
                        <a:pt x="1970" y="1128"/>
                      </a:lnTo>
                      <a:lnTo>
                        <a:pt x="1978" y="1126"/>
                      </a:lnTo>
                      <a:lnTo>
                        <a:pt x="1982" y="1122"/>
                      </a:lnTo>
                      <a:lnTo>
                        <a:pt x="1982" y="1120"/>
                      </a:lnTo>
                      <a:lnTo>
                        <a:pt x="1982" y="1116"/>
                      </a:lnTo>
                      <a:lnTo>
                        <a:pt x="1982" y="1112"/>
                      </a:lnTo>
                      <a:lnTo>
                        <a:pt x="1982" y="1108"/>
                      </a:lnTo>
                      <a:lnTo>
                        <a:pt x="1986" y="1106"/>
                      </a:lnTo>
                      <a:lnTo>
                        <a:pt x="1994" y="1106"/>
                      </a:lnTo>
                      <a:lnTo>
                        <a:pt x="1994" y="1106"/>
                      </a:lnTo>
                      <a:lnTo>
                        <a:pt x="2008" y="1104"/>
                      </a:lnTo>
                      <a:lnTo>
                        <a:pt x="2012" y="1102"/>
                      </a:lnTo>
                      <a:lnTo>
                        <a:pt x="2012" y="1102"/>
                      </a:lnTo>
                      <a:lnTo>
                        <a:pt x="2016" y="1096"/>
                      </a:lnTo>
                      <a:lnTo>
                        <a:pt x="2022" y="1092"/>
                      </a:lnTo>
                      <a:lnTo>
                        <a:pt x="2030" y="1088"/>
                      </a:lnTo>
                      <a:lnTo>
                        <a:pt x="2030" y="1088"/>
                      </a:lnTo>
                      <a:lnTo>
                        <a:pt x="2046" y="1080"/>
                      </a:lnTo>
                      <a:lnTo>
                        <a:pt x="2046" y="1078"/>
                      </a:lnTo>
                      <a:lnTo>
                        <a:pt x="2044" y="1076"/>
                      </a:lnTo>
                      <a:lnTo>
                        <a:pt x="2028" y="1076"/>
                      </a:lnTo>
                      <a:lnTo>
                        <a:pt x="2000" y="1080"/>
                      </a:lnTo>
                      <a:lnTo>
                        <a:pt x="2000" y="1080"/>
                      </a:lnTo>
                      <a:lnTo>
                        <a:pt x="1984" y="1080"/>
                      </a:lnTo>
                      <a:lnTo>
                        <a:pt x="1970" y="1076"/>
                      </a:lnTo>
                      <a:lnTo>
                        <a:pt x="1956" y="1070"/>
                      </a:lnTo>
                      <a:lnTo>
                        <a:pt x="1944" y="1064"/>
                      </a:lnTo>
                      <a:lnTo>
                        <a:pt x="1932" y="1058"/>
                      </a:lnTo>
                      <a:lnTo>
                        <a:pt x="1920" y="1056"/>
                      </a:lnTo>
                      <a:lnTo>
                        <a:pt x="1914" y="1056"/>
                      </a:lnTo>
                      <a:lnTo>
                        <a:pt x="1906" y="1058"/>
                      </a:lnTo>
                      <a:lnTo>
                        <a:pt x="1900" y="1060"/>
                      </a:lnTo>
                      <a:lnTo>
                        <a:pt x="1892" y="1064"/>
                      </a:lnTo>
                      <a:lnTo>
                        <a:pt x="1892" y="1064"/>
                      </a:lnTo>
                      <a:lnTo>
                        <a:pt x="1884" y="1068"/>
                      </a:lnTo>
                      <a:lnTo>
                        <a:pt x="1878" y="1070"/>
                      </a:lnTo>
                      <a:lnTo>
                        <a:pt x="1866" y="1070"/>
                      </a:lnTo>
                      <a:lnTo>
                        <a:pt x="1860" y="1070"/>
                      </a:lnTo>
                      <a:lnTo>
                        <a:pt x="1854" y="1072"/>
                      </a:lnTo>
                      <a:lnTo>
                        <a:pt x="1846" y="1076"/>
                      </a:lnTo>
                      <a:lnTo>
                        <a:pt x="1838" y="1082"/>
                      </a:lnTo>
                      <a:lnTo>
                        <a:pt x="1838" y="1082"/>
                      </a:lnTo>
                      <a:lnTo>
                        <a:pt x="1834" y="1086"/>
                      </a:lnTo>
                      <a:lnTo>
                        <a:pt x="1828" y="1090"/>
                      </a:lnTo>
                      <a:lnTo>
                        <a:pt x="1824" y="1090"/>
                      </a:lnTo>
                      <a:lnTo>
                        <a:pt x="1820" y="1090"/>
                      </a:lnTo>
                      <a:lnTo>
                        <a:pt x="1818" y="1088"/>
                      </a:lnTo>
                      <a:lnTo>
                        <a:pt x="1820" y="1084"/>
                      </a:lnTo>
                      <a:lnTo>
                        <a:pt x="1824" y="1078"/>
                      </a:lnTo>
                      <a:lnTo>
                        <a:pt x="1832" y="1070"/>
                      </a:lnTo>
                      <a:lnTo>
                        <a:pt x="1832" y="1070"/>
                      </a:lnTo>
                      <a:lnTo>
                        <a:pt x="1840" y="1064"/>
                      </a:lnTo>
                      <a:lnTo>
                        <a:pt x="1848" y="1062"/>
                      </a:lnTo>
                      <a:lnTo>
                        <a:pt x="1852" y="1062"/>
                      </a:lnTo>
                      <a:lnTo>
                        <a:pt x="1856" y="1062"/>
                      </a:lnTo>
                      <a:lnTo>
                        <a:pt x="1864" y="1064"/>
                      </a:lnTo>
                      <a:lnTo>
                        <a:pt x="1866" y="1064"/>
                      </a:lnTo>
                      <a:lnTo>
                        <a:pt x="1870" y="1062"/>
                      </a:lnTo>
                      <a:lnTo>
                        <a:pt x="1870" y="1062"/>
                      </a:lnTo>
                      <a:lnTo>
                        <a:pt x="1876" y="1058"/>
                      </a:lnTo>
                      <a:lnTo>
                        <a:pt x="1878" y="1056"/>
                      </a:lnTo>
                      <a:lnTo>
                        <a:pt x="1878" y="1054"/>
                      </a:lnTo>
                      <a:lnTo>
                        <a:pt x="1874" y="1052"/>
                      </a:lnTo>
                      <a:lnTo>
                        <a:pt x="1868" y="1052"/>
                      </a:lnTo>
                      <a:lnTo>
                        <a:pt x="1844" y="1054"/>
                      </a:lnTo>
                      <a:lnTo>
                        <a:pt x="1844" y="1054"/>
                      </a:lnTo>
                      <a:lnTo>
                        <a:pt x="1816" y="1058"/>
                      </a:lnTo>
                      <a:lnTo>
                        <a:pt x="1800" y="1058"/>
                      </a:lnTo>
                      <a:lnTo>
                        <a:pt x="1798" y="1056"/>
                      </a:lnTo>
                      <a:lnTo>
                        <a:pt x="1796" y="1052"/>
                      </a:lnTo>
                      <a:lnTo>
                        <a:pt x="1798" y="1046"/>
                      </a:lnTo>
                      <a:lnTo>
                        <a:pt x="1804" y="1038"/>
                      </a:lnTo>
                      <a:lnTo>
                        <a:pt x="1804" y="1038"/>
                      </a:lnTo>
                      <a:lnTo>
                        <a:pt x="1814" y="1022"/>
                      </a:lnTo>
                      <a:lnTo>
                        <a:pt x="1818" y="1014"/>
                      </a:lnTo>
                      <a:lnTo>
                        <a:pt x="1820" y="1012"/>
                      </a:lnTo>
                      <a:lnTo>
                        <a:pt x="1822" y="1010"/>
                      </a:lnTo>
                      <a:lnTo>
                        <a:pt x="1828" y="1016"/>
                      </a:lnTo>
                      <a:lnTo>
                        <a:pt x="1828" y="1016"/>
                      </a:lnTo>
                      <a:lnTo>
                        <a:pt x="1836" y="1022"/>
                      </a:lnTo>
                      <a:lnTo>
                        <a:pt x="1840" y="1022"/>
                      </a:lnTo>
                      <a:lnTo>
                        <a:pt x="1844" y="1022"/>
                      </a:lnTo>
                      <a:lnTo>
                        <a:pt x="1882" y="1010"/>
                      </a:lnTo>
                      <a:lnTo>
                        <a:pt x="1882" y="1010"/>
                      </a:lnTo>
                      <a:lnTo>
                        <a:pt x="1896" y="1006"/>
                      </a:lnTo>
                      <a:lnTo>
                        <a:pt x="1904" y="1000"/>
                      </a:lnTo>
                      <a:lnTo>
                        <a:pt x="1908" y="996"/>
                      </a:lnTo>
                      <a:lnTo>
                        <a:pt x="1910" y="992"/>
                      </a:lnTo>
                      <a:lnTo>
                        <a:pt x="1906" y="986"/>
                      </a:lnTo>
                      <a:lnTo>
                        <a:pt x="1898" y="984"/>
                      </a:lnTo>
                      <a:lnTo>
                        <a:pt x="1888" y="980"/>
                      </a:lnTo>
                      <a:lnTo>
                        <a:pt x="1874" y="978"/>
                      </a:lnTo>
                      <a:lnTo>
                        <a:pt x="1874" y="978"/>
                      </a:lnTo>
                      <a:lnTo>
                        <a:pt x="1850" y="974"/>
                      </a:lnTo>
                      <a:lnTo>
                        <a:pt x="1844" y="972"/>
                      </a:lnTo>
                      <a:lnTo>
                        <a:pt x="1842" y="970"/>
                      </a:lnTo>
                      <a:lnTo>
                        <a:pt x="1844" y="968"/>
                      </a:lnTo>
                      <a:lnTo>
                        <a:pt x="1850" y="966"/>
                      </a:lnTo>
                      <a:lnTo>
                        <a:pt x="1870" y="966"/>
                      </a:lnTo>
                      <a:lnTo>
                        <a:pt x="1870" y="966"/>
                      </a:lnTo>
                      <a:lnTo>
                        <a:pt x="1892" y="970"/>
                      </a:lnTo>
                      <a:lnTo>
                        <a:pt x="1906" y="976"/>
                      </a:lnTo>
                      <a:lnTo>
                        <a:pt x="1918" y="980"/>
                      </a:lnTo>
                      <a:lnTo>
                        <a:pt x="1932" y="986"/>
                      </a:lnTo>
                      <a:lnTo>
                        <a:pt x="1932" y="986"/>
                      </a:lnTo>
                      <a:lnTo>
                        <a:pt x="1946" y="992"/>
                      </a:lnTo>
                      <a:lnTo>
                        <a:pt x="1954" y="998"/>
                      </a:lnTo>
                      <a:lnTo>
                        <a:pt x="1958" y="1008"/>
                      </a:lnTo>
                      <a:lnTo>
                        <a:pt x="1960" y="1022"/>
                      </a:lnTo>
                      <a:lnTo>
                        <a:pt x="1960" y="1022"/>
                      </a:lnTo>
                      <a:lnTo>
                        <a:pt x="1964" y="1030"/>
                      </a:lnTo>
                      <a:lnTo>
                        <a:pt x="1970" y="1038"/>
                      </a:lnTo>
                      <a:lnTo>
                        <a:pt x="1978" y="1044"/>
                      </a:lnTo>
                      <a:lnTo>
                        <a:pt x="1988" y="1050"/>
                      </a:lnTo>
                      <a:lnTo>
                        <a:pt x="1998" y="1052"/>
                      </a:lnTo>
                      <a:lnTo>
                        <a:pt x="2008" y="1054"/>
                      </a:lnTo>
                      <a:lnTo>
                        <a:pt x="2016" y="1054"/>
                      </a:lnTo>
                      <a:lnTo>
                        <a:pt x="2022" y="1052"/>
                      </a:lnTo>
                      <a:lnTo>
                        <a:pt x="2022" y="1052"/>
                      </a:lnTo>
                      <a:lnTo>
                        <a:pt x="2030" y="1048"/>
                      </a:lnTo>
                      <a:lnTo>
                        <a:pt x="2036" y="1050"/>
                      </a:lnTo>
                      <a:lnTo>
                        <a:pt x="2046" y="1052"/>
                      </a:lnTo>
                      <a:lnTo>
                        <a:pt x="2060" y="1056"/>
                      </a:lnTo>
                      <a:lnTo>
                        <a:pt x="2060" y="1056"/>
                      </a:lnTo>
                      <a:lnTo>
                        <a:pt x="2068" y="1054"/>
                      </a:lnTo>
                      <a:lnTo>
                        <a:pt x="2070" y="1050"/>
                      </a:lnTo>
                      <a:lnTo>
                        <a:pt x="2072" y="1042"/>
                      </a:lnTo>
                      <a:lnTo>
                        <a:pt x="2070" y="1032"/>
                      </a:lnTo>
                      <a:lnTo>
                        <a:pt x="2066" y="1008"/>
                      </a:lnTo>
                      <a:lnTo>
                        <a:pt x="2064" y="996"/>
                      </a:lnTo>
                      <a:lnTo>
                        <a:pt x="2064" y="984"/>
                      </a:lnTo>
                      <a:lnTo>
                        <a:pt x="2064" y="984"/>
                      </a:lnTo>
                      <a:lnTo>
                        <a:pt x="2062" y="976"/>
                      </a:lnTo>
                      <a:lnTo>
                        <a:pt x="2062" y="974"/>
                      </a:lnTo>
                      <a:lnTo>
                        <a:pt x="2060" y="974"/>
                      </a:lnTo>
                      <a:lnTo>
                        <a:pt x="2056" y="976"/>
                      </a:lnTo>
                      <a:lnTo>
                        <a:pt x="2050" y="980"/>
                      </a:lnTo>
                      <a:lnTo>
                        <a:pt x="2044" y="986"/>
                      </a:lnTo>
                      <a:lnTo>
                        <a:pt x="2038" y="990"/>
                      </a:lnTo>
                      <a:lnTo>
                        <a:pt x="2032" y="990"/>
                      </a:lnTo>
                      <a:lnTo>
                        <a:pt x="2030" y="988"/>
                      </a:lnTo>
                      <a:lnTo>
                        <a:pt x="2030" y="986"/>
                      </a:lnTo>
                      <a:lnTo>
                        <a:pt x="2030" y="986"/>
                      </a:lnTo>
                      <a:lnTo>
                        <a:pt x="2028" y="976"/>
                      </a:lnTo>
                      <a:lnTo>
                        <a:pt x="2028" y="974"/>
                      </a:lnTo>
                      <a:lnTo>
                        <a:pt x="2032" y="974"/>
                      </a:lnTo>
                      <a:lnTo>
                        <a:pt x="2038" y="972"/>
                      </a:lnTo>
                      <a:lnTo>
                        <a:pt x="2044" y="968"/>
                      </a:lnTo>
                      <a:lnTo>
                        <a:pt x="2050" y="962"/>
                      </a:lnTo>
                      <a:lnTo>
                        <a:pt x="2050" y="962"/>
                      </a:lnTo>
                      <a:lnTo>
                        <a:pt x="2054" y="956"/>
                      </a:lnTo>
                      <a:lnTo>
                        <a:pt x="2054" y="956"/>
                      </a:lnTo>
                      <a:lnTo>
                        <a:pt x="2054" y="954"/>
                      </a:lnTo>
                      <a:lnTo>
                        <a:pt x="2044" y="958"/>
                      </a:lnTo>
                      <a:lnTo>
                        <a:pt x="2032" y="962"/>
                      </a:lnTo>
                      <a:lnTo>
                        <a:pt x="2030" y="960"/>
                      </a:lnTo>
                      <a:lnTo>
                        <a:pt x="2030" y="956"/>
                      </a:lnTo>
                      <a:lnTo>
                        <a:pt x="2030" y="956"/>
                      </a:lnTo>
                      <a:lnTo>
                        <a:pt x="2032" y="950"/>
                      </a:lnTo>
                      <a:lnTo>
                        <a:pt x="2030" y="944"/>
                      </a:lnTo>
                      <a:lnTo>
                        <a:pt x="2026" y="940"/>
                      </a:lnTo>
                      <a:lnTo>
                        <a:pt x="2020" y="938"/>
                      </a:lnTo>
                      <a:lnTo>
                        <a:pt x="2002" y="932"/>
                      </a:lnTo>
                      <a:lnTo>
                        <a:pt x="1980" y="926"/>
                      </a:lnTo>
                      <a:lnTo>
                        <a:pt x="1980" y="926"/>
                      </a:lnTo>
                      <a:lnTo>
                        <a:pt x="1960" y="918"/>
                      </a:lnTo>
                      <a:lnTo>
                        <a:pt x="1948" y="912"/>
                      </a:lnTo>
                      <a:lnTo>
                        <a:pt x="1944" y="908"/>
                      </a:lnTo>
                      <a:lnTo>
                        <a:pt x="1944" y="904"/>
                      </a:lnTo>
                      <a:lnTo>
                        <a:pt x="1944" y="900"/>
                      </a:lnTo>
                      <a:lnTo>
                        <a:pt x="1944" y="896"/>
                      </a:lnTo>
                      <a:lnTo>
                        <a:pt x="1942" y="892"/>
                      </a:lnTo>
                      <a:lnTo>
                        <a:pt x="1934" y="886"/>
                      </a:lnTo>
                      <a:lnTo>
                        <a:pt x="1934" y="886"/>
                      </a:lnTo>
                      <a:lnTo>
                        <a:pt x="1924" y="880"/>
                      </a:lnTo>
                      <a:lnTo>
                        <a:pt x="1922" y="874"/>
                      </a:lnTo>
                      <a:lnTo>
                        <a:pt x="1922" y="870"/>
                      </a:lnTo>
                      <a:lnTo>
                        <a:pt x="1924" y="866"/>
                      </a:lnTo>
                      <a:lnTo>
                        <a:pt x="1922" y="862"/>
                      </a:lnTo>
                      <a:lnTo>
                        <a:pt x="1916" y="858"/>
                      </a:lnTo>
                      <a:lnTo>
                        <a:pt x="1902" y="852"/>
                      </a:lnTo>
                      <a:lnTo>
                        <a:pt x="1878" y="846"/>
                      </a:lnTo>
                      <a:lnTo>
                        <a:pt x="1878" y="846"/>
                      </a:lnTo>
                      <a:lnTo>
                        <a:pt x="1888" y="846"/>
                      </a:lnTo>
                      <a:lnTo>
                        <a:pt x="1896" y="844"/>
                      </a:lnTo>
                      <a:lnTo>
                        <a:pt x="1904" y="842"/>
                      </a:lnTo>
                      <a:lnTo>
                        <a:pt x="1910" y="838"/>
                      </a:lnTo>
                      <a:lnTo>
                        <a:pt x="1926" y="828"/>
                      </a:lnTo>
                      <a:lnTo>
                        <a:pt x="1948" y="818"/>
                      </a:lnTo>
                      <a:lnTo>
                        <a:pt x="1948" y="818"/>
                      </a:lnTo>
                      <a:lnTo>
                        <a:pt x="1954" y="816"/>
                      </a:lnTo>
                      <a:lnTo>
                        <a:pt x="1960" y="816"/>
                      </a:lnTo>
                      <a:lnTo>
                        <a:pt x="1974" y="818"/>
                      </a:lnTo>
                      <a:lnTo>
                        <a:pt x="1988" y="824"/>
                      </a:lnTo>
                      <a:lnTo>
                        <a:pt x="2002" y="832"/>
                      </a:lnTo>
                      <a:lnTo>
                        <a:pt x="2016" y="838"/>
                      </a:lnTo>
                      <a:lnTo>
                        <a:pt x="2030" y="842"/>
                      </a:lnTo>
                      <a:lnTo>
                        <a:pt x="2038" y="844"/>
                      </a:lnTo>
                      <a:lnTo>
                        <a:pt x="2044" y="842"/>
                      </a:lnTo>
                      <a:lnTo>
                        <a:pt x="2052" y="840"/>
                      </a:lnTo>
                      <a:lnTo>
                        <a:pt x="2058" y="836"/>
                      </a:lnTo>
                      <a:lnTo>
                        <a:pt x="2058" y="836"/>
                      </a:lnTo>
                      <a:lnTo>
                        <a:pt x="2070" y="830"/>
                      </a:lnTo>
                      <a:lnTo>
                        <a:pt x="2078" y="826"/>
                      </a:lnTo>
                      <a:lnTo>
                        <a:pt x="2086" y="826"/>
                      </a:lnTo>
                      <a:lnTo>
                        <a:pt x="2092" y="828"/>
                      </a:lnTo>
                      <a:lnTo>
                        <a:pt x="2096" y="830"/>
                      </a:lnTo>
                      <a:lnTo>
                        <a:pt x="2100" y="830"/>
                      </a:lnTo>
                      <a:lnTo>
                        <a:pt x="2106" y="826"/>
                      </a:lnTo>
                      <a:lnTo>
                        <a:pt x="2112" y="818"/>
                      </a:lnTo>
                      <a:lnTo>
                        <a:pt x="2112" y="818"/>
                      </a:lnTo>
                      <a:lnTo>
                        <a:pt x="2118" y="810"/>
                      </a:lnTo>
                      <a:lnTo>
                        <a:pt x="2118" y="806"/>
                      </a:lnTo>
                      <a:lnTo>
                        <a:pt x="2116" y="802"/>
                      </a:lnTo>
                      <a:lnTo>
                        <a:pt x="2112" y="796"/>
                      </a:lnTo>
                      <a:lnTo>
                        <a:pt x="2104" y="792"/>
                      </a:lnTo>
                      <a:lnTo>
                        <a:pt x="2092" y="790"/>
                      </a:lnTo>
                      <a:lnTo>
                        <a:pt x="2080" y="788"/>
                      </a:lnTo>
                      <a:lnTo>
                        <a:pt x="2054" y="786"/>
                      </a:lnTo>
                      <a:lnTo>
                        <a:pt x="2054" y="786"/>
                      </a:lnTo>
                      <a:lnTo>
                        <a:pt x="2044" y="786"/>
                      </a:lnTo>
                      <a:lnTo>
                        <a:pt x="2040" y="784"/>
                      </a:lnTo>
                      <a:lnTo>
                        <a:pt x="2040" y="780"/>
                      </a:lnTo>
                      <a:lnTo>
                        <a:pt x="2040" y="776"/>
                      </a:lnTo>
                      <a:lnTo>
                        <a:pt x="2046" y="768"/>
                      </a:lnTo>
                      <a:lnTo>
                        <a:pt x="2054" y="762"/>
                      </a:lnTo>
                      <a:lnTo>
                        <a:pt x="2066" y="758"/>
                      </a:lnTo>
                      <a:lnTo>
                        <a:pt x="2078" y="754"/>
                      </a:lnTo>
                      <a:lnTo>
                        <a:pt x="2092" y="752"/>
                      </a:lnTo>
                      <a:lnTo>
                        <a:pt x="2092" y="752"/>
                      </a:lnTo>
                      <a:lnTo>
                        <a:pt x="2104" y="754"/>
                      </a:lnTo>
                      <a:lnTo>
                        <a:pt x="2112" y="758"/>
                      </a:lnTo>
                      <a:lnTo>
                        <a:pt x="2122" y="766"/>
                      </a:lnTo>
                      <a:lnTo>
                        <a:pt x="2128" y="768"/>
                      </a:lnTo>
                      <a:lnTo>
                        <a:pt x="2132" y="770"/>
                      </a:lnTo>
                      <a:lnTo>
                        <a:pt x="2142" y="768"/>
                      </a:lnTo>
                      <a:lnTo>
                        <a:pt x="2152" y="766"/>
                      </a:lnTo>
                      <a:lnTo>
                        <a:pt x="2152" y="766"/>
                      </a:lnTo>
                      <a:lnTo>
                        <a:pt x="2162" y="762"/>
                      </a:lnTo>
                      <a:lnTo>
                        <a:pt x="2164" y="758"/>
                      </a:lnTo>
                      <a:lnTo>
                        <a:pt x="2166" y="754"/>
                      </a:lnTo>
                      <a:lnTo>
                        <a:pt x="2162" y="750"/>
                      </a:lnTo>
                      <a:lnTo>
                        <a:pt x="2154" y="746"/>
                      </a:lnTo>
                      <a:lnTo>
                        <a:pt x="2146" y="742"/>
                      </a:lnTo>
                      <a:lnTo>
                        <a:pt x="2134" y="740"/>
                      </a:lnTo>
                      <a:lnTo>
                        <a:pt x="2120" y="738"/>
                      </a:lnTo>
                      <a:lnTo>
                        <a:pt x="2120" y="738"/>
                      </a:lnTo>
                      <a:lnTo>
                        <a:pt x="2112" y="738"/>
                      </a:lnTo>
                      <a:lnTo>
                        <a:pt x="2108" y="736"/>
                      </a:lnTo>
                      <a:lnTo>
                        <a:pt x="2104" y="732"/>
                      </a:lnTo>
                      <a:lnTo>
                        <a:pt x="2102" y="728"/>
                      </a:lnTo>
                      <a:lnTo>
                        <a:pt x="2100" y="718"/>
                      </a:lnTo>
                      <a:lnTo>
                        <a:pt x="2102" y="708"/>
                      </a:lnTo>
                      <a:lnTo>
                        <a:pt x="2108" y="700"/>
                      </a:lnTo>
                      <a:lnTo>
                        <a:pt x="2114" y="694"/>
                      </a:lnTo>
                      <a:lnTo>
                        <a:pt x="2118" y="692"/>
                      </a:lnTo>
                      <a:lnTo>
                        <a:pt x="2122" y="692"/>
                      </a:lnTo>
                      <a:lnTo>
                        <a:pt x="2124" y="692"/>
                      </a:lnTo>
                      <a:lnTo>
                        <a:pt x="2126" y="696"/>
                      </a:lnTo>
                      <a:lnTo>
                        <a:pt x="2126" y="696"/>
                      </a:lnTo>
                      <a:lnTo>
                        <a:pt x="2132" y="700"/>
                      </a:lnTo>
                      <a:lnTo>
                        <a:pt x="2140" y="702"/>
                      </a:lnTo>
                      <a:lnTo>
                        <a:pt x="2148" y="702"/>
                      </a:lnTo>
                      <a:lnTo>
                        <a:pt x="2154" y="698"/>
                      </a:lnTo>
                      <a:lnTo>
                        <a:pt x="2158" y="692"/>
                      </a:lnTo>
                      <a:lnTo>
                        <a:pt x="2162" y="686"/>
                      </a:lnTo>
                      <a:lnTo>
                        <a:pt x="2160" y="678"/>
                      </a:lnTo>
                      <a:lnTo>
                        <a:pt x="2156" y="670"/>
                      </a:lnTo>
                      <a:lnTo>
                        <a:pt x="2156" y="670"/>
                      </a:lnTo>
                      <a:lnTo>
                        <a:pt x="2150" y="662"/>
                      </a:lnTo>
                      <a:lnTo>
                        <a:pt x="2150" y="658"/>
                      </a:lnTo>
                      <a:lnTo>
                        <a:pt x="2154" y="656"/>
                      </a:lnTo>
                      <a:lnTo>
                        <a:pt x="2156" y="656"/>
                      </a:lnTo>
                      <a:lnTo>
                        <a:pt x="2160" y="656"/>
                      </a:lnTo>
                      <a:lnTo>
                        <a:pt x="2160" y="654"/>
                      </a:lnTo>
                      <a:lnTo>
                        <a:pt x="2144" y="646"/>
                      </a:lnTo>
                      <a:lnTo>
                        <a:pt x="2144" y="646"/>
                      </a:lnTo>
                      <a:lnTo>
                        <a:pt x="2132" y="640"/>
                      </a:lnTo>
                      <a:lnTo>
                        <a:pt x="2128" y="636"/>
                      </a:lnTo>
                      <a:lnTo>
                        <a:pt x="2128" y="634"/>
                      </a:lnTo>
                      <a:lnTo>
                        <a:pt x="2130" y="632"/>
                      </a:lnTo>
                      <a:lnTo>
                        <a:pt x="2140" y="628"/>
                      </a:lnTo>
                      <a:lnTo>
                        <a:pt x="2142" y="624"/>
                      </a:lnTo>
                      <a:lnTo>
                        <a:pt x="2142" y="620"/>
                      </a:lnTo>
                      <a:lnTo>
                        <a:pt x="2142" y="620"/>
                      </a:lnTo>
                      <a:lnTo>
                        <a:pt x="2140" y="616"/>
                      </a:lnTo>
                      <a:lnTo>
                        <a:pt x="2136" y="614"/>
                      </a:lnTo>
                      <a:lnTo>
                        <a:pt x="2126" y="612"/>
                      </a:lnTo>
                      <a:lnTo>
                        <a:pt x="2098" y="612"/>
                      </a:lnTo>
                      <a:lnTo>
                        <a:pt x="2084" y="612"/>
                      </a:lnTo>
                      <a:lnTo>
                        <a:pt x="2074" y="612"/>
                      </a:lnTo>
                      <a:lnTo>
                        <a:pt x="2066" y="608"/>
                      </a:lnTo>
                      <a:lnTo>
                        <a:pt x="2064" y="606"/>
                      </a:lnTo>
                      <a:lnTo>
                        <a:pt x="2062" y="602"/>
                      </a:lnTo>
                      <a:lnTo>
                        <a:pt x="2062" y="602"/>
                      </a:lnTo>
                      <a:lnTo>
                        <a:pt x="2062" y="598"/>
                      </a:lnTo>
                      <a:lnTo>
                        <a:pt x="2060" y="594"/>
                      </a:lnTo>
                      <a:lnTo>
                        <a:pt x="2056" y="590"/>
                      </a:lnTo>
                      <a:lnTo>
                        <a:pt x="2048" y="586"/>
                      </a:lnTo>
                      <a:lnTo>
                        <a:pt x="2040" y="582"/>
                      </a:lnTo>
                      <a:lnTo>
                        <a:pt x="2032" y="580"/>
                      </a:lnTo>
                      <a:lnTo>
                        <a:pt x="2028" y="578"/>
                      </a:lnTo>
                      <a:lnTo>
                        <a:pt x="2026" y="576"/>
                      </a:lnTo>
                      <a:lnTo>
                        <a:pt x="2028" y="574"/>
                      </a:lnTo>
                      <a:lnTo>
                        <a:pt x="2032" y="568"/>
                      </a:lnTo>
                      <a:lnTo>
                        <a:pt x="2032" y="568"/>
                      </a:lnTo>
                      <a:lnTo>
                        <a:pt x="2040" y="566"/>
                      </a:lnTo>
                      <a:lnTo>
                        <a:pt x="2046" y="566"/>
                      </a:lnTo>
                      <a:lnTo>
                        <a:pt x="2050" y="570"/>
                      </a:lnTo>
                      <a:lnTo>
                        <a:pt x="2054" y="574"/>
                      </a:lnTo>
                      <a:lnTo>
                        <a:pt x="2058" y="578"/>
                      </a:lnTo>
                      <a:lnTo>
                        <a:pt x="2064" y="580"/>
                      </a:lnTo>
                      <a:lnTo>
                        <a:pt x="2072" y="580"/>
                      </a:lnTo>
                      <a:lnTo>
                        <a:pt x="2082" y="574"/>
                      </a:lnTo>
                      <a:lnTo>
                        <a:pt x="2082" y="574"/>
                      </a:lnTo>
                      <a:lnTo>
                        <a:pt x="2094" y="566"/>
                      </a:lnTo>
                      <a:lnTo>
                        <a:pt x="2106" y="562"/>
                      </a:lnTo>
                      <a:lnTo>
                        <a:pt x="2120" y="560"/>
                      </a:lnTo>
                      <a:lnTo>
                        <a:pt x="2132" y="560"/>
                      </a:lnTo>
                      <a:lnTo>
                        <a:pt x="2144" y="562"/>
                      </a:lnTo>
                      <a:lnTo>
                        <a:pt x="2156" y="564"/>
                      </a:lnTo>
                      <a:lnTo>
                        <a:pt x="2178" y="574"/>
                      </a:lnTo>
                      <a:lnTo>
                        <a:pt x="2178" y="574"/>
                      </a:lnTo>
                      <a:lnTo>
                        <a:pt x="2188" y="576"/>
                      </a:lnTo>
                      <a:lnTo>
                        <a:pt x="2196" y="574"/>
                      </a:lnTo>
                      <a:lnTo>
                        <a:pt x="2202" y="570"/>
                      </a:lnTo>
                      <a:lnTo>
                        <a:pt x="2206" y="564"/>
                      </a:lnTo>
                      <a:lnTo>
                        <a:pt x="2208" y="556"/>
                      </a:lnTo>
                      <a:lnTo>
                        <a:pt x="2206" y="546"/>
                      </a:lnTo>
                      <a:lnTo>
                        <a:pt x="2202" y="536"/>
                      </a:lnTo>
                      <a:lnTo>
                        <a:pt x="2194" y="528"/>
                      </a:lnTo>
                      <a:lnTo>
                        <a:pt x="2194" y="528"/>
                      </a:lnTo>
                      <a:lnTo>
                        <a:pt x="2186" y="522"/>
                      </a:lnTo>
                      <a:lnTo>
                        <a:pt x="2180" y="522"/>
                      </a:lnTo>
                      <a:lnTo>
                        <a:pt x="2176" y="524"/>
                      </a:lnTo>
                      <a:lnTo>
                        <a:pt x="2172" y="528"/>
                      </a:lnTo>
                      <a:lnTo>
                        <a:pt x="2166" y="532"/>
                      </a:lnTo>
                      <a:lnTo>
                        <a:pt x="2158" y="534"/>
                      </a:lnTo>
                      <a:lnTo>
                        <a:pt x="2148" y="532"/>
                      </a:lnTo>
                      <a:lnTo>
                        <a:pt x="2132" y="524"/>
                      </a:lnTo>
                      <a:lnTo>
                        <a:pt x="2132" y="524"/>
                      </a:lnTo>
                      <a:lnTo>
                        <a:pt x="2106" y="506"/>
                      </a:lnTo>
                      <a:lnTo>
                        <a:pt x="2102" y="502"/>
                      </a:lnTo>
                      <a:lnTo>
                        <a:pt x="2102" y="500"/>
                      </a:lnTo>
                      <a:lnTo>
                        <a:pt x="2102" y="498"/>
                      </a:lnTo>
                      <a:lnTo>
                        <a:pt x="2106" y="498"/>
                      </a:lnTo>
                      <a:lnTo>
                        <a:pt x="2116" y="498"/>
                      </a:lnTo>
                      <a:lnTo>
                        <a:pt x="2144" y="504"/>
                      </a:lnTo>
                      <a:lnTo>
                        <a:pt x="2144" y="504"/>
                      </a:lnTo>
                      <a:lnTo>
                        <a:pt x="2170" y="508"/>
                      </a:lnTo>
                      <a:lnTo>
                        <a:pt x="2174" y="508"/>
                      </a:lnTo>
                      <a:lnTo>
                        <a:pt x="2174" y="506"/>
                      </a:lnTo>
                      <a:lnTo>
                        <a:pt x="2168" y="502"/>
                      </a:lnTo>
                      <a:lnTo>
                        <a:pt x="2156" y="496"/>
                      </a:lnTo>
                      <a:lnTo>
                        <a:pt x="2120" y="480"/>
                      </a:lnTo>
                      <a:lnTo>
                        <a:pt x="2120" y="480"/>
                      </a:lnTo>
                      <a:lnTo>
                        <a:pt x="2100" y="474"/>
                      </a:lnTo>
                      <a:lnTo>
                        <a:pt x="2086" y="474"/>
                      </a:lnTo>
                      <a:lnTo>
                        <a:pt x="2078" y="476"/>
                      </a:lnTo>
                      <a:lnTo>
                        <a:pt x="2074" y="482"/>
                      </a:lnTo>
                      <a:lnTo>
                        <a:pt x="2070" y="494"/>
                      </a:lnTo>
                      <a:lnTo>
                        <a:pt x="2066" y="500"/>
                      </a:lnTo>
                      <a:lnTo>
                        <a:pt x="2060" y="504"/>
                      </a:lnTo>
                      <a:lnTo>
                        <a:pt x="2060" y="504"/>
                      </a:lnTo>
                      <a:lnTo>
                        <a:pt x="2056" y="504"/>
                      </a:lnTo>
                      <a:lnTo>
                        <a:pt x="2054" y="502"/>
                      </a:lnTo>
                      <a:lnTo>
                        <a:pt x="2052" y="500"/>
                      </a:lnTo>
                      <a:lnTo>
                        <a:pt x="2052" y="498"/>
                      </a:lnTo>
                      <a:lnTo>
                        <a:pt x="2054" y="490"/>
                      </a:lnTo>
                      <a:lnTo>
                        <a:pt x="2060" y="478"/>
                      </a:lnTo>
                      <a:lnTo>
                        <a:pt x="2072" y="454"/>
                      </a:lnTo>
                      <a:lnTo>
                        <a:pt x="2080" y="440"/>
                      </a:lnTo>
                      <a:lnTo>
                        <a:pt x="2086" y="426"/>
                      </a:lnTo>
                      <a:lnTo>
                        <a:pt x="2086" y="426"/>
                      </a:lnTo>
                      <a:lnTo>
                        <a:pt x="2090" y="414"/>
                      </a:lnTo>
                      <a:lnTo>
                        <a:pt x="2096" y="408"/>
                      </a:lnTo>
                      <a:lnTo>
                        <a:pt x="2104" y="404"/>
                      </a:lnTo>
                      <a:lnTo>
                        <a:pt x="2110" y="404"/>
                      </a:lnTo>
                      <a:lnTo>
                        <a:pt x="2124" y="404"/>
                      </a:lnTo>
                      <a:lnTo>
                        <a:pt x="2130" y="404"/>
                      </a:lnTo>
                      <a:lnTo>
                        <a:pt x="2134" y="402"/>
                      </a:lnTo>
                      <a:lnTo>
                        <a:pt x="2134" y="402"/>
                      </a:lnTo>
                      <a:lnTo>
                        <a:pt x="2146" y="392"/>
                      </a:lnTo>
                      <a:lnTo>
                        <a:pt x="2160" y="382"/>
                      </a:lnTo>
                      <a:lnTo>
                        <a:pt x="2166" y="376"/>
                      </a:lnTo>
                      <a:lnTo>
                        <a:pt x="2168" y="372"/>
                      </a:lnTo>
                      <a:lnTo>
                        <a:pt x="2168" y="370"/>
                      </a:lnTo>
                      <a:lnTo>
                        <a:pt x="2166" y="368"/>
                      </a:lnTo>
                      <a:lnTo>
                        <a:pt x="2160" y="366"/>
                      </a:lnTo>
                      <a:lnTo>
                        <a:pt x="2160" y="366"/>
                      </a:lnTo>
                      <a:lnTo>
                        <a:pt x="2152" y="362"/>
                      </a:lnTo>
                      <a:lnTo>
                        <a:pt x="2146" y="358"/>
                      </a:lnTo>
                      <a:lnTo>
                        <a:pt x="2144" y="354"/>
                      </a:lnTo>
                      <a:lnTo>
                        <a:pt x="2144" y="348"/>
                      </a:lnTo>
                      <a:lnTo>
                        <a:pt x="2146" y="344"/>
                      </a:lnTo>
                      <a:lnTo>
                        <a:pt x="2150" y="338"/>
                      </a:lnTo>
                      <a:lnTo>
                        <a:pt x="2158" y="336"/>
                      </a:lnTo>
                      <a:lnTo>
                        <a:pt x="2168" y="334"/>
                      </a:lnTo>
                      <a:lnTo>
                        <a:pt x="2168" y="334"/>
                      </a:lnTo>
                      <a:lnTo>
                        <a:pt x="2190" y="334"/>
                      </a:lnTo>
                      <a:lnTo>
                        <a:pt x="2204" y="330"/>
                      </a:lnTo>
                      <a:lnTo>
                        <a:pt x="2216" y="322"/>
                      </a:lnTo>
                      <a:lnTo>
                        <a:pt x="2228" y="310"/>
                      </a:lnTo>
                      <a:lnTo>
                        <a:pt x="2228" y="310"/>
                      </a:lnTo>
                      <a:lnTo>
                        <a:pt x="2230" y="306"/>
                      </a:lnTo>
                      <a:lnTo>
                        <a:pt x="2230" y="304"/>
                      </a:lnTo>
                      <a:lnTo>
                        <a:pt x="2228" y="302"/>
                      </a:lnTo>
                      <a:lnTo>
                        <a:pt x="2226" y="300"/>
                      </a:lnTo>
                      <a:lnTo>
                        <a:pt x="2214" y="300"/>
                      </a:lnTo>
                      <a:lnTo>
                        <a:pt x="2200" y="300"/>
                      </a:lnTo>
                      <a:lnTo>
                        <a:pt x="2162" y="308"/>
                      </a:lnTo>
                      <a:lnTo>
                        <a:pt x="2142" y="312"/>
                      </a:lnTo>
                      <a:lnTo>
                        <a:pt x="2124" y="318"/>
                      </a:lnTo>
                      <a:lnTo>
                        <a:pt x="2124" y="318"/>
                      </a:lnTo>
                      <a:lnTo>
                        <a:pt x="2112" y="322"/>
                      </a:lnTo>
                      <a:lnTo>
                        <a:pt x="2108" y="320"/>
                      </a:lnTo>
                      <a:lnTo>
                        <a:pt x="2106" y="320"/>
                      </a:lnTo>
                      <a:lnTo>
                        <a:pt x="2106" y="316"/>
                      </a:lnTo>
                      <a:lnTo>
                        <a:pt x="2108" y="314"/>
                      </a:lnTo>
                      <a:lnTo>
                        <a:pt x="2114" y="306"/>
                      </a:lnTo>
                      <a:lnTo>
                        <a:pt x="2124" y="298"/>
                      </a:lnTo>
                      <a:lnTo>
                        <a:pt x="2138" y="292"/>
                      </a:lnTo>
                      <a:lnTo>
                        <a:pt x="2152" y="288"/>
                      </a:lnTo>
                      <a:lnTo>
                        <a:pt x="2160" y="288"/>
                      </a:lnTo>
                      <a:lnTo>
                        <a:pt x="2168" y="288"/>
                      </a:lnTo>
                      <a:lnTo>
                        <a:pt x="2168" y="288"/>
                      </a:lnTo>
                      <a:lnTo>
                        <a:pt x="2182" y="292"/>
                      </a:lnTo>
                      <a:lnTo>
                        <a:pt x="2198" y="292"/>
                      </a:lnTo>
                      <a:lnTo>
                        <a:pt x="2214" y="292"/>
                      </a:lnTo>
                      <a:lnTo>
                        <a:pt x="2228" y="290"/>
                      </a:lnTo>
                      <a:lnTo>
                        <a:pt x="2256" y="284"/>
                      </a:lnTo>
                      <a:lnTo>
                        <a:pt x="2278" y="276"/>
                      </a:lnTo>
                      <a:lnTo>
                        <a:pt x="2278" y="276"/>
                      </a:lnTo>
                      <a:lnTo>
                        <a:pt x="2284" y="270"/>
                      </a:lnTo>
                      <a:lnTo>
                        <a:pt x="2286" y="268"/>
                      </a:lnTo>
                      <a:lnTo>
                        <a:pt x="2284" y="268"/>
                      </a:lnTo>
                      <a:lnTo>
                        <a:pt x="2280" y="264"/>
                      </a:lnTo>
                      <a:lnTo>
                        <a:pt x="2270" y="262"/>
                      </a:lnTo>
                      <a:lnTo>
                        <a:pt x="2244" y="260"/>
                      </a:lnTo>
                      <a:lnTo>
                        <a:pt x="2232" y="260"/>
                      </a:lnTo>
                      <a:lnTo>
                        <a:pt x="2220" y="262"/>
                      </a:lnTo>
                      <a:lnTo>
                        <a:pt x="2220" y="262"/>
                      </a:lnTo>
                      <a:lnTo>
                        <a:pt x="2206" y="264"/>
                      </a:lnTo>
                      <a:lnTo>
                        <a:pt x="2188" y="264"/>
                      </a:lnTo>
                      <a:lnTo>
                        <a:pt x="2154" y="262"/>
                      </a:lnTo>
                      <a:lnTo>
                        <a:pt x="2134" y="258"/>
                      </a:lnTo>
                      <a:lnTo>
                        <a:pt x="2150" y="258"/>
                      </a:lnTo>
                      <a:lnTo>
                        <a:pt x="2150" y="258"/>
                      </a:lnTo>
                      <a:lnTo>
                        <a:pt x="2168" y="260"/>
                      </a:lnTo>
                      <a:lnTo>
                        <a:pt x="2182" y="258"/>
                      </a:lnTo>
                      <a:lnTo>
                        <a:pt x="2192" y="256"/>
                      </a:lnTo>
                      <a:lnTo>
                        <a:pt x="2200" y="252"/>
                      </a:lnTo>
                      <a:lnTo>
                        <a:pt x="2214" y="248"/>
                      </a:lnTo>
                      <a:lnTo>
                        <a:pt x="2222" y="246"/>
                      </a:lnTo>
                      <a:lnTo>
                        <a:pt x="2232" y="248"/>
                      </a:lnTo>
                      <a:lnTo>
                        <a:pt x="2232" y="248"/>
                      </a:lnTo>
                      <a:lnTo>
                        <a:pt x="2244" y="250"/>
                      </a:lnTo>
                      <a:lnTo>
                        <a:pt x="2254" y="250"/>
                      </a:lnTo>
                      <a:lnTo>
                        <a:pt x="2274" y="248"/>
                      </a:lnTo>
                      <a:lnTo>
                        <a:pt x="2298" y="244"/>
                      </a:lnTo>
                      <a:lnTo>
                        <a:pt x="2330" y="242"/>
                      </a:lnTo>
                      <a:lnTo>
                        <a:pt x="2330" y="242"/>
                      </a:lnTo>
                      <a:lnTo>
                        <a:pt x="2342" y="240"/>
                      </a:lnTo>
                      <a:lnTo>
                        <a:pt x="2344" y="238"/>
                      </a:lnTo>
                      <a:lnTo>
                        <a:pt x="2344" y="238"/>
                      </a:lnTo>
                      <a:lnTo>
                        <a:pt x="2342" y="232"/>
                      </a:lnTo>
                      <a:lnTo>
                        <a:pt x="2336" y="228"/>
                      </a:lnTo>
                      <a:lnTo>
                        <a:pt x="2330" y="224"/>
                      </a:lnTo>
                      <a:lnTo>
                        <a:pt x="2328" y="220"/>
                      </a:lnTo>
                      <a:lnTo>
                        <a:pt x="2330" y="220"/>
                      </a:lnTo>
                      <a:lnTo>
                        <a:pt x="2334" y="218"/>
                      </a:lnTo>
                      <a:lnTo>
                        <a:pt x="2348" y="218"/>
                      </a:lnTo>
                      <a:lnTo>
                        <a:pt x="2348" y="218"/>
                      </a:lnTo>
                      <a:lnTo>
                        <a:pt x="2360" y="216"/>
                      </a:lnTo>
                      <a:lnTo>
                        <a:pt x="2372" y="214"/>
                      </a:lnTo>
                      <a:lnTo>
                        <a:pt x="2382" y="212"/>
                      </a:lnTo>
                      <a:lnTo>
                        <a:pt x="2392" y="206"/>
                      </a:lnTo>
                      <a:lnTo>
                        <a:pt x="2412" y="196"/>
                      </a:lnTo>
                      <a:lnTo>
                        <a:pt x="2436" y="182"/>
                      </a:lnTo>
                      <a:lnTo>
                        <a:pt x="2436" y="182"/>
                      </a:lnTo>
                      <a:lnTo>
                        <a:pt x="2440" y="180"/>
                      </a:lnTo>
                      <a:lnTo>
                        <a:pt x="2442" y="176"/>
                      </a:lnTo>
                      <a:lnTo>
                        <a:pt x="2438" y="174"/>
                      </a:lnTo>
                      <a:lnTo>
                        <a:pt x="2434" y="170"/>
                      </a:lnTo>
                      <a:lnTo>
                        <a:pt x="2414" y="164"/>
                      </a:lnTo>
                      <a:lnTo>
                        <a:pt x="2388" y="158"/>
                      </a:lnTo>
                      <a:lnTo>
                        <a:pt x="2356" y="154"/>
                      </a:lnTo>
                      <a:lnTo>
                        <a:pt x="2322" y="150"/>
                      </a:lnTo>
                      <a:lnTo>
                        <a:pt x="2292" y="148"/>
                      </a:lnTo>
                      <a:lnTo>
                        <a:pt x="2264" y="150"/>
                      </a:lnTo>
                      <a:lnTo>
                        <a:pt x="2264" y="150"/>
                      </a:lnTo>
                      <a:lnTo>
                        <a:pt x="2244" y="152"/>
                      </a:lnTo>
                      <a:lnTo>
                        <a:pt x="2230" y="158"/>
                      </a:lnTo>
                      <a:lnTo>
                        <a:pt x="2220" y="164"/>
                      </a:lnTo>
                      <a:lnTo>
                        <a:pt x="2214" y="172"/>
                      </a:lnTo>
                      <a:lnTo>
                        <a:pt x="2210" y="180"/>
                      </a:lnTo>
                      <a:lnTo>
                        <a:pt x="2204" y="184"/>
                      </a:lnTo>
                      <a:lnTo>
                        <a:pt x="2198" y="186"/>
                      </a:lnTo>
                      <a:lnTo>
                        <a:pt x="2188" y="186"/>
                      </a:lnTo>
                      <a:lnTo>
                        <a:pt x="2188" y="186"/>
                      </a:lnTo>
                      <a:lnTo>
                        <a:pt x="2176" y="184"/>
                      </a:lnTo>
                      <a:lnTo>
                        <a:pt x="2162" y="182"/>
                      </a:lnTo>
                      <a:lnTo>
                        <a:pt x="2140" y="184"/>
                      </a:lnTo>
                      <a:lnTo>
                        <a:pt x="2126" y="184"/>
                      </a:lnTo>
                      <a:lnTo>
                        <a:pt x="2126" y="182"/>
                      </a:lnTo>
                      <a:lnTo>
                        <a:pt x="2126" y="182"/>
                      </a:lnTo>
                      <a:lnTo>
                        <a:pt x="2130" y="178"/>
                      </a:lnTo>
                      <a:lnTo>
                        <a:pt x="2130" y="178"/>
                      </a:lnTo>
                      <a:lnTo>
                        <a:pt x="2134" y="172"/>
                      </a:lnTo>
                      <a:lnTo>
                        <a:pt x="2134" y="170"/>
                      </a:lnTo>
                      <a:lnTo>
                        <a:pt x="2128" y="170"/>
                      </a:lnTo>
                      <a:lnTo>
                        <a:pt x="2120" y="172"/>
                      </a:lnTo>
                      <a:lnTo>
                        <a:pt x="2108" y="176"/>
                      </a:lnTo>
                      <a:lnTo>
                        <a:pt x="2092" y="184"/>
                      </a:lnTo>
                      <a:lnTo>
                        <a:pt x="2074" y="196"/>
                      </a:lnTo>
                      <a:lnTo>
                        <a:pt x="2050" y="210"/>
                      </a:lnTo>
                      <a:lnTo>
                        <a:pt x="2050" y="210"/>
                      </a:lnTo>
                      <a:lnTo>
                        <a:pt x="2028" y="224"/>
                      </a:lnTo>
                      <a:lnTo>
                        <a:pt x="2010" y="234"/>
                      </a:lnTo>
                      <a:lnTo>
                        <a:pt x="1996" y="242"/>
                      </a:lnTo>
                      <a:lnTo>
                        <a:pt x="1986" y="244"/>
                      </a:lnTo>
                      <a:lnTo>
                        <a:pt x="1984" y="244"/>
                      </a:lnTo>
                      <a:lnTo>
                        <a:pt x="1982" y="244"/>
                      </a:lnTo>
                      <a:lnTo>
                        <a:pt x="1984" y="238"/>
                      </a:lnTo>
                      <a:lnTo>
                        <a:pt x="1992" y="228"/>
                      </a:lnTo>
                      <a:lnTo>
                        <a:pt x="2008" y="216"/>
                      </a:lnTo>
                      <a:lnTo>
                        <a:pt x="2008" y="216"/>
                      </a:lnTo>
                      <a:lnTo>
                        <a:pt x="2026" y="200"/>
                      </a:lnTo>
                      <a:lnTo>
                        <a:pt x="2040" y="186"/>
                      </a:lnTo>
                      <a:lnTo>
                        <a:pt x="2050" y="172"/>
                      </a:lnTo>
                      <a:lnTo>
                        <a:pt x="2052" y="166"/>
                      </a:lnTo>
                      <a:lnTo>
                        <a:pt x="2052" y="160"/>
                      </a:lnTo>
                      <a:lnTo>
                        <a:pt x="2052" y="156"/>
                      </a:lnTo>
                      <a:lnTo>
                        <a:pt x="2050" y="150"/>
                      </a:lnTo>
                      <a:lnTo>
                        <a:pt x="2048" y="146"/>
                      </a:lnTo>
                      <a:lnTo>
                        <a:pt x="2042" y="144"/>
                      </a:lnTo>
                      <a:lnTo>
                        <a:pt x="2036" y="140"/>
                      </a:lnTo>
                      <a:lnTo>
                        <a:pt x="2028" y="138"/>
                      </a:lnTo>
                      <a:lnTo>
                        <a:pt x="2004" y="138"/>
                      </a:lnTo>
                      <a:lnTo>
                        <a:pt x="2004" y="138"/>
                      </a:lnTo>
                      <a:lnTo>
                        <a:pt x="1984" y="138"/>
                      </a:lnTo>
                      <a:lnTo>
                        <a:pt x="1972" y="142"/>
                      </a:lnTo>
                      <a:lnTo>
                        <a:pt x="1964" y="146"/>
                      </a:lnTo>
                      <a:lnTo>
                        <a:pt x="1962" y="152"/>
                      </a:lnTo>
                      <a:lnTo>
                        <a:pt x="1960" y="156"/>
                      </a:lnTo>
                      <a:lnTo>
                        <a:pt x="1958" y="162"/>
                      </a:lnTo>
                      <a:lnTo>
                        <a:pt x="1952" y="168"/>
                      </a:lnTo>
                      <a:lnTo>
                        <a:pt x="1940" y="172"/>
                      </a:lnTo>
                      <a:lnTo>
                        <a:pt x="1940" y="172"/>
                      </a:lnTo>
                      <a:lnTo>
                        <a:pt x="1910" y="178"/>
                      </a:lnTo>
                      <a:lnTo>
                        <a:pt x="1886" y="182"/>
                      </a:lnTo>
                      <a:lnTo>
                        <a:pt x="1878" y="182"/>
                      </a:lnTo>
                      <a:lnTo>
                        <a:pt x="1876" y="180"/>
                      </a:lnTo>
                      <a:lnTo>
                        <a:pt x="1880" y="176"/>
                      </a:lnTo>
                      <a:lnTo>
                        <a:pt x="1890" y="172"/>
                      </a:lnTo>
                      <a:lnTo>
                        <a:pt x="1890" y="172"/>
                      </a:lnTo>
                      <a:lnTo>
                        <a:pt x="1916" y="160"/>
                      </a:lnTo>
                      <a:lnTo>
                        <a:pt x="1922" y="154"/>
                      </a:lnTo>
                      <a:lnTo>
                        <a:pt x="1924" y="152"/>
                      </a:lnTo>
                      <a:lnTo>
                        <a:pt x="1924" y="150"/>
                      </a:lnTo>
                      <a:lnTo>
                        <a:pt x="1924" y="148"/>
                      </a:lnTo>
                      <a:lnTo>
                        <a:pt x="1920" y="148"/>
                      </a:lnTo>
                      <a:lnTo>
                        <a:pt x="1906" y="144"/>
                      </a:lnTo>
                      <a:lnTo>
                        <a:pt x="1884" y="142"/>
                      </a:lnTo>
                      <a:lnTo>
                        <a:pt x="1852" y="140"/>
                      </a:lnTo>
                      <a:lnTo>
                        <a:pt x="1852" y="140"/>
                      </a:lnTo>
                      <a:lnTo>
                        <a:pt x="1812" y="142"/>
                      </a:lnTo>
                      <a:lnTo>
                        <a:pt x="1770" y="146"/>
                      </a:lnTo>
                      <a:lnTo>
                        <a:pt x="1730" y="152"/>
                      </a:lnTo>
                      <a:lnTo>
                        <a:pt x="1694" y="160"/>
                      </a:lnTo>
                      <a:lnTo>
                        <a:pt x="1636" y="172"/>
                      </a:lnTo>
                      <a:lnTo>
                        <a:pt x="1616" y="174"/>
                      </a:lnTo>
                      <a:lnTo>
                        <a:pt x="1610" y="174"/>
                      </a:lnTo>
                      <a:lnTo>
                        <a:pt x="1608" y="174"/>
                      </a:lnTo>
                      <a:lnTo>
                        <a:pt x="1608" y="174"/>
                      </a:lnTo>
                      <a:lnTo>
                        <a:pt x="1604" y="170"/>
                      </a:lnTo>
                      <a:lnTo>
                        <a:pt x="1602" y="168"/>
                      </a:lnTo>
                      <a:lnTo>
                        <a:pt x="1604" y="164"/>
                      </a:lnTo>
                      <a:lnTo>
                        <a:pt x="1606" y="162"/>
                      </a:lnTo>
                      <a:lnTo>
                        <a:pt x="1618" y="156"/>
                      </a:lnTo>
                      <a:lnTo>
                        <a:pt x="1636" y="152"/>
                      </a:lnTo>
                      <a:lnTo>
                        <a:pt x="1686" y="142"/>
                      </a:lnTo>
                      <a:lnTo>
                        <a:pt x="1744" y="134"/>
                      </a:lnTo>
                      <a:lnTo>
                        <a:pt x="1744" y="134"/>
                      </a:lnTo>
                      <a:lnTo>
                        <a:pt x="1772" y="130"/>
                      </a:lnTo>
                      <a:lnTo>
                        <a:pt x="1802" y="130"/>
                      </a:lnTo>
                      <a:lnTo>
                        <a:pt x="1864" y="130"/>
                      </a:lnTo>
                      <a:lnTo>
                        <a:pt x="1926" y="130"/>
                      </a:lnTo>
                      <a:lnTo>
                        <a:pt x="1956" y="128"/>
                      </a:lnTo>
                      <a:lnTo>
                        <a:pt x="1984" y="124"/>
                      </a:lnTo>
                      <a:lnTo>
                        <a:pt x="1984" y="124"/>
                      </a:lnTo>
                      <a:lnTo>
                        <a:pt x="2020" y="114"/>
                      </a:lnTo>
                      <a:lnTo>
                        <a:pt x="2054" y="104"/>
                      </a:lnTo>
                      <a:lnTo>
                        <a:pt x="2066" y="98"/>
                      </a:lnTo>
                      <a:lnTo>
                        <a:pt x="2072" y="92"/>
                      </a:lnTo>
                      <a:lnTo>
                        <a:pt x="2072" y="90"/>
                      </a:lnTo>
                      <a:lnTo>
                        <a:pt x="2070" y="88"/>
                      </a:lnTo>
                      <a:lnTo>
                        <a:pt x="2062" y="84"/>
                      </a:lnTo>
                      <a:lnTo>
                        <a:pt x="2062" y="84"/>
                      </a:lnTo>
                      <a:lnTo>
                        <a:pt x="2034" y="78"/>
                      </a:lnTo>
                      <a:lnTo>
                        <a:pt x="2004" y="72"/>
                      </a:lnTo>
                      <a:lnTo>
                        <a:pt x="1988" y="70"/>
                      </a:lnTo>
                      <a:lnTo>
                        <a:pt x="1970" y="68"/>
                      </a:lnTo>
                      <a:lnTo>
                        <a:pt x="1952" y="70"/>
                      </a:lnTo>
                      <a:lnTo>
                        <a:pt x="1932" y="72"/>
                      </a:lnTo>
                      <a:lnTo>
                        <a:pt x="1932" y="72"/>
                      </a:lnTo>
                      <a:lnTo>
                        <a:pt x="1914" y="76"/>
                      </a:lnTo>
                      <a:lnTo>
                        <a:pt x="1916" y="74"/>
                      </a:lnTo>
                      <a:lnTo>
                        <a:pt x="1922" y="70"/>
                      </a:lnTo>
                      <a:lnTo>
                        <a:pt x="1930" y="64"/>
                      </a:lnTo>
                      <a:lnTo>
                        <a:pt x="1936" y="58"/>
                      </a:lnTo>
                      <a:lnTo>
                        <a:pt x="1938" y="56"/>
                      </a:lnTo>
                      <a:lnTo>
                        <a:pt x="1938" y="52"/>
                      </a:lnTo>
                      <a:lnTo>
                        <a:pt x="1936" y="50"/>
                      </a:lnTo>
                      <a:lnTo>
                        <a:pt x="1932" y="46"/>
                      </a:lnTo>
                      <a:lnTo>
                        <a:pt x="1932" y="46"/>
                      </a:lnTo>
                      <a:lnTo>
                        <a:pt x="1922" y="42"/>
                      </a:lnTo>
                      <a:lnTo>
                        <a:pt x="1912" y="42"/>
                      </a:lnTo>
                      <a:lnTo>
                        <a:pt x="1898" y="42"/>
                      </a:lnTo>
                      <a:lnTo>
                        <a:pt x="1884" y="46"/>
                      </a:lnTo>
                      <a:lnTo>
                        <a:pt x="1866" y="48"/>
                      </a:lnTo>
                      <a:lnTo>
                        <a:pt x="1846" y="50"/>
                      </a:lnTo>
                      <a:lnTo>
                        <a:pt x="1822" y="52"/>
                      </a:lnTo>
                      <a:lnTo>
                        <a:pt x="1794" y="50"/>
                      </a:lnTo>
                      <a:lnTo>
                        <a:pt x="1794" y="50"/>
                      </a:lnTo>
                      <a:lnTo>
                        <a:pt x="1766" y="48"/>
                      </a:lnTo>
                      <a:lnTo>
                        <a:pt x="1744" y="48"/>
                      </a:lnTo>
                      <a:lnTo>
                        <a:pt x="1724" y="52"/>
                      </a:lnTo>
                      <a:lnTo>
                        <a:pt x="1708" y="54"/>
                      </a:lnTo>
                      <a:lnTo>
                        <a:pt x="1678" y="60"/>
                      </a:lnTo>
                      <a:lnTo>
                        <a:pt x="1660" y="60"/>
                      </a:lnTo>
                      <a:lnTo>
                        <a:pt x="1638" y="60"/>
                      </a:lnTo>
                      <a:lnTo>
                        <a:pt x="1638" y="60"/>
                      </a:lnTo>
                      <a:lnTo>
                        <a:pt x="1622" y="58"/>
                      </a:lnTo>
                      <a:lnTo>
                        <a:pt x="1616" y="56"/>
                      </a:lnTo>
                      <a:lnTo>
                        <a:pt x="1618" y="54"/>
                      </a:lnTo>
                      <a:lnTo>
                        <a:pt x="1628" y="52"/>
                      </a:lnTo>
                      <a:lnTo>
                        <a:pt x="1692" y="46"/>
                      </a:lnTo>
                      <a:lnTo>
                        <a:pt x="1692" y="46"/>
                      </a:lnTo>
                      <a:lnTo>
                        <a:pt x="1734" y="44"/>
                      </a:lnTo>
                      <a:lnTo>
                        <a:pt x="1794" y="42"/>
                      </a:lnTo>
                      <a:lnTo>
                        <a:pt x="1852" y="38"/>
                      </a:lnTo>
                      <a:lnTo>
                        <a:pt x="1894" y="34"/>
                      </a:lnTo>
                      <a:lnTo>
                        <a:pt x="1894" y="34"/>
                      </a:lnTo>
                      <a:lnTo>
                        <a:pt x="1900" y="32"/>
                      </a:lnTo>
                      <a:lnTo>
                        <a:pt x="1902" y="32"/>
                      </a:lnTo>
                      <a:lnTo>
                        <a:pt x="1902" y="30"/>
                      </a:lnTo>
                      <a:lnTo>
                        <a:pt x="1898" y="28"/>
                      </a:lnTo>
                      <a:lnTo>
                        <a:pt x="1882" y="24"/>
                      </a:lnTo>
                      <a:lnTo>
                        <a:pt x="1858" y="20"/>
                      </a:lnTo>
                      <a:lnTo>
                        <a:pt x="1798" y="12"/>
                      </a:lnTo>
                      <a:lnTo>
                        <a:pt x="1732" y="6"/>
                      </a:lnTo>
                      <a:lnTo>
                        <a:pt x="1732" y="6"/>
                      </a:lnTo>
                      <a:lnTo>
                        <a:pt x="1686" y="2"/>
                      </a:lnTo>
                      <a:lnTo>
                        <a:pt x="1648" y="0"/>
                      </a:lnTo>
                      <a:lnTo>
                        <a:pt x="1618" y="2"/>
                      </a:lnTo>
                      <a:lnTo>
                        <a:pt x="1594" y="2"/>
                      </a:lnTo>
                      <a:lnTo>
                        <a:pt x="1552" y="6"/>
                      </a:lnTo>
                      <a:lnTo>
                        <a:pt x="1528" y="8"/>
                      </a:lnTo>
                      <a:lnTo>
                        <a:pt x="1504" y="6"/>
                      </a:lnTo>
                      <a:lnTo>
                        <a:pt x="1504" y="6"/>
                      </a:lnTo>
                      <a:lnTo>
                        <a:pt x="1480" y="6"/>
                      </a:lnTo>
                      <a:lnTo>
                        <a:pt x="1466" y="8"/>
                      </a:lnTo>
                      <a:lnTo>
                        <a:pt x="1460" y="10"/>
                      </a:lnTo>
                      <a:lnTo>
                        <a:pt x="1458" y="14"/>
                      </a:lnTo>
                      <a:lnTo>
                        <a:pt x="1458" y="16"/>
                      </a:lnTo>
                      <a:lnTo>
                        <a:pt x="1458" y="18"/>
                      </a:lnTo>
                      <a:lnTo>
                        <a:pt x="1452" y="18"/>
                      </a:lnTo>
                      <a:lnTo>
                        <a:pt x="1442" y="16"/>
                      </a:lnTo>
                      <a:lnTo>
                        <a:pt x="1442" y="16"/>
                      </a:lnTo>
                      <a:lnTo>
                        <a:pt x="1420" y="12"/>
                      </a:lnTo>
                      <a:lnTo>
                        <a:pt x="1410" y="14"/>
                      </a:lnTo>
                      <a:lnTo>
                        <a:pt x="1400" y="16"/>
                      </a:lnTo>
                      <a:lnTo>
                        <a:pt x="1384" y="18"/>
                      </a:lnTo>
                      <a:lnTo>
                        <a:pt x="1384" y="18"/>
                      </a:lnTo>
                      <a:lnTo>
                        <a:pt x="1374" y="18"/>
                      </a:lnTo>
                      <a:lnTo>
                        <a:pt x="1368" y="20"/>
                      </a:lnTo>
                      <a:lnTo>
                        <a:pt x="1366" y="24"/>
                      </a:lnTo>
                      <a:lnTo>
                        <a:pt x="1366" y="28"/>
                      </a:lnTo>
                      <a:lnTo>
                        <a:pt x="1370" y="32"/>
                      </a:lnTo>
                      <a:lnTo>
                        <a:pt x="1378" y="36"/>
                      </a:lnTo>
                      <a:lnTo>
                        <a:pt x="1388" y="40"/>
                      </a:lnTo>
                      <a:lnTo>
                        <a:pt x="1402" y="44"/>
                      </a:lnTo>
                      <a:lnTo>
                        <a:pt x="1402" y="44"/>
                      </a:lnTo>
                      <a:lnTo>
                        <a:pt x="1412" y="46"/>
                      </a:lnTo>
                      <a:lnTo>
                        <a:pt x="1416" y="46"/>
                      </a:lnTo>
                      <a:lnTo>
                        <a:pt x="1412" y="48"/>
                      </a:lnTo>
                      <a:lnTo>
                        <a:pt x="1406" y="50"/>
                      </a:lnTo>
                      <a:lnTo>
                        <a:pt x="1386" y="52"/>
                      </a:lnTo>
                      <a:lnTo>
                        <a:pt x="1378" y="54"/>
                      </a:lnTo>
                      <a:lnTo>
                        <a:pt x="1372" y="56"/>
                      </a:lnTo>
                      <a:lnTo>
                        <a:pt x="1372" y="56"/>
                      </a:lnTo>
                      <a:lnTo>
                        <a:pt x="1356" y="62"/>
                      </a:lnTo>
                      <a:lnTo>
                        <a:pt x="1332" y="64"/>
                      </a:lnTo>
                      <a:lnTo>
                        <a:pt x="1318" y="66"/>
                      </a:lnTo>
                      <a:lnTo>
                        <a:pt x="1304" y="64"/>
                      </a:lnTo>
                      <a:lnTo>
                        <a:pt x="1290" y="62"/>
                      </a:lnTo>
                      <a:lnTo>
                        <a:pt x="1278" y="56"/>
                      </a:lnTo>
                      <a:lnTo>
                        <a:pt x="1278" y="56"/>
                      </a:lnTo>
                      <a:lnTo>
                        <a:pt x="1254" y="46"/>
                      </a:lnTo>
                      <a:lnTo>
                        <a:pt x="1242" y="42"/>
                      </a:lnTo>
                      <a:lnTo>
                        <a:pt x="1228" y="38"/>
                      </a:lnTo>
                      <a:lnTo>
                        <a:pt x="1212" y="36"/>
                      </a:lnTo>
                      <a:lnTo>
                        <a:pt x="1194" y="34"/>
                      </a:lnTo>
                      <a:lnTo>
                        <a:pt x="1176" y="36"/>
                      </a:lnTo>
                      <a:lnTo>
                        <a:pt x="1154" y="38"/>
                      </a:lnTo>
                      <a:lnTo>
                        <a:pt x="1154" y="38"/>
                      </a:lnTo>
                      <a:lnTo>
                        <a:pt x="1114" y="44"/>
                      </a:lnTo>
                      <a:lnTo>
                        <a:pt x="1078" y="48"/>
                      </a:lnTo>
                      <a:lnTo>
                        <a:pt x="1064" y="50"/>
                      </a:lnTo>
                      <a:lnTo>
                        <a:pt x="1054" y="54"/>
                      </a:lnTo>
                      <a:lnTo>
                        <a:pt x="1048" y="56"/>
                      </a:lnTo>
                      <a:lnTo>
                        <a:pt x="1048" y="58"/>
                      </a:lnTo>
                      <a:lnTo>
                        <a:pt x="1048" y="60"/>
                      </a:lnTo>
                      <a:lnTo>
                        <a:pt x="1048" y="60"/>
                      </a:lnTo>
                      <a:lnTo>
                        <a:pt x="1054" y="64"/>
                      </a:lnTo>
                      <a:lnTo>
                        <a:pt x="1062" y="66"/>
                      </a:lnTo>
                      <a:lnTo>
                        <a:pt x="1092" y="68"/>
                      </a:lnTo>
                      <a:lnTo>
                        <a:pt x="1128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208" y="68"/>
                      </a:lnTo>
                      <a:lnTo>
                        <a:pt x="1246" y="72"/>
                      </a:lnTo>
                      <a:lnTo>
                        <a:pt x="1280" y="76"/>
                      </a:lnTo>
                      <a:lnTo>
                        <a:pt x="1314" y="82"/>
                      </a:lnTo>
                      <a:lnTo>
                        <a:pt x="1314" y="82"/>
                      </a:lnTo>
                      <a:lnTo>
                        <a:pt x="1326" y="86"/>
                      </a:lnTo>
                      <a:lnTo>
                        <a:pt x="1332" y="88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26" y="92"/>
                      </a:lnTo>
                      <a:lnTo>
                        <a:pt x="1308" y="92"/>
                      </a:lnTo>
                      <a:lnTo>
                        <a:pt x="1294" y="90"/>
                      </a:lnTo>
                      <a:lnTo>
                        <a:pt x="1282" y="88"/>
                      </a:lnTo>
                      <a:lnTo>
                        <a:pt x="1282" y="88"/>
                      </a:lnTo>
                      <a:lnTo>
                        <a:pt x="1268" y="84"/>
                      </a:lnTo>
                      <a:lnTo>
                        <a:pt x="1252" y="82"/>
                      </a:lnTo>
                      <a:lnTo>
                        <a:pt x="1214" y="78"/>
                      </a:lnTo>
                      <a:lnTo>
                        <a:pt x="1110" y="74"/>
                      </a:lnTo>
                      <a:lnTo>
                        <a:pt x="1110" y="74"/>
                      </a:lnTo>
                      <a:lnTo>
                        <a:pt x="1092" y="76"/>
                      </a:lnTo>
                      <a:lnTo>
                        <a:pt x="1090" y="76"/>
                      </a:lnTo>
                      <a:lnTo>
                        <a:pt x="1092" y="78"/>
                      </a:lnTo>
                      <a:lnTo>
                        <a:pt x="1106" y="84"/>
                      </a:lnTo>
                      <a:lnTo>
                        <a:pt x="1126" y="92"/>
                      </a:lnTo>
                      <a:lnTo>
                        <a:pt x="1148" y="100"/>
                      </a:lnTo>
                      <a:lnTo>
                        <a:pt x="1164" y="108"/>
                      </a:lnTo>
                      <a:lnTo>
                        <a:pt x="1168" y="110"/>
                      </a:lnTo>
                      <a:lnTo>
                        <a:pt x="1168" y="114"/>
                      </a:lnTo>
                      <a:lnTo>
                        <a:pt x="1164" y="116"/>
                      </a:lnTo>
                      <a:lnTo>
                        <a:pt x="1154" y="116"/>
                      </a:lnTo>
                      <a:lnTo>
                        <a:pt x="1154" y="116"/>
                      </a:lnTo>
                      <a:lnTo>
                        <a:pt x="1146" y="118"/>
                      </a:lnTo>
                      <a:lnTo>
                        <a:pt x="1142" y="120"/>
                      </a:lnTo>
                      <a:lnTo>
                        <a:pt x="1138" y="122"/>
                      </a:lnTo>
                      <a:lnTo>
                        <a:pt x="1138" y="126"/>
                      </a:lnTo>
                      <a:lnTo>
                        <a:pt x="1136" y="132"/>
                      </a:lnTo>
                      <a:lnTo>
                        <a:pt x="1138" y="140"/>
                      </a:lnTo>
                      <a:lnTo>
                        <a:pt x="1142" y="148"/>
                      </a:lnTo>
                      <a:lnTo>
                        <a:pt x="1142" y="156"/>
                      </a:lnTo>
                      <a:lnTo>
                        <a:pt x="1142" y="158"/>
                      </a:lnTo>
                      <a:lnTo>
                        <a:pt x="1140" y="160"/>
                      </a:lnTo>
                      <a:lnTo>
                        <a:pt x="1136" y="162"/>
                      </a:lnTo>
                      <a:lnTo>
                        <a:pt x="1132" y="164"/>
                      </a:lnTo>
                      <a:lnTo>
                        <a:pt x="1132" y="164"/>
                      </a:lnTo>
                      <a:lnTo>
                        <a:pt x="1122" y="164"/>
                      </a:lnTo>
                      <a:lnTo>
                        <a:pt x="1114" y="162"/>
                      </a:lnTo>
                      <a:lnTo>
                        <a:pt x="1108" y="158"/>
                      </a:lnTo>
                      <a:lnTo>
                        <a:pt x="1102" y="152"/>
                      </a:lnTo>
                      <a:lnTo>
                        <a:pt x="1094" y="146"/>
                      </a:lnTo>
                      <a:lnTo>
                        <a:pt x="1084" y="142"/>
                      </a:lnTo>
                      <a:lnTo>
                        <a:pt x="1070" y="136"/>
                      </a:lnTo>
                      <a:lnTo>
                        <a:pt x="1052" y="132"/>
                      </a:lnTo>
                      <a:lnTo>
                        <a:pt x="1052" y="132"/>
                      </a:lnTo>
                      <a:lnTo>
                        <a:pt x="1034" y="128"/>
                      </a:lnTo>
                      <a:lnTo>
                        <a:pt x="1016" y="124"/>
                      </a:lnTo>
                      <a:lnTo>
                        <a:pt x="986" y="114"/>
                      </a:lnTo>
                      <a:lnTo>
                        <a:pt x="954" y="104"/>
                      </a:lnTo>
                      <a:lnTo>
                        <a:pt x="936" y="100"/>
                      </a:lnTo>
                      <a:lnTo>
                        <a:pt x="916" y="98"/>
                      </a:lnTo>
                      <a:lnTo>
                        <a:pt x="916" y="98"/>
                      </a:lnTo>
                      <a:lnTo>
                        <a:pt x="896" y="98"/>
                      </a:lnTo>
                      <a:lnTo>
                        <a:pt x="884" y="100"/>
                      </a:lnTo>
                      <a:lnTo>
                        <a:pt x="876" y="102"/>
                      </a:lnTo>
                      <a:lnTo>
                        <a:pt x="874" y="104"/>
                      </a:lnTo>
                      <a:lnTo>
                        <a:pt x="874" y="106"/>
                      </a:lnTo>
                      <a:lnTo>
                        <a:pt x="876" y="112"/>
                      </a:lnTo>
                      <a:lnTo>
                        <a:pt x="884" y="118"/>
                      </a:lnTo>
                      <a:lnTo>
                        <a:pt x="914" y="138"/>
                      </a:lnTo>
                      <a:lnTo>
                        <a:pt x="914" y="138"/>
                      </a:lnTo>
                      <a:lnTo>
                        <a:pt x="926" y="146"/>
                      </a:lnTo>
                      <a:lnTo>
                        <a:pt x="928" y="148"/>
                      </a:lnTo>
                      <a:lnTo>
                        <a:pt x="928" y="150"/>
                      </a:lnTo>
                      <a:lnTo>
                        <a:pt x="922" y="150"/>
                      </a:lnTo>
                      <a:lnTo>
                        <a:pt x="912" y="148"/>
                      </a:lnTo>
                      <a:lnTo>
                        <a:pt x="900" y="148"/>
                      </a:lnTo>
                      <a:lnTo>
                        <a:pt x="888" y="148"/>
                      </a:lnTo>
                      <a:lnTo>
                        <a:pt x="884" y="148"/>
                      </a:lnTo>
                      <a:lnTo>
                        <a:pt x="882" y="150"/>
                      </a:lnTo>
                      <a:lnTo>
                        <a:pt x="882" y="154"/>
                      </a:lnTo>
                      <a:lnTo>
                        <a:pt x="884" y="158"/>
                      </a:lnTo>
                      <a:lnTo>
                        <a:pt x="884" y="158"/>
                      </a:lnTo>
                      <a:lnTo>
                        <a:pt x="886" y="160"/>
                      </a:lnTo>
                      <a:lnTo>
                        <a:pt x="886" y="162"/>
                      </a:lnTo>
                      <a:lnTo>
                        <a:pt x="878" y="160"/>
                      </a:lnTo>
                      <a:lnTo>
                        <a:pt x="866" y="156"/>
                      </a:lnTo>
                      <a:lnTo>
                        <a:pt x="850" y="150"/>
                      </a:lnTo>
                      <a:lnTo>
                        <a:pt x="834" y="148"/>
                      </a:lnTo>
                      <a:lnTo>
                        <a:pt x="824" y="148"/>
                      </a:lnTo>
                      <a:lnTo>
                        <a:pt x="814" y="148"/>
                      </a:lnTo>
                      <a:lnTo>
                        <a:pt x="806" y="152"/>
                      </a:lnTo>
                      <a:lnTo>
                        <a:pt x="796" y="156"/>
                      </a:lnTo>
                      <a:lnTo>
                        <a:pt x="788" y="164"/>
                      </a:lnTo>
                      <a:lnTo>
                        <a:pt x="782" y="172"/>
                      </a:lnTo>
                      <a:lnTo>
                        <a:pt x="782" y="172"/>
                      </a:lnTo>
                      <a:lnTo>
                        <a:pt x="770" y="190"/>
                      </a:lnTo>
                      <a:lnTo>
                        <a:pt x="772" y="180"/>
                      </a:lnTo>
                      <a:lnTo>
                        <a:pt x="776" y="168"/>
                      </a:lnTo>
                      <a:lnTo>
                        <a:pt x="776" y="154"/>
                      </a:lnTo>
                      <a:lnTo>
                        <a:pt x="774" y="138"/>
                      </a:lnTo>
                      <a:lnTo>
                        <a:pt x="772" y="132"/>
                      </a:lnTo>
                      <a:lnTo>
                        <a:pt x="766" y="124"/>
                      </a:lnTo>
                      <a:lnTo>
                        <a:pt x="766" y="124"/>
                      </a:lnTo>
                      <a:lnTo>
                        <a:pt x="756" y="114"/>
                      </a:lnTo>
                      <a:lnTo>
                        <a:pt x="746" y="108"/>
                      </a:lnTo>
                      <a:lnTo>
                        <a:pt x="732" y="108"/>
                      </a:lnTo>
                      <a:lnTo>
                        <a:pt x="716" y="110"/>
                      </a:lnTo>
                      <a:lnTo>
                        <a:pt x="672" y="120"/>
                      </a:lnTo>
                      <a:lnTo>
                        <a:pt x="640" y="126"/>
                      </a:lnTo>
                      <a:lnTo>
                        <a:pt x="598" y="130"/>
                      </a:lnTo>
                      <a:lnTo>
                        <a:pt x="598" y="130"/>
                      </a:lnTo>
                      <a:lnTo>
                        <a:pt x="558" y="136"/>
                      </a:lnTo>
                      <a:lnTo>
                        <a:pt x="526" y="140"/>
                      </a:lnTo>
                      <a:lnTo>
                        <a:pt x="502" y="146"/>
                      </a:lnTo>
                      <a:lnTo>
                        <a:pt x="484" y="152"/>
                      </a:lnTo>
                      <a:lnTo>
                        <a:pt x="472" y="156"/>
                      </a:lnTo>
                      <a:lnTo>
                        <a:pt x="466" y="164"/>
                      </a:lnTo>
                      <a:lnTo>
                        <a:pt x="466" y="166"/>
                      </a:lnTo>
                      <a:lnTo>
                        <a:pt x="466" y="170"/>
                      </a:lnTo>
                      <a:lnTo>
                        <a:pt x="470" y="176"/>
                      </a:lnTo>
                      <a:lnTo>
                        <a:pt x="470" y="176"/>
                      </a:ln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2" name="Freeform 6134">
                <a:extLst>
                  <a:ext uri="{FF2B5EF4-FFF2-40B4-BE49-F238E27FC236}">
                    <a16:creationId xmlns:a16="http://schemas.microsoft.com/office/drawing/2014/main" id="{3518F172-4CB5-47A7-AB9E-1DDEBDB43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194" y="3600446"/>
                <a:ext cx="3809" cy="507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6135">
                <a:extLst>
                  <a:ext uri="{FF2B5EF4-FFF2-40B4-BE49-F238E27FC236}">
                    <a16:creationId xmlns:a16="http://schemas.microsoft.com/office/drawing/2014/main" id="{7C8725BA-A9DB-44B1-B3C3-CBD19B409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23" y="3592171"/>
                <a:ext cx="1587" cy="158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6136">
                <a:extLst>
                  <a:ext uri="{FF2B5EF4-FFF2-40B4-BE49-F238E27FC236}">
                    <a16:creationId xmlns:a16="http://schemas.microsoft.com/office/drawing/2014/main" id="{ECD4DB0A-E1B4-4CF3-91F0-616F13D6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704" y="3591559"/>
                <a:ext cx="3809" cy="507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6138">
                <a:extLst>
                  <a:ext uri="{FF2B5EF4-FFF2-40B4-BE49-F238E27FC236}">
                    <a16:creationId xmlns:a16="http://schemas.microsoft.com/office/drawing/2014/main" id="{8A6A17BA-AB30-48A4-8A69-822F0EF09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121" y="3604181"/>
                <a:ext cx="2539" cy="380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6144">
                <a:extLst>
                  <a:ext uri="{FF2B5EF4-FFF2-40B4-BE49-F238E27FC236}">
                    <a16:creationId xmlns:a16="http://schemas.microsoft.com/office/drawing/2014/main" id="{5A607A8E-E0A7-47BC-946B-5F33CDC26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105" y="3582584"/>
                <a:ext cx="5081" cy="380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6149">
                <a:extLst>
                  <a:ext uri="{FF2B5EF4-FFF2-40B4-BE49-F238E27FC236}">
                    <a16:creationId xmlns:a16="http://schemas.microsoft.com/office/drawing/2014/main" id="{EF5556EE-DDA5-4A47-8735-80DA43AA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26" y="3592044"/>
                <a:ext cx="3175" cy="158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6150">
                <a:extLst>
                  <a:ext uri="{FF2B5EF4-FFF2-40B4-BE49-F238E27FC236}">
                    <a16:creationId xmlns:a16="http://schemas.microsoft.com/office/drawing/2014/main" id="{1F94D61F-BAEA-4C48-9894-5479A5BE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330" y="3600797"/>
                <a:ext cx="3809" cy="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3A13036-F403-4C0D-8B6A-B09BB8561239}"/>
                </a:ext>
              </a:extLst>
            </p:cNvPr>
            <p:cNvCxnSpPr/>
            <p:nvPr/>
          </p:nvCxnSpPr>
          <p:spPr>
            <a:xfrm flipV="1">
              <a:off x="1323935" y="2455752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400A027-82B9-4FD3-A9C9-2EC0ABE525A9}"/>
                </a:ext>
              </a:extLst>
            </p:cNvPr>
            <p:cNvCxnSpPr/>
            <p:nvPr/>
          </p:nvCxnSpPr>
          <p:spPr>
            <a:xfrm>
              <a:off x="3232761" y="4579013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A77D5A-6AAB-4E50-B4CE-E1389F4B36CE}"/>
                </a:ext>
              </a:extLst>
            </p:cNvPr>
            <p:cNvCxnSpPr/>
            <p:nvPr/>
          </p:nvCxnSpPr>
          <p:spPr>
            <a:xfrm flipV="1">
              <a:off x="5141587" y="2455752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56478FF-B3EF-4AA8-A725-A611CC07011A}"/>
                </a:ext>
              </a:extLst>
            </p:cNvPr>
            <p:cNvCxnSpPr/>
            <p:nvPr/>
          </p:nvCxnSpPr>
          <p:spPr>
            <a:xfrm>
              <a:off x="7050412" y="4579013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CAE37D-5D5F-4561-9E82-D29E37F625D7}"/>
                </a:ext>
              </a:extLst>
            </p:cNvPr>
            <p:cNvCxnSpPr/>
            <p:nvPr/>
          </p:nvCxnSpPr>
          <p:spPr>
            <a:xfrm flipV="1">
              <a:off x="8959238" y="2455752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09E253-CCA7-465B-80B9-A8B95A8044E8}"/>
                </a:ext>
              </a:extLst>
            </p:cNvPr>
            <p:cNvCxnSpPr/>
            <p:nvPr/>
          </p:nvCxnSpPr>
          <p:spPr>
            <a:xfrm>
              <a:off x="10868065" y="4579013"/>
              <a:ext cx="0" cy="650526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94385E4-4B69-4BD6-8A48-8B41D938E572}"/>
                </a:ext>
              </a:extLst>
            </p:cNvPr>
            <p:cNvGrpSpPr/>
            <p:nvPr/>
          </p:nvGrpSpPr>
          <p:grpSpPr>
            <a:xfrm>
              <a:off x="1255053" y="3034861"/>
              <a:ext cx="9681895" cy="1619157"/>
              <a:chOff x="1255053" y="3034861"/>
              <a:chExt cx="9681895" cy="1619157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55E8613-1338-48D6-B5E1-E8CC738FC365}"/>
                  </a:ext>
                </a:extLst>
              </p:cNvPr>
              <p:cNvSpPr/>
              <p:nvPr/>
            </p:nvSpPr>
            <p:spPr>
              <a:xfrm rot="10800000">
                <a:off x="1255053" y="3034861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1DE4460-1D51-444D-BD9D-AAE9DE79163C}"/>
                  </a:ext>
                </a:extLst>
              </p:cNvPr>
              <p:cNvSpPr/>
              <p:nvPr/>
            </p:nvSpPr>
            <p:spPr>
              <a:xfrm>
                <a:off x="3163878" y="4516252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35012E3-A1BA-4B20-A3EE-EE8B47E5CC84}"/>
                  </a:ext>
                </a:extLst>
              </p:cNvPr>
              <p:cNvSpPr/>
              <p:nvPr/>
            </p:nvSpPr>
            <p:spPr>
              <a:xfrm rot="10800000">
                <a:off x="5072704" y="3034861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85C6AA6-0731-4B45-B13B-F1D2F8A9AED9}"/>
                  </a:ext>
                </a:extLst>
              </p:cNvPr>
              <p:cNvSpPr/>
              <p:nvPr/>
            </p:nvSpPr>
            <p:spPr>
              <a:xfrm>
                <a:off x="6981529" y="4516252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2C431B2-C5B4-4C15-97C6-6E7FA945C883}"/>
                  </a:ext>
                </a:extLst>
              </p:cNvPr>
              <p:cNvSpPr/>
              <p:nvPr/>
            </p:nvSpPr>
            <p:spPr>
              <a:xfrm rot="10800000">
                <a:off x="8890355" y="3034861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008C7FD-9C1B-406C-8E03-4BE16B659605}"/>
                  </a:ext>
                </a:extLst>
              </p:cNvPr>
              <p:cNvSpPr/>
              <p:nvPr/>
            </p:nvSpPr>
            <p:spPr>
              <a:xfrm>
                <a:off x="10799182" y="4516252"/>
                <a:ext cx="137766" cy="137766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ker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BB580EC-5644-4EB0-A3D6-3473D397B32E}"/>
                </a:ext>
              </a:extLst>
            </p:cNvPr>
            <p:cNvSpPr/>
            <p:nvPr/>
          </p:nvSpPr>
          <p:spPr>
            <a:xfrm>
              <a:off x="726683" y="3097999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40CD560-B072-4628-82A2-C0D66B715DD2}"/>
                </a:ext>
              </a:extLst>
            </p:cNvPr>
            <p:cNvSpPr/>
            <p:nvPr/>
          </p:nvSpPr>
          <p:spPr>
            <a:xfrm>
              <a:off x="2635508" y="3396544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algn="ctr"/>
              <a:r>
                <a:rPr lang="en-US" sz="4000" b="1" kern="0" dirty="0">
                  <a:solidFill>
                    <a:schemeClr val="bg1"/>
                  </a:solidFill>
                </a:rPr>
                <a:t>5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D31A205-ED65-4221-AA08-61808A089FF9}"/>
                </a:ext>
              </a:extLst>
            </p:cNvPr>
            <p:cNvSpPr/>
            <p:nvPr/>
          </p:nvSpPr>
          <p:spPr>
            <a:xfrm>
              <a:off x="4544334" y="3097999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algn="ctr"/>
              <a:r>
                <a:rPr lang="en-US" sz="4000" b="1" kern="0" dirty="0">
                  <a:solidFill>
                    <a:schemeClr val="bg1"/>
                  </a:solidFill>
                </a:rPr>
                <a:t>4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48BA3E0-5B4B-45A8-899A-37FCD5A1751A}"/>
                </a:ext>
              </a:extLst>
            </p:cNvPr>
            <p:cNvSpPr/>
            <p:nvPr/>
          </p:nvSpPr>
          <p:spPr>
            <a:xfrm>
              <a:off x="6453159" y="3396544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algn="ctr"/>
              <a:r>
                <a:rPr lang="en-US" sz="4000" b="1" kern="0" dirty="0">
                  <a:solidFill>
                    <a:schemeClr val="bg1"/>
                  </a:solidFill>
                </a:rPr>
                <a:t>3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F50F13-79C8-4F53-ADA2-297008C064F4}"/>
                </a:ext>
              </a:extLst>
            </p:cNvPr>
            <p:cNvSpPr/>
            <p:nvPr/>
          </p:nvSpPr>
          <p:spPr>
            <a:xfrm>
              <a:off x="8361985" y="3097999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algn="ctr"/>
              <a:r>
                <a:rPr lang="en-US" sz="4000" b="1" kern="0" dirty="0">
                  <a:solidFill>
                    <a:schemeClr val="bg1"/>
                  </a:solidFill>
                </a:rPr>
                <a:t>2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E721AA-C2A3-4CA4-BEB7-FFD2EF3B7BD5}"/>
                </a:ext>
              </a:extLst>
            </p:cNvPr>
            <p:cNvSpPr/>
            <p:nvPr/>
          </p:nvSpPr>
          <p:spPr>
            <a:xfrm>
              <a:off x="10270812" y="3396542"/>
              <a:ext cx="1194506" cy="119450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sx="102000" sy="102000" algn="ctr" rotWithShape="0">
                <a:prstClr val="black">
                  <a:alpha val="33000"/>
                </a:prstClr>
              </a:outerShdw>
            </a:effectLst>
          </p:spPr>
          <p:txBody>
            <a:bodyPr wrap="none" tIns="36000" bIns="72000" rtlCol="0" anchor="ctr"/>
            <a:lstStyle/>
            <a:p>
              <a:pPr algn="ctr"/>
              <a:r>
                <a:rPr lang="en-US" sz="4000" b="1" kern="0" dirty="0">
                  <a:solidFill>
                    <a:schemeClr val="bg1"/>
                  </a:solidFill>
                </a:rPr>
                <a:t>1</a:t>
              </a:r>
              <a:endParaRPr lang="en-US" sz="20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5D40D82-4289-4C11-92E3-77B484234E4E}"/>
                </a:ext>
              </a:extLst>
            </p:cNvPr>
            <p:cNvGrpSpPr/>
            <p:nvPr/>
          </p:nvGrpSpPr>
          <p:grpSpPr>
            <a:xfrm>
              <a:off x="442913" y="1586625"/>
              <a:ext cx="11306176" cy="4479689"/>
              <a:chOff x="442913" y="1586625"/>
              <a:chExt cx="11306176" cy="447968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A97272C-A91E-4DDA-94AD-344279B78152}"/>
                  </a:ext>
                </a:extLst>
              </p:cNvPr>
              <p:cNvGrpSpPr/>
              <p:nvPr/>
            </p:nvGrpSpPr>
            <p:grpSpPr>
              <a:xfrm>
                <a:off x="442913" y="1586630"/>
                <a:ext cx="1762045" cy="709947"/>
                <a:chOff x="419706" y="5021974"/>
                <a:chExt cx="1264944" cy="509660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72308B2-972A-4E5B-B081-F4902D016817}"/>
                    </a:ext>
                  </a:extLst>
                </p:cNvPr>
                <p:cNvSpPr txBox="1"/>
                <p:nvPr/>
              </p:nvSpPr>
              <p:spPr>
                <a:xfrm>
                  <a:off x="419706" y="5200212"/>
                  <a:ext cx="1264944" cy="331422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kern="0" dirty="0">
                      <a:solidFill>
                        <a:schemeClr val="bg1"/>
                      </a:solidFill>
                    </a:rPr>
                    <a:t>תמונת מצב/ הפקת לקחים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073F179-2D8B-48DE-8CC1-A849C4C0FE5C}"/>
                    </a:ext>
                  </a:extLst>
                </p:cNvPr>
                <p:cNvSpPr txBox="1"/>
                <p:nvPr/>
              </p:nvSpPr>
              <p:spPr>
                <a:xfrm>
                  <a:off x="419706" y="5021974"/>
                  <a:ext cx="1264944" cy="11047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b="1" kern="0" dirty="0">
                      <a:solidFill>
                        <a:schemeClr val="bg1"/>
                      </a:solidFill>
                    </a:rPr>
                    <a:t>הנהלת המשרד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23555EFD-0213-4321-89A4-9B7D3268099C}"/>
                  </a:ext>
                </a:extLst>
              </p:cNvPr>
              <p:cNvGrpSpPr/>
              <p:nvPr/>
            </p:nvGrpSpPr>
            <p:grpSpPr>
              <a:xfrm>
                <a:off x="1946264" y="5234209"/>
                <a:ext cx="2557674" cy="652871"/>
                <a:chOff x="128623" y="4912193"/>
                <a:chExt cx="1836114" cy="468686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13B83AC-6149-4F7F-A523-26EFCDDCC4C7}"/>
                    </a:ext>
                  </a:extLst>
                </p:cNvPr>
                <p:cNvSpPr txBox="1"/>
                <p:nvPr/>
              </p:nvSpPr>
              <p:spPr>
                <a:xfrm>
                  <a:off x="419706" y="5226215"/>
                  <a:ext cx="1264944" cy="15466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dirty="0">
                      <a:solidFill>
                        <a:prstClr val="white"/>
                      </a:solidFill>
                      <a:latin typeface="Segoe UI"/>
                    </a:rPr>
                    <a:t>טיפול מקיף באירוע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CE1186F4-8746-472A-9EC8-87E3B6B74B84}"/>
                    </a:ext>
                  </a:extLst>
                </p:cNvPr>
                <p:cNvSpPr txBox="1"/>
                <p:nvPr/>
              </p:nvSpPr>
              <p:spPr>
                <a:xfrm>
                  <a:off x="128623" y="4912193"/>
                  <a:ext cx="1836114" cy="46399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מנהל אגף אבטחת מידע וסייבר +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  </a:t>
                  </a:r>
                  <a:r>
                    <a:rPr kumimoji="0" lang="he-IL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סמנכ"ל מערכות מידע</a:t>
                  </a: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he-IL" sz="1400" b="1" kern="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13E43ED-5FE2-4609-969C-32BC774A160D}"/>
                  </a:ext>
                </a:extLst>
              </p:cNvPr>
              <p:cNvGrpSpPr/>
              <p:nvPr/>
            </p:nvGrpSpPr>
            <p:grpSpPr>
              <a:xfrm>
                <a:off x="4260564" y="1586625"/>
                <a:ext cx="1762045" cy="709948"/>
                <a:chOff x="419706" y="5021973"/>
                <a:chExt cx="1264944" cy="509661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E875C9E-0122-4867-9A92-0AA780060D4D}"/>
                    </a:ext>
                  </a:extLst>
                </p:cNvPr>
                <p:cNvSpPr txBox="1"/>
                <p:nvPr/>
              </p:nvSpPr>
              <p:spPr>
                <a:xfrm>
                  <a:off x="419706" y="5200212"/>
                  <a:ext cx="1264944" cy="331422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טיפול ראשוני באירוע המובל על ידי צוות בכיר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DD6B033-22A1-49CD-84ED-0C3A890AB7E6}"/>
                    </a:ext>
                  </a:extLst>
                </p:cNvPr>
                <p:cNvSpPr txBox="1"/>
                <p:nvPr/>
              </p:nvSpPr>
              <p:spPr>
                <a:xfrm>
                  <a:off x="419706" y="5021973"/>
                  <a:ext cx="1264944" cy="27310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b="1" kern="0" dirty="0">
                      <a:solidFill>
                        <a:schemeClr val="bg1"/>
                      </a:solidFill>
                    </a:rPr>
                    <a:t>צוות אבטחת מידע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6B0170F-0C98-4F86-B4AA-748FF3E36702}"/>
                  </a:ext>
                </a:extLst>
              </p:cNvPr>
              <p:cNvGrpSpPr/>
              <p:nvPr/>
            </p:nvGrpSpPr>
            <p:grpSpPr>
              <a:xfrm>
                <a:off x="5949409" y="5382637"/>
                <a:ext cx="2192594" cy="683677"/>
                <a:chOff x="261786" y="5018745"/>
                <a:chExt cx="1574028" cy="490801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8BB4A17-2573-40BE-A961-761B1E007950}"/>
                    </a:ext>
                  </a:extLst>
                </p:cNvPr>
                <p:cNvSpPr txBox="1"/>
                <p:nvPr/>
              </p:nvSpPr>
              <p:spPr>
                <a:xfrm>
                  <a:off x="419706" y="5200219"/>
                  <a:ext cx="1264944" cy="309327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טיפול ברמת המוקד \ אסקלציה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7E928E1-1CFD-471F-8D2A-2AA556F9B82E}"/>
                    </a:ext>
                  </a:extLst>
                </p:cNvPr>
                <p:cNvSpPr txBox="1"/>
                <p:nvPr/>
              </p:nvSpPr>
              <p:spPr>
                <a:xfrm>
                  <a:off x="261786" y="5018745"/>
                  <a:ext cx="1574028" cy="15466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b="1" kern="0" dirty="0">
                      <a:solidFill>
                        <a:schemeClr val="bg1"/>
                      </a:solidFill>
                    </a:rPr>
                    <a:t>פתיחת אירוע +</a:t>
                  </a:r>
                  <a:r>
                    <a:rPr lang="en-US" sz="1400" b="1" kern="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he-IL" sz="1400" b="1" kern="0" dirty="0">
                      <a:solidFill>
                        <a:schemeClr val="bg1"/>
                      </a:solidFill>
                    </a:rPr>
                    <a:t>מיון וסיווג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8C5F815-33DB-4DCC-931C-3F14B418E83D}"/>
                  </a:ext>
                </a:extLst>
              </p:cNvPr>
              <p:cNvGrpSpPr/>
              <p:nvPr/>
            </p:nvGrpSpPr>
            <p:grpSpPr>
              <a:xfrm>
                <a:off x="8078215" y="1586630"/>
                <a:ext cx="1762045" cy="709947"/>
                <a:chOff x="419706" y="5021974"/>
                <a:chExt cx="1264944" cy="50966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C56DE8-4866-4CA7-B213-F465CC27131B}"/>
                    </a:ext>
                  </a:extLst>
                </p:cNvPr>
                <p:cNvSpPr txBox="1"/>
                <p:nvPr/>
              </p:nvSpPr>
              <p:spPr>
                <a:xfrm>
                  <a:off x="419706" y="5200212"/>
                  <a:ext cx="1264944" cy="331422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טלפונית \ מייל \ פתיחת קריאה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358BA93-2A12-4804-9FE2-4C0D79A01470}"/>
                    </a:ext>
                  </a:extLst>
                </p:cNvPr>
                <p:cNvSpPr txBox="1"/>
                <p:nvPr/>
              </p:nvSpPr>
              <p:spPr>
                <a:xfrm>
                  <a:off x="419706" y="5021974"/>
                  <a:ext cx="1264944" cy="11047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פנייה למוקד ה 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CSOC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A7D43C5-5F93-4E9E-B6ED-8160A27958B5}"/>
                  </a:ext>
                </a:extLst>
              </p:cNvPr>
              <p:cNvGrpSpPr/>
              <p:nvPr/>
            </p:nvGrpSpPr>
            <p:grpSpPr>
              <a:xfrm>
                <a:off x="9902285" y="5387131"/>
                <a:ext cx="1846804" cy="463736"/>
                <a:chOff x="358860" y="5021974"/>
                <a:chExt cx="1325791" cy="33290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64D665-B2C1-4186-8F39-53BE0B5828FD}"/>
                    </a:ext>
                  </a:extLst>
                </p:cNvPr>
                <p:cNvSpPr txBox="1"/>
                <p:nvPr/>
              </p:nvSpPr>
              <p:spPr>
                <a:xfrm>
                  <a:off x="419706" y="5200219"/>
                  <a:ext cx="1264944" cy="15466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/>
                    </a:rPr>
                    <a:t>מבחין באירוע חשו</a:t>
                  </a:r>
                  <a:r>
                    <a:rPr lang="he-IL" sz="1400" kern="0" dirty="0">
                      <a:solidFill>
                        <a:prstClr val="white"/>
                      </a:solidFill>
                      <a:latin typeface="Segoe UI"/>
                    </a:rPr>
                    <a:t>ד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7C80AB0-BFAC-4A75-AAB9-77C8C3A44ABE}"/>
                    </a:ext>
                  </a:extLst>
                </p:cNvPr>
                <p:cNvSpPr txBox="1"/>
                <p:nvPr/>
              </p:nvSpPr>
              <p:spPr>
                <a:xfrm>
                  <a:off x="358860" y="5021974"/>
                  <a:ext cx="1325791" cy="154664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e-IL" sz="1400" b="1" kern="0" dirty="0">
                      <a:solidFill>
                        <a:schemeClr val="bg1"/>
                      </a:solidFill>
                    </a:rPr>
                    <a:t>משתמש 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4968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02F5841-A9B3-4966-95C6-5C3DEE838AEA}"/>
              </a:ext>
            </a:extLst>
          </p:cNvPr>
          <p:cNvGrpSpPr/>
          <p:nvPr/>
        </p:nvGrpSpPr>
        <p:grpSpPr>
          <a:xfrm flipH="1">
            <a:off x="-3" y="2307770"/>
            <a:ext cx="12192002" cy="4550229"/>
            <a:chOff x="899886" y="0"/>
            <a:chExt cx="5003799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D1DE87-EE95-4265-845B-38BBECD0C632}"/>
                </a:ext>
              </a:extLst>
            </p:cNvPr>
            <p:cNvSpPr/>
            <p:nvPr/>
          </p:nvSpPr>
          <p:spPr>
            <a:xfrm>
              <a:off x="899886" y="0"/>
              <a:ext cx="5003799" cy="6858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50000"/>
                    <a:alpha val="3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FBD13E3B-C5E7-4A4C-8FF3-62CABD781C1D}"/>
                </a:ext>
              </a:extLst>
            </p:cNvPr>
            <p:cNvSpPr/>
            <p:nvPr/>
          </p:nvSpPr>
          <p:spPr>
            <a:xfrm flipH="1">
              <a:off x="4803821" y="2362566"/>
              <a:ext cx="1099864" cy="4495434"/>
            </a:xfrm>
            <a:prstGeom prst="rtTriangl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08B541-CF5D-41E2-B823-06E44057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06174" cy="625475"/>
          </a:xfrm>
        </p:spPr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קווי הגנה – כללי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Freeform 28">
            <a:extLst>
              <a:ext uri="{FF2B5EF4-FFF2-40B4-BE49-F238E27FC236}">
                <a16:creationId xmlns:a16="http://schemas.microsoft.com/office/drawing/2014/main" id="{7855DFAA-2AA3-4ECE-8887-5495BE6574D2}"/>
              </a:ext>
            </a:extLst>
          </p:cNvPr>
          <p:cNvSpPr>
            <a:spLocks/>
          </p:cNvSpPr>
          <p:nvPr/>
        </p:nvSpPr>
        <p:spPr bwMode="auto">
          <a:xfrm>
            <a:off x="1588771" y="1601840"/>
            <a:ext cx="2244159" cy="1122079"/>
          </a:xfrm>
          <a:custGeom>
            <a:avLst/>
            <a:gdLst>
              <a:gd name="T0" fmla="*/ 1692 w 2276"/>
              <a:gd name="T1" fmla="*/ 1138 h 1138"/>
              <a:gd name="T2" fmla="*/ 1844 w 2276"/>
              <a:gd name="T3" fmla="*/ 930 h 1138"/>
              <a:gd name="T4" fmla="*/ 2276 w 2276"/>
              <a:gd name="T5" fmla="*/ 338 h 1138"/>
              <a:gd name="T6" fmla="*/ 1137 w 2276"/>
              <a:gd name="T7" fmla="*/ 0 h 1138"/>
              <a:gd name="T8" fmla="*/ 0 w 2276"/>
              <a:gd name="T9" fmla="*/ 336 h 1138"/>
              <a:gd name="T10" fmla="*/ 430 w 2276"/>
              <a:gd name="T11" fmla="*/ 930 h 1138"/>
              <a:gd name="T12" fmla="*/ 581 w 2276"/>
              <a:gd name="T13" fmla="*/ 1138 h 1138"/>
              <a:gd name="T14" fmla="*/ 581 w 2276"/>
              <a:gd name="T15" fmla="*/ 1138 h 1138"/>
              <a:gd name="T16" fmla="*/ 1137 w 2276"/>
              <a:gd name="T17" fmla="*/ 989 h 1138"/>
              <a:gd name="T18" fmla="*/ 1692 w 2276"/>
              <a:gd name="T19" fmla="*/ 1138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6" h="1138">
                <a:moveTo>
                  <a:pt x="1692" y="1138"/>
                </a:moveTo>
                <a:cubicBezTo>
                  <a:pt x="1844" y="930"/>
                  <a:pt x="1844" y="930"/>
                  <a:pt x="1844" y="930"/>
                </a:cubicBezTo>
                <a:cubicBezTo>
                  <a:pt x="2276" y="338"/>
                  <a:pt x="2276" y="338"/>
                  <a:pt x="2276" y="338"/>
                </a:cubicBezTo>
                <a:cubicBezTo>
                  <a:pt x="1948" y="124"/>
                  <a:pt x="1557" y="0"/>
                  <a:pt x="1137" y="0"/>
                </a:cubicBezTo>
                <a:cubicBezTo>
                  <a:pt x="718" y="0"/>
                  <a:pt x="328" y="123"/>
                  <a:pt x="0" y="336"/>
                </a:cubicBezTo>
                <a:cubicBezTo>
                  <a:pt x="430" y="930"/>
                  <a:pt x="430" y="930"/>
                  <a:pt x="430" y="930"/>
                </a:cubicBezTo>
                <a:cubicBezTo>
                  <a:pt x="581" y="1138"/>
                  <a:pt x="581" y="1138"/>
                  <a:pt x="581" y="1138"/>
                </a:cubicBezTo>
                <a:cubicBezTo>
                  <a:pt x="581" y="1138"/>
                  <a:pt x="581" y="1138"/>
                  <a:pt x="581" y="1138"/>
                </a:cubicBezTo>
                <a:cubicBezTo>
                  <a:pt x="744" y="1043"/>
                  <a:pt x="934" y="989"/>
                  <a:pt x="1137" y="989"/>
                </a:cubicBezTo>
                <a:cubicBezTo>
                  <a:pt x="1340" y="989"/>
                  <a:pt x="1529" y="1043"/>
                  <a:pt x="1692" y="1138"/>
                </a:cubicBezTo>
                <a:close/>
              </a:path>
            </a:pathLst>
          </a:cu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87" name="Freeform 29">
            <a:extLst>
              <a:ext uri="{FF2B5EF4-FFF2-40B4-BE49-F238E27FC236}">
                <a16:creationId xmlns:a16="http://schemas.microsoft.com/office/drawing/2014/main" id="{210E8B5D-4D33-4DC4-9FC6-19BFE83ACAEF}"/>
              </a:ext>
            </a:extLst>
          </p:cNvPr>
          <p:cNvSpPr>
            <a:spLocks/>
          </p:cNvSpPr>
          <p:nvPr/>
        </p:nvSpPr>
        <p:spPr bwMode="auto">
          <a:xfrm>
            <a:off x="784126" y="4105664"/>
            <a:ext cx="1822024" cy="1623053"/>
          </a:xfrm>
          <a:custGeom>
            <a:avLst/>
            <a:gdLst>
              <a:gd name="T0" fmla="*/ 944 w 1848"/>
              <a:gd name="T1" fmla="*/ 0 h 1646"/>
              <a:gd name="T2" fmla="*/ 944 w 1848"/>
              <a:gd name="T3" fmla="*/ 0 h 1646"/>
              <a:gd name="T4" fmla="*/ 698 w 1848"/>
              <a:gd name="T5" fmla="*/ 79 h 1646"/>
              <a:gd name="T6" fmla="*/ 0 w 1848"/>
              <a:gd name="T7" fmla="*/ 304 h 1646"/>
              <a:gd name="T8" fmla="*/ 1848 w 1848"/>
              <a:gd name="T9" fmla="*/ 1646 h 1646"/>
              <a:gd name="T10" fmla="*/ 1848 w 1848"/>
              <a:gd name="T11" fmla="*/ 654 h 1646"/>
              <a:gd name="T12" fmla="*/ 944 w 1848"/>
              <a:gd name="T13" fmla="*/ 0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8" h="1646">
                <a:moveTo>
                  <a:pt x="944" y="0"/>
                </a:moveTo>
                <a:cubicBezTo>
                  <a:pt x="944" y="0"/>
                  <a:pt x="944" y="0"/>
                  <a:pt x="944" y="0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0" y="304"/>
                  <a:pt x="0" y="304"/>
                  <a:pt x="0" y="304"/>
                </a:cubicBezTo>
                <a:cubicBezTo>
                  <a:pt x="288" y="1058"/>
                  <a:pt x="1003" y="1604"/>
                  <a:pt x="1848" y="1646"/>
                </a:cubicBezTo>
                <a:cubicBezTo>
                  <a:pt x="1848" y="654"/>
                  <a:pt x="1848" y="654"/>
                  <a:pt x="1848" y="654"/>
                </a:cubicBezTo>
                <a:cubicBezTo>
                  <a:pt x="1441" y="616"/>
                  <a:pt x="1100" y="357"/>
                  <a:pt x="944" y="0"/>
                </a:cubicBezTo>
                <a:close/>
              </a:path>
            </a:pathLst>
          </a:cu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88" name="Freeform 30">
            <a:extLst>
              <a:ext uri="{FF2B5EF4-FFF2-40B4-BE49-F238E27FC236}">
                <a16:creationId xmlns:a16="http://schemas.microsoft.com/office/drawing/2014/main" id="{0689E149-73EA-48B8-A769-88E437ED1A79}"/>
              </a:ext>
            </a:extLst>
          </p:cNvPr>
          <p:cNvSpPr>
            <a:spLocks/>
          </p:cNvSpPr>
          <p:nvPr/>
        </p:nvSpPr>
        <p:spPr bwMode="auto">
          <a:xfrm>
            <a:off x="2816385" y="4098782"/>
            <a:ext cx="1817853" cy="1622637"/>
          </a:xfrm>
          <a:custGeom>
            <a:avLst/>
            <a:gdLst>
              <a:gd name="T0" fmla="*/ 902 w 1844"/>
              <a:gd name="T1" fmla="*/ 0 h 1646"/>
              <a:gd name="T2" fmla="*/ 902 w 1844"/>
              <a:gd name="T3" fmla="*/ 0 h 1646"/>
              <a:gd name="T4" fmla="*/ 0 w 1844"/>
              <a:gd name="T5" fmla="*/ 655 h 1646"/>
              <a:gd name="T6" fmla="*/ 0 w 1844"/>
              <a:gd name="T7" fmla="*/ 1646 h 1646"/>
              <a:gd name="T8" fmla="*/ 1844 w 1844"/>
              <a:gd name="T9" fmla="*/ 306 h 1646"/>
              <a:gd name="T10" fmla="*/ 1147 w 1844"/>
              <a:gd name="T11" fmla="*/ 79 h 1646"/>
              <a:gd name="T12" fmla="*/ 902 w 1844"/>
              <a:gd name="T13" fmla="*/ 0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4" h="1646">
                <a:moveTo>
                  <a:pt x="902" y="0"/>
                </a:moveTo>
                <a:cubicBezTo>
                  <a:pt x="902" y="0"/>
                  <a:pt x="902" y="0"/>
                  <a:pt x="902" y="0"/>
                </a:cubicBezTo>
                <a:cubicBezTo>
                  <a:pt x="746" y="357"/>
                  <a:pt x="406" y="615"/>
                  <a:pt x="0" y="655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844" y="1603"/>
                  <a:pt x="1556" y="1058"/>
                  <a:pt x="1844" y="306"/>
                </a:cubicBezTo>
                <a:cubicBezTo>
                  <a:pt x="1147" y="79"/>
                  <a:pt x="1147" y="79"/>
                  <a:pt x="1147" y="79"/>
                </a:cubicBezTo>
                <a:lnTo>
                  <a:pt x="902" y="0"/>
                </a:lnTo>
                <a:close/>
              </a:path>
            </a:pathLst>
          </a:cu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89" name="Freeform 31">
            <a:extLst>
              <a:ext uri="{FF2B5EF4-FFF2-40B4-BE49-F238E27FC236}">
                <a16:creationId xmlns:a16="http://schemas.microsoft.com/office/drawing/2014/main" id="{1533ED89-CBEF-4F84-B7F6-B1695EB3398E}"/>
              </a:ext>
            </a:extLst>
          </p:cNvPr>
          <p:cNvSpPr>
            <a:spLocks/>
          </p:cNvSpPr>
          <p:nvPr/>
        </p:nvSpPr>
        <p:spPr bwMode="auto">
          <a:xfrm>
            <a:off x="3429775" y="2067357"/>
            <a:ext cx="1345662" cy="2137793"/>
          </a:xfrm>
          <a:custGeom>
            <a:avLst/>
            <a:gdLst>
              <a:gd name="T0" fmla="*/ 584 w 1365"/>
              <a:gd name="T1" fmla="*/ 0 h 2168"/>
              <a:gd name="T2" fmla="*/ 152 w 1365"/>
              <a:gd name="T3" fmla="*/ 592 h 2168"/>
              <a:gd name="T4" fmla="*/ 0 w 1365"/>
              <a:gd name="T5" fmla="*/ 799 h 2168"/>
              <a:gd name="T6" fmla="*/ 376 w 1365"/>
              <a:gd name="T7" fmla="*/ 1624 h 2168"/>
              <a:gd name="T8" fmla="*/ 350 w 1365"/>
              <a:gd name="T9" fmla="*/ 1860 h 2168"/>
              <a:gd name="T10" fmla="*/ 351 w 1365"/>
              <a:gd name="T11" fmla="*/ 1859 h 2168"/>
              <a:gd name="T12" fmla="*/ 596 w 1365"/>
              <a:gd name="T13" fmla="*/ 1940 h 2168"/>
              <a:gd name="T14" fmla="*/ 1293 w 1365"/>
              <a:gd name="T15" fmla="*/ 2168 h 2168"/>
              <a:gd name="T16" fmla="*/ 1293 w 1365"/>
              <a:gd name="T17" fmla="*/ 2168 h 2168"/>
              <a:gd name="T18" fmla="*/ 1365 w 1365"/>
              <a:gd name="T19" fmla="*/ 1624 h 2168"/>
              <a:gd name="T20" fmla="*/ 584 w 1365"/>
              <a:gd name="T21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5" h="2168">
                <a:moveTo>
                  <a:pt x="584" y="0"/>
                </a:moveTo>
                <a:cubicBezTo>
                  <a:pt x="152" y="592"/>
                  <a:pt x="152" y="592"/>
                  <a:pt x="152" y="592"/>
                </a:cubicBezTo>
                <a:cubicBezTo>
                  <a:pt x="0" y="799"/>
                  <a:pt x="0" y="799"/>
                  <a:pt x="0" y="799"/>
                </a:cubicBezTo>
                <a:cubicBezTo>
                  <a:pt x="230" y="1000"/>
                  <a:pt x="376" y="1295"/>
                  <a:pt x="376" y="1624"/>
                </a:cubicBezTo>
                <a:cubicBezTo>
                  <a:pt x="376" y="1705"/>
                  <a:pt x="367" y="1784"/>
                  <a:pt x="350" y="1860"/>
                </a:cubicBezTo>
                <a:cubicBezTo>
                  <a:pt x="351" y="1859"/>
                  <a:pt x="351" y="1859"/>
                  <a:pt x="351" y="1859"/>
                </a:cubicBezTo>
                <a:cubicBezTo>
                  <a:pt x="596" y="1940"/>
                  <a:pt x="596" y="1940"/>
                  <a:pt x="596" y="1940"/>
                </a:cubicBezTo>
                <a:cubicBezTo>
                  <a:pt x="1293" y="2168"/>
                  <a:pt x="1293" y="2168"/>
                  <a:pt x="1293" y="2168"/>
                </a:cubicBezTo>
                <a:cubicBezTo>
                  <a:pt x="1293" y="2168"/>
                  <a:pt x="1293" y="2168"/>
                  <a:pt x="1293" y="2168"/>
                </a:cubicBezTo>
                <a:cubicBezTo>
                  <a:pt x="1340" y="1995"/>
                  <a:pt x="1365" y="1812"/>
                  <a:pt x="1365" y="1624"/>
                </a:cubicBezTo>
                <a:cubicBezTo>
                  <a:pt x="1365" y="968"/>
                  <a:pt x="1060" y="382"/>
                  <a:pt x="584" y="0"/>
                </a:cubicBezTo>
                <a:close/>
              </a:path>
            </a:pathLst>
          </a:cu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90" name="Freeform 32">
            <a:extLst>
              <a:ext uri="{FF2B5EF4-FFF2-40B4-BE49-F238E27FC236}">
                <a16:creationId xmlns:a16="http://schemas.microsoft.com/office/drawing/2014/main" id="{DD1124AF-72D4-47E4-A390-DA3D6C031CAA}"/>
              </a:ext>
            </a:extLst>
          </p:cNvPr>
          <p:cNvSpPr>
            <a:spLocks/>
          </p:cNvSpPr>
          <p:nvPr/>
        </p:nvSpPr>
        <p:spPr bwMode="auto">
          <a:xfrm>
            <a:off x="649811" y="2068608"/>
            <a:ext cx="1346913" cy="2137375"/>
          </a:xfrm>
          <a:custGeom>
            <a:avLst/>
            <a:gdLst>
              <a:gd name="T0" fmla="*/ 1366 w 1366"/>
              <a:gd name="T1" fmla="*/ 798 h 2168"/>
              <a:gd name="T2" fmla="*/ 1366 w 1366"/>
              <a:gd name="T3" fmla="*/ 798 h 2168"/>
              <a:gd name="T4" fmla="*/ 1213 w 1366"/>
              <a:gd name="T5" fmla="*/ 591 h 2168"/>
              <a:gd name="T6" fmla="*/ 779 w 1366"/>
              <a:gd name="T7" fmla="*/ 0 h 2168"/>
              <a:gd name="T8" fmla="*/ 0 w 1366"/>
              <a:gd name="T9" fmla="*/ 1623 h 2168"/>
              <a:gd name="T10" fmla="*/ 72 w 1366"/>
              <a:gd name="T11" fmla="*/ 2168 h 2168"/>
              <a:gd name="T12" fmla="*/ 770 w 1366"/>
              <a:gd name="T13" fmla="*/ 1941 h 2168"/>
              <a:gd name="T14" fmla="*/ 1015 w 1366"/>
              <a:gd name="T15" fmla="*/ 1861 h 2168"/>
              <a:gd name="T16" fmla="*/ 1015 w 1366"/>
              <a:gd name="T17" fmla="*/ 1861 h 2168"/>
              <a:gd name="T18" fmla="*/ 989 w 1366"/>
              <a:gd name="T19" fmla="*/ 1623 h 2168"/>
              <a:gd name="T20" fmla="*/ 1366 w 1366"/>
              <a:gd name="T21" fmla="*/ 79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6" h="2168">
                <a:moveTo>
                  <a:pt x="1366" y="798"/>
                </a:moveTo>
                <a:cubicBezTo>
                  <a:pt x="1366" y="798"/>
                  <a:pt x="1366" y="798"/>
                  <a:pt x="1366" y="798"/>
                </a:cubicBezTo>
                <a:cubicBezTo>
                  <a:pt x="1213" y="591"/>
                  <a:pt x="1213" y="591"/>
                  <a:pt x="1213" y="591"/>
                </a:cubicBezTo>
                <a:cubicBezTo>
                  <a:pt x="779" y="0"/>
                  <a:pt x="779" y="0"/>
                  <a:pt x="779" y="0"/>
                </a:cubicBezTo>
                <a:cubicBezTo>
                  <a:pt x="304" y="383"/>
                  <a:pt x="0" y="968"/>
                  <a:pt x="0" y="1623"/>
                </a:cubicBezTo>
                <a:cubicBezTo>
                  <a:pt x="0" y="1812"/>
                  <a:pt x="25" y="1994"/>
                  <a:pt x="72" y="2168"/>
                </a:cubicBezTo>
                <a:cubicBezTo>
                  <a:pt x="770" y="1941"/>
                  <a:pt x="770" y="1941"/>
                  <a:pt x="770" y="1941"/>
                </a:cubicBezTo>
                <a:cubicBezTo>
                  <a:pt x="1015" y="1861"/>
                  <a:pt x="1015" y="1861"/>
                  <a:pt x="1015" y="1861"/>
                </a:cubicBezTo>
                <a:cubicBezTo>
                  <a:pt x="1015" y="1861"/>
                  <a:pt x="1015" y="1861"/>
                  <a:pt x="1015" y="1861"/>
                </a:cubicBezTo>
                <a:cubicBezTo>
                  <a:pt x="998" y="1785"/>
                  <a:pt x="989" y="1705"/>
                  <a:pt x="989" y="1623"/>
                </a:cubicBezTo>
                <a:cubicBezTo>
                  <a:pt x="989" y="1294"/>
                  <a:pt x="1135" y="999"/>
                  <a:pt x="1366" y="798"/>
                </a:cubicBezTo>
                <a:close/>
              </a:path>
            </a:pathLst>
          </a:cu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91" name="Freeform 22">
            <a:extLst>
              <a:ext uri="{FF2B5EF4-FFF2-40B4-BE49-F238E27FC236}">
                <a16:creationId xmlns:a16="http://schemas.microsoft.com/office/drawing/2014/main" id="{2ED865BF-5BC4-4F7A-A5D3-959D0407B6EF}"/>
              </a:ext>
            </a:extLst>
          </p:cNvPr>
          <p:cNvSpPr>
            <a:spLocks noEditPoints="1"/>
          </p:cNvSpPr>
          <p:nvPr/>
        </p:nvSpPr>
        <p:spPr bwMode="auto">
          <a:xfrm>
            <a:off x="1371863" y="2334738"/>
            <a:ext cx="2675890" cy="2664211"/>
          </a:xfrm>
          <a:custGeom>
            <a:avLst/>
            <a:gdLst>
              <a:gd name="T0" fmla="*/ 481 w 2714"/>
              <a:gd name="T1" fmla="*/ 321 h 2702"/>
              <a:gd name="T2" fmla="*/ 0 w 2714"/>
              <a:gd name="T3" fmla="*/ 1353 h 2702"/>
              <a:gd name="T4" fmla="*/ 38 w 2714"/>
              <a:gd name="T5" fmla="*/ 1671 h 2702"/>
              <a:gd name="T6" fmla="*/ 283 w 2714"/>
              <a:gd name="T7" fmla="*/ 1591 h 2702"/>
              <a:gd name="T8" fmla="*/ 283 w 2714"/>
              <a:gd name="T9" fmla="*/ 1591 h 2702"/>
              <a:gd name="T10" fmla="*/ 257 w 2714"/>
              <a:gd name="T11" fmla="*/ 1353 h 2702"/>
              <a:gd name="T12" fmla="*/ 634 w 2714"/>
              <a:gd name="T13" fmla="*/ 528 h 2702"/>
              <a:gd name="T14" fmla="*/ 634 w 2714"/>
              <a:gd name="T15" fmla="*/ 528 h 2702"/>
              <a:gd name="T16" fmla="*/ 481 w 2714"/>
              <a:gd name="T17" fmla="*/ 321 h 2702"/>
              <a:gd name="T18" fmla="*/ 2367 w 2714"/>
              <a:gd name="T19" fmla="*/ 1789 h 2702"/>
              <a:gd name="T20" fmla="*/ 2367 w 2714"/>
              <a:gd name="T21" fmla="*/ 1789 h 2702"/>
              <a:gd name="T22" fmla="*/ 1465 w 2714"/>
              <a:gd name="T23" fmla="*/ 2444 h 2702"/>
              <a:gd name="T24" fmla="*/ 1465 w 2714"/>
              <a:gd name="T25" fmla="*/ 2702 h 2702"/>
              <a:gd name="T26" fmla="*/ 2612 w 2714"/>
              <a:gd name="T27" fmla="*/ 1868 h 2702"/>
              <a:gd name="T28" fmla="*/ 2367 w 2714"/>
              <a:gd name="T29" fmla="*/ 1789 h 2702"/>
              <a:gd name="T30" fmla="*/ 2233 w 2714"/>
              <a:gd name="T31" fmla="*/ 321 h 2702"/>
              <a:gd name="T32" fmla="*/ 2081 w 2714"/>
              <a:gd name="T33" fmla="*/ 528 h 2702"/>
              <a:gd name="T34" fmla="*/ 2457 w 2714"/>
              <a:gd name="T35" fmla="*/ 1353 h 2702"/>
              <a:gd name="T36" fmla="*/ 2431 w 2714"/>
              <a:gd name="T37" fmla="*/ 1589 h 2702"/>
              <a:gd name="T38" fmla="*/ 2432 w 2714"/>
              <a:gd name="T39" fmla="*/ 1588 h 2702"/>
              <a:gd name="T40" fmla="*/ 2677 w 2714"/>
              <a:gd name="T41" fmla="*/ 1669 h 2702"/>
              <a:gd name="T42" fmla="*/ 2714 w 2714"/>
              <a:gd name="T43" fmla="*/ 1353 h 2702"/>
              <a:gd name="T44" fmla="*/ 2233 w 2714"/>
              <a:gd name="T45" fmla="*/ 321 h 2702"/>
              <a:gd name="T46" fmla="*/ 650 w 2714"/>
              <a:gd name="T47" fmla="*/ 199 h 2702"/>
              <a:gd name="T48" fmla="*/ 801 w 2714"/>
              <a:gd name="T49" fmla="*/ 407 h 2702"/>
              <a:gd name="T50" fmla="*/ 801 w 2714"/>
              <a:gd name="T51" fmla="*/ 407 h 2702"/>
              <a:gd name="T52" fmla="*/ 1357 w 2714"/>
              <a:gd name="T53" fmla="*/ 258 h 2702"/>
              <a:gd name="T54" fmla="*/ 1912 w 2714"/>
              <a:gd name="T55" fmla="*/ 407 h 2702"/>
              <a:gd name="T56" fmla="*/ 1912 w 2714"/>
              <a:gd name="T57" fmla="*/ 407 h 2702"/>
              <a:gd name="T58" fmla="*/ 2064 w 2714"/>
              <a:gd name="T59" fmla="*/ 199 h 2702"/>
              <a:gd name="T60" fmla="*/ 1357 w 2714"/>
              <a:gd name="T61" fmla="*/ 0 h 2702"/>
              <a:gd name="T62" fmla="*/ 650 w 2714"/>
              <a:gd name="T63" fmla="*/ 199 h 2702"/>
              <a:gd name="T64" fmla="*/ 348 w 2714"/>
              <a:gd name="T65" fmla="*/ 1790 h 2702"/>
              <a:gd name="T66" fmla="*/ 348 w 2714"/>
              <a:gd name="T67" fmla="*/ 1790 h 2702"/>
              <a:gd name="T68" fmla="*/ 102 w 2714"/>
              <a:gd name="T69" fmla="*/ 1869 h 2702"/>
              <a:gd name="T70" fmla="*/ 1252 w 2714"/>
              <a:gd name="T71" fmla="*/ 2702 h 2702"/>
              <a:gd name="T72" fmla="*/ 1252 w 2714"/>
              <a:gd name="T73" fmla="*/ 2444 h 2702"/>
              <a:gd name="T74" fmla="*/ 348 w 2714"/>
              <a:gd name="T75" fmla="*/ 1790 h 2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14" h="2702">
                <a:moveTo>
                  <a:pt x="481" y="321"/>
                </a:moveTo>
                <a:cubicBezTo>
                  <a:pt x="187" y="569"/>
                  <a:pt x="0" y="940"/>
                  <a:pt x="0" y="1353"/>
                </a:cubicBezTo>
                <a:cubicBezTo>
                  <a:pt x="0" y="1463"/>
                  <a:pt x="13" y="1569"/>
                  <a:pt x="38" y="1671"/>
                </a:cubicBezTo>
                <a:cubicBezTo>
                  <a:pt x="283" y="1591"/>
                  <a:pt x="283" y="1591"/>
                  <a:pt x="283" y="1591"/>
                </a:cubicBezTo>
                <a:cubicBezTo>
                  <a:pt x="283" y="1591"/>
                  <a:pt x="283" y="1591"/>
                  <a:pt x="283" y="1591"/>
                </a:cubicBezTo>
                <a:cubicBezTo>
                  <a:pt x="266" y="1515"/>
                  <a:pt x="257" y="1435"/>
                  <a:pt x="257" y="1353"/>
                </a:cubicBezTo>
                <a:cubicBezTo>
                  <a:pt x="257" y="1024"/>
                  <a:pt x="403" y="729"/>
                  <a:pt x="634" y="528"/>
                </a:cubicBezTo>
                <a:cubicBezTo>
                  <a:pt x="634" y="528"/>
                  <a:pt x="634" y="528"/>
                  <a:pt x="634" y="528"/>
                </a:cubicBezTo>
                <a:lnTo>
                  <a:pt x="481" y="321"/>
                </a:lnTo>
                <a:close/>
                <a:moveTo>
                  <a:pt x="2367" y="1789"/>
                </a:moveTo>
                <a:cubicBezTo>
                  <a:pt x="2367" y="1789"/>
                  <a:pt x="2367" y="1789"/>
                  <a:pt x="2367" y="1789"/>
                </a:cubicBezTo>
                <a:cubicBezTo>
                  <a:pt x="2211" y="2146"/>
                  <a:pt x="1871" y="2404"/>
                  <a:pt x="1465" y="2444"/>
                </a:cubicBezTo>
                <a:cubicBezTo>
                  <a:pt x="1465" y="2702"/>
                  <a:pt x="1465" y="2702"/>
                  <a:pt x="1465" y="2702"/>
                </a:cubicBezTo>
                <a:cubicBezTo>
                  <a:pt x="1984" y="2661"/>
                  <a:pt x="2421" y="2328"/>
                  <a:pt x="2612" y="1868"/>
                </a:cubicBezTo>
                <a:lnTo>
                  <a:pt x="2367" y="1789"/>
                </a:lnTo>
                <a:close/>
                <a:moveTo>
                  <a:pt x="2233" y="321"/>
                </a:moveTo>
                <a:cubicBezTo>
                  <a:pt x="2081" y="528"/>
                  <a:pt x="2081" y="528"/>
                  <a:pt x="2081" y="528"/>
                </a:cubicBezTo>
                <a:cubicBezTo>
                  <a:pt x="2311" y="729"/>
                  <a:pt x="2457" y="1024"/>
                  <a:pt x="2457" y="1353"/>
                </a:cubicBezTo>
                <a:cubicBezTo>
                  <a:pt x="2457" y="1434"/>
                  <a:pt x="2448" y="1513"/>
                  <a:pt x="2431" y="1589"/>
                </a:cubicBezTo>
                <a:cubicBezTo>
                  <a:pt x="2432" y="1588"/>
                  <a:pt x="2432" y="1588"/>
                  <a:pt x="2432" y="1588"/>
                </a:cubicBezTo>
                <a:cubicBezTo>
                  <a:pt x="2677" y="1669"/>
                  <a:pt x="2677" y="1669"/>
                  <a:pt x="2677" y="1669"/>
                </a:cubicBezTo>
                <a:cubicBezTo>
                  <a:pt x="2701" y="1567"/>
                  <a:pt x="2714" y="1462"/>
                  <a:pt x="2714" y="1353"/>
                </a:cubicBezTo>
                <a:cubicBezTo>
                  <a:pt x="2714" y="940"/>
                  <a:pt x="2527" y="569"/>
                  <a:pt x="2233" y="321"/>
                </a:cubicBezTo>
                <a:close/>
                <a:moveTo>
                  <a:pt x="650" y="199"/>
                </a:moveTo>
                <a:cubicBezTo>
                  <a:pt x="801" y="407"/>
                  <a:pt x="801" y="407"/>
                  <a:pt x="801" y="407"/>
                </a:cubicBezTo>
                <a:cubicBezTo>
                  <a:pt x="801" y="407"/>
                  <a:pt x="801" y="407"/>
                  <a:pt x="801" y="407"/>
                </a:cubicBezTo>
                <a:cubicBezTo>
                  <a:pt x="964" y="312"/>
                  <a:pt x="1154" y="258"/>
                  <a:pt x="1357" y="258"/>
                </a:cubicBezTo>
                <a:cubicBezTo>
                  <a:pt x="1560" y="258"/>
                  <a:pt x="1749" y="312"/>
                  <a:pt x="1912" y="407"/>
                </a:cubicBezTo>
                <a:cubicBezTo>
                  <a:pt x="1912" y="407"/>
                  <a:pt x="1912" y="407"/>
                  <a:pt x="1912" y="407"/>
                </a:cubicBezTo>
                <a:cubicBezTo>
                  <a:pt x="2064" y="199"/>
                  <a:pt x="2064" y="199"/>
                  <a:pt x="2064" y="199"/>
                </a:cubicBezTo>
                <a:cubicBezTo>
                  <a:pt x="1858" y="73"/>
                  <a:pt x="1616" y="0"/>
                  <a:pt x="1357" y="0"/>
                </a:cubicBezTo>
                <a:cubicBezTo>
                  <a:pt x="1098" y="0"/>
                  <a:pt x="856" y="73"/>
                  <a:pt x="650" y="199"/>
                </a:cubicBezTo>
                <a:close/>
                <a:moveTo>
                  <a:pt x="348" y="1790"/>
                </a:moveTo>
                <a:cubicBezTo>
                  <a:pt x="348" y="1790"/>
                  <a:pt x="348" y="1790"/>
                  <a:pt x="348" y="1790"/>
                </a:cubicBezTo>
                <a:cubicBezTo>
                  <a:pt x="102" y="1869"/>
                  <a:pt x="102" y="1869"/>
                  <a:pt x="102" y="1869"/>
                </a:cubicBezTo>
                <a:cubicBezTo>
                  <a:pt x="293" y="2329"/>
                  <a:pt x="732" y="2662"/>
                  <a:pt x="1252" y="2702"/>
                </a:cubicBezTo>
                <a:cubicBezTo>
                  <a:pt x="1252" y="2444"/>
                  <a:pt x="1252" y="2444"/>
                  <a:pt x="1252" y="2444"/>
                </a:cubicBezTo>
                <a:cubicBezTo>
                  <a:pt x="845" y="2406"/>
                  <a:pt x="504" y="2147"/>
                  <a:pt x="348" y="1790"/>
                </a:cubicBez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 dirty="0">
              <a:solidFill>
                <a:schemeClr val="bg1"/>
              </a:solidFill>
            </a:endParaRPr>
          </a:p>
        </p:txBody>
      </p:sp>
      <p:sp>
        <p:nvSpPr>
          <p:cNvPr id="92" name="Freeform 23">
            <a:extLst>
              <a:ext uri="{FF2B5EF4-FFF2-40B4-BE49-F238E27FC236}">
                <a16:creationId xmlns:a16="http://schemas.microsoft.com/office/drawing/2014/main" id="{0889B75A-D38D-4FF8-B970-8B727A58BB7D}"/>
              </a:ext>
            </a:extLst>
          </p:cNvPr>
          <p:cNvSpPr>
            <a:spLocks/>
          </p:cNvSpPr>
          <p:nvPr/>
        </p:nvSpPr>
        <p:spPr bwMode="auto">
          <a:xfrm>
            <a:off x="2013825" y="1402035"/>
            <a:ext cx="1394050" cy="1130006"/>
          </a:xfrm>
          <a:custGeom>
            <a:avLst/>
            <a:gdLst>
              <a:gd name="T0" fmla="*/ 1414 w 1414"/>
              <a:gd name="T1" fmla="*/ 1144 h 1146"/>
              <a:gd name="T2" fmla="*/ 1414 w 1414"/>
              <a:gd name="T3" fmla="*/ 1144 h 1146"/>
              <a:gd name="T4" fmla="*/ 1287 w 1414"/>
              <a:gd name="T5" fmla="*/ 74 h 1146"/>
              <a:gd name="T6" fmla="*/ 706 w 1414"/>
              <a:gd name="T7" fmla="*/ 0 h 1146"/>
              <a:gd name="T8" fmla="*/ 124 w 1414"/>
              <a:gd name="T9" fmla="*/ 75 h 1146"/>
              <a:gd name="T10" fmla="*/ 0 w 1414"/>
              <a:gd name="T11" fmla="*/ 1145 h 1146"/>
              <a:gd name="T12" fmla="*/ 0 w 1414"/>
              <a:gd name="T13" fmla="*/ 1146 h 1146"/>
              <a:gd name="T14" fmla="*/ 708 w 1414"/>
              <a:gd name="T15" fmla="*/ 946 h 1146"/>
              <a:gd name="T16" fmla="*/ 1414 w 1414"/>
              <a:gd name="T17" fmla="*/ 1144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1146">
                <a:moveTo>
                  <a:pt x="1414" y="1144"/>
                </a:moveTo>
                <a:cubicBezTo>
                  <a:pt x="1414" y="1144"/>
                  <a:pt x="1414" y="1144"/>
                  <a:pt x="1414" y="1144"/>
                </a:cubicBezTo>
                <a:cubicBezTo>
                  <a:pt x="1287" y="74"/>
                  <a:pt x="1287" y="74"/>
                  <a:pt x="1287" y="74"/>
                </a:cubicBezTo>
                <a:cubicBezTo>
                  <a:pt x="1101" y="26"/>
                  <a:pt x="906" y="0"/>
                  <a:pt x="706" y="0"/>
                </a:cubicBezTo>
                <a:cubicBezTo>
                  <a:pt x="505" y="0"/>
                  <a:pt x="310" y="26"/>
                  <a:pt x="124" y="75"/>
                </a:cubicBezTo>
                <a:cubicBezTo>
                  <a:pt x="0" y="1145"/>
                  <a:pt x="0" y="1145"/>
                  <a:pt x="0" y="1145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06" y="1019"/>
                  <a:pt x="449" y="946"/>
                  <a:pt x="708" y="946"/>
                </a:cubicBezTo>
                <a:cubicBezTo>
                  <a:pt x="967" y="946"/>
                  <a:pt x="1208" y="1019"/>
                  <a:pt x="1414" y="1144"/>
                </a:cubicBezTo>
                <a:close/>
              </a:path>
            </a:pathLst>
          </a:cu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>
              <a:solidFill>
                <a:schemeClr val="bg1"/>
              </a:solidFill>
            </a:endParaRPr>
          </a:p>
        </p:txBody>
      </p:sp>
      <p:sp>
        <p:nvSpPr>
          <p:cNvPr id="93" name="Freeform 24">
            <a:extLst>
              <a:ext uri="{FF2B5EF4-FFF2-40B4-BE49-F238E27FC236}">
                <a16:creationId xmlns:a16="http://schemas.microsoft.com/office/drawing/2014/main" id="{CED33E3E-4CF0-483D-9D39-E1C3A696AAFC}"/>
              </a:ext>
            </a:extLst>
          </p:cNvPr>
          <p:cNvSpPr>
            <a:spLocks/>
          </p:cNvSpPr>
          <p:nvPr/>
        </p:nvSpPr>
        <p:spPr bwMode="auto">
          <a:xfrm>
            <a:off x="955567" y="4173447"/>
            <a:ext cx="1651417" cy="1606368"/>
          </a:xfrm>
          <a:custGeom>
            <a:avLst/>
            <a:gdLst>
              <a:gd name="T0" fmla="*/ 528 w 1675"/>
              <a:gd name="T1" fmla="*/ 0 h 1629"/>
              <a:gd name="T2" fmla="*/ 524 w 1675"/>
              <a:gd name="T3" fmla="*/ 4 h 1629"/>
              <a:gd name="T4" fmla="*/ 0 w 1675"/>
              <a:gd name="T5" fmla="*/ 947 h 1629"/>
              <a:gd name="T6" fmla="*/ 938 w 1675"/>
              <a:gd name="T7" fmla="*/ 1629 h 1629"/>
              <a:gd name="T8" fmla="*/ 1672 w 1675"/>
              <a:gd name="T9" fmla="*/ 837 h 1629"/>
              <a:gd name="T10" fmla="*/ 1675 w 1675"/>
              <a:gd name="T11" fmla="*/ 833 h 1629"/>
              <a:gd name="T12" fmla="*/ 528 w 1675"/>
              <a:gd name="T13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5" h="1629">
                <a:moveTo>
                  <a:pt x="528" y="0"/>
                </a:moveTo>
                <a:cubicBezTo>
                  <a:pt x="524" y="4"/>
                  <a:pt x="524" y="4"/>
                  <a:pt x="524" y="4"/>
                </a:cubicBezTo>
                <a:cubicBezTo>
                  <a:pt x="0" y="947"/>
                  <a:pt x="0" y="947"/>
                  <a:pt x="0" y="947"/>
                </a:cubicBezTo>
                <a:cubicBezTo>
                  <a:pt x="247" y="1247"/>
                  <a:pt x="569" y="1484"/>
                  <a:pt x="938" y="1629"/>
                </a:cubicBezTo>
                <a:cubicBezTo>
                  <a:pt x="1672" y="837"/>
                  <a:pt x="1672" y="837"/>
                  <a:pt x="1672" y="837"/>
                </a:cubicBezTo>
                <a:cubicBezTo>
                  <a:pt x="1675" y="833"/>
                  <a:pt x="1675" y="833"/>
                  <a:pt x="1675" y="833"/>
                </a:cubicBezTo>
                <a:cubicBezTo>
                  <a:pt x="1155" y="793"/>
                  <a:pt x="718" y="460"/>
                  <a:pt x="528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>
              <a:solidFill>
                <a:schemeClr val="bg1"/>
              </a:solidFill>
            </a:endParaRPr>
          </a:p>
        </p:txBody>
      </p:sp>
      <p:sp>
        <p:nvSpPr>
          <p:cNvPr id="94" name="Freeform 25">
            <a:extLst>
              <a:ext uri="{FF2B5EF4-FFF2-40B4-BE49-F238E27FC236}">
                <a16:creationId xmlns:a16="http://schemas.microsoft.com/office/drawing/2014/main" id="{26AA6BF9-3D7F-498C-A841-783C9B1B6BCF}"/>
              </a:ext>
            </a:extLst>
          </p:cNvPr>
          <p:cNvSpPr>
            <a:spLocks/>
          </p:cNvSpPr>
          <p:nvPr/>
        </p:nvSpPr>
        <p:spPr bwMode="auto">
          <a:xfrm>
            <a:off x="442913" y="2446945"/>
            <a:ext cx="1404061" cy="1546301"/>
          </a:xfrm>
          <a:custGeom>
            <a:avLst/>
            <a:gdLst>
              <a:gd name="T0" fmla="*/ 987 w 1424"/>
              <a:gd name="T1" fmla="*/ 1568 h 1568"/>
              <a:gd name="T2" fmla="*/ 946 w 1424"/>
              <a:gd name="T3" fmla="*/ 1237 h 1568"/>
              <a:gd name="T4" fmla="*/ 1424 w 1424"/>
              <a:gd name="T5" fmla="*/ 208 h 1568"/>
              <a:gd name="T6" fmla="*/ 360 w 1424"/>
              <a:gd name="T7" fmla="*/ 0 h 1568"/>
              <a:gd name="T8" fmla="*/ 360 w 1424"/>
              <a:gd name="T9" fmla="*/ 0 h 1568"/>
              <a:gd name="T10" fmla="*/ 0 w 1424"/>
              <a:gd name="T11" fmla="*/ 1101 h 1568"/>
              <a:gd name="T12" fmla="*/ 979 w 1424"/>
              <a:gd name="T13" fmla="*/ 1556 h 1568"/>
              <a:gd name="T14" fmla="*/ 987 w 1424"/>
              <a:gd name="T15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4" h="1568">
                <a:moveTo>
                  <a:pt x="987" y="1568"/>
                </a:moveTo>
                <a:cubicBezTo>
                  <a:pt x="961" y="1462"/>
                  <a:pt x="946" y="1351"/>
                  <a:pt x="946" y="1237"/>
                </a:cubicBezTo>
                <a:cubicBezTo>
                  <a:pt x="946" y="825"/>
                  <a:pt x="1132" y="455"/>
                  <a:pt x="1424" y="208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153" y="321"/>
                  <a:pt x="24" y="697"/>
                  <a:pt x="0" y="1101"/>
                </a:cubicBezTo>
                <a:cubicBezTo>
                  <a:pt x="979" y="1556"/>
                  <a:pt x="979" y="1556"/>
                  <a:pt x="979" y="1556"/>
                </a:cubicBezTo>
                <a:lnTo>
                  <a:pt x="987" y="1568"/>
                </a:lnTo>
                <a:close/>
              </a:path>
            </a:pathLst>
          </a:cu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>
              <a:solidFill>
                <a:schemeClr val="bg1"/>
              </a:solidFill>
            </a:endParaRPr>
          </a:p>
        </p:txBody>
      </p:sp>
      <p:sp>
        <p:nvSpPr>
          <p:cNvPr id="95" name="Freeform 26">
            <a:extLst>
              <a:ext uri="{FF2B5EF4-FFF2-40B4-BE49-F238E27FC236}">
                <a16:creationId xmlns:a16="http://schemas.microsoft.com/office/drawing/2014/main" id="{4A4C938E-AE37-4C3A-8EED-4C31B21552CC}"/>
              </a:ext>
            </a:extLst>
          </p:cNvPr>
          <p:cNvSpPr>
            <a:spLocks/>
          </p:cNvSpPr>
          <p:nvPr/>
        </p:nvSpPr>
        <p:spPr bwMode="auto">
          <a:xfrm>
            <a:off x="2812213" y="4176368"/>
            <a:ext cx="1650584" cy="1603448"/>
          </a:xfrm>
          <a:custGeom>
            <a:avLst/>
            <a:gdLst>
              <a:gd name="T0" fmla="*/ 0 w 1674"/>
              <a:gd name="T1" fmla="*/ 830 h 1626"/>
              <a:gd name="T2" fmla="*/ 4 w 1674"/>
              <a:gd name="T3" fmla="*/ 834 h 1626"/>
              <a:gd name="T4" fmla="*/ 736 w 1674"/>
              <a:gd name="T5" fmla="*/ 1626 h 1626"/>
              <a:gd name="T6" fmla="*/ 1674 w 1674"/>
              <a:gd name="T7" fmla="*/ 945 h 1626"/>
              <a:gd name="T8" fmla="*/ 1151 w 1674"/>
              <a:gd name="T9" fmla="*/ 0 h 1626"/>
              <a:gd name="T10" fmla="*/ 0 w 1674"/>
              <a:gd name="T11" fmla="*/ 83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4" h="1626">
                <a:moveTo>
                  <a:pt x="0" y="830"/>
                </a:moveTo>
                <a:cubicBezTo>
                  <a:pt x="4" y="834"/>
                  <a:pt x="4" y="834"/>
                  <a:pt x="4" y="834"/>
                </a:cubicBezTo>
                <a:cubicBezTo>
                  <a:pt x="736" y="1626"/>
                  <a:pt x="736" y="1626"/>
                  <a:pt x="736" y="1626"/>
                </a:cubicBezTo>
                <a:cubicBezTo>
                  <a:pt x="1104" y="1482"/>
                  <a:pt x="1426" y="1245"/>
                  <a:pt x="1674" y="945"/>
                </a:cubicBezTo>
                <a:cubicBezTo>
                  <a:pt x="1151" y="0"/>
                  <a:pt x="1151" y="0"/>
                  <a:pt x="1151" y="0"/>
                </a:cubicBezTo>
                <a:cubicBezTo>
                  <a:pt x="959" y="460"/>
                  <a:pt x="521" y="792"/>
                  <a:pt x="0" y="830"/>
                </a:cubicBezTo>
                <a:close/>
              </a:path>
            </a:pathLst>
          </a:cu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>
              <a:solidFill>
                <a:schemeClr val="bg1"/>
              </a:solidFill>
            </a:endParaRPr>
          </a:p>
        </p:txBody>
      </p:sp>
      <p:sp>
        <p:nvSpPr>
          <p:cNvPr id="96" name="Freeform 27">
            <a:extLst>
              <a:ext uri="{FF2B5EF4-FFF2-40B4-BE49-F238E27FC236}">
                <a16:creationId xmlns:a16="http://schemas.microsoft.com/office/drawing/2014/main" id="{A574DBF8-D4F9-431D-A093-E1B7E8A0888A}"/>
              </a:ext>
            </a:extLst>
          </p:cNvPr>
          <p:cNvSpPr>
            <a:spLocks/>
          </p:cNvSpPr>
          <p:nvPr/>
        </p:nvSpPr>
        <p:spPr bwMode="auto">
          <a:xfrm>
            <a:off x="3574310" y="2449031"/>
            <a:ext cx="1402391" cy="1532119"/>
          </a:xfrm>
          <a:custGeom>
            <a:avLst/>
            <a:gdLst>
              <a:gd name="T0" fmla="*/ 0 w 1422"/>
              <a:gd name="T1" fmla="*/ 203 h 1554"/>
              <a:gd name="T2" fmla="*/ 480 w 1422"/>
              <a:gd name="T3" fmla="*/ 1235 h 1554"/>
              <a:gd name="T4" fmla="*/ 442 w 1422"/>
              <a:gd name="T5" fmla="*/ 1554 h 1554"/>
              <a:gd name="T6" fmla="*/ 1422 w 1422"/>
              <a:gd name="T7" fmla="*/ 1095 h 1554"/>
              <a:gd name="T8" fmla="*/ 1063 w 1422"/>
              <a:gd name="T9" fmla="*/ 0 h 1554"/>
              <a:gd name="T10" fmla="*/ 0 w 1422"/>
              <a:gd name="T11" fmla="*/ 203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2" h="1554">
                <a:moveTo>
                  <a:pt x="0" y="203"/>
                </a:moveTo>
                <a:cubicBezTo>
                  <a:pt x="293" y="451"/>
                  <a:pt x="480" y="822"/>
                  <a:pt x="480" y="1235"/>
                </a:cubicBezTo>
                <a:cubicBezTo>
                  <a:pt x="480" y="1345"/>
                  <a:pt x="467" y="1452"/>
                  <a:pt x="442" y="1554"/>
                </a:cubicBezTo>
                <a:cubicBezTo>
                  <a:pt x="1422" y="1095"/>
                  <a:pt x="1422" y="1095"/>
                  <a:pt x="1422" y="1095"/>
                </a:cubicBezTo>
                <a:cubicBezTo>
                  <a:pt x="1397" y="694"/>
                  <a:pt x="1269" y="320"/>
                  <a:pt x="1063" y="0"/>
                </a:cubicBezTo>
                <a:lnTo>
                  <a:pt x="0" y="203"/>
                </a:lnTo>
                <a:close/>
              </a:path>
            </a:pathLst>
          </a:cu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0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025212-A836-4AB0-851A-2D4826CE0E40}"/>
              </a:ext>
            </a:extLst>
          </p:cNvPr>
          <p:cNvGrpSpPr>
            <a:grpSpLocks noChangeAspect="1"/>
          </p:cNvGrpSpPr>
          <p:nvPr/>
        </p:nvGrpSpPr>
        <p:grpSpPr>
          <a:xfrm>
            <a:off x="2538580" y="1666439"/>
            <a:ext cx="435980" cy="435980"/>
            <a:chOff x="6213475" y="500063"/>
            <a:chExt cx="371476" cy="371476"/>
          </a:xfrm>
          <a:solidFill>
            <a:schemeClr val="accent4"/>
          </a:solidFill>
        </p:grpSpPr>
        <p:sp>
          <p:nvSpPr>
            <p:cNvPr id="145" name="Freeform 36">
              <a:extLst>
                <a:ext uri="{FF2B5EF4-FFF2-40B4-BE49-F238E27FC236}">
                  <a16:creationId xmlns:a16="http://schemas.microsoft.com/office/drawing/2014/main" id="{C34C332F-7363-4E12-80F8-CD1839F21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9213" y="685801"/>
              <a:ext cx="185738" cy="185738"/>
            </a:xfrm>
            <a:custGeom>
              <a:avLst/>
              <a:gdLst>
                <a:gd name="T0" fmla="*/ 2 w 48"/>
                <a:gd name="T1" fmla="*/ 48 h 48"/>
                <a:gd name="T2" fmla="*/ 1 w 48"/>
                <a:gd name="T3" fmla="*/ 47 h 48"/>
                <a:gd name="T4" fmla="*/ 0 w 48"/>
                <a:gd name="T5" fmla="*/ 45 h 48"/>
                <a:gd name="T6" fmla="*/ 4 w 48"/>
                <a:gd name="T7" fmla="*/ 31 h 48"/>
                <a:gd name="T8" fmla="*/ 5 w 48"/>
                <a:gd name="T9" fmla="*/ 31 h 48"/>
                <a:gd name="T10" fmla="*/ 35 w 48"/>
                <a:gd name="T11" fmla="*/ 1 h 48"/>
                <a:gd name="T12" fmla="*/ 37 w 48"/>
                <a:gd name="T13" fmla="*/ 1 h 48"/>
                <a:gd name="T14" fmla="*/ 47 w 48"/>
                <a:gd name="T15" fmla="*/ 11 h 48"/>
                <a:gd name="T16" fmla="*/ 47 w 48"/>
                <a:gd name="T17" fmla="*/ 13 h 48"/>
                <a:gd name="T18" fmla="*/ 17 w 48"/>
                <a:gd name="T19" fmla="*/ 43 h 48"/>
                <a:gd name="T20" fmla="*/ 17 w 48"/>
                <a:gd name="T21" fmla="*/ 44 h 48"/>
                <a:gd name="T22" fmla="*/ 3 w 48"/>
                <a:gd name="T23" fmla="*/ 48 h 48"/>
                <a:gd name="T24" fmla="*/ 2 w 48"/>
                <a:gd name="T25" fmla="*/ 48 h 48"/>
                <a:gd name="T26" fmla="*/ 8 w 48"/>
                <a:gd name="T27" fmla="*/ 33 h 48"/>
                <a:gd name="T28" fmla="*/ 5 w 48"/>
                <a:gd name="T29" fmla="*/ 43 h 48"/>
                <a:gd name="T30" fmla="*/ 15 w 48"/>
                <a:gd name="T31" fmla="*/ 40 h 48"/>
                <a:gd name="T32" fmla="*/ 43 w 48"/>
                <a:gd name="T33" fmla="*/ 12 h 48"/>
                <a:gd name="T34" fmla="*/ 36 w 48"/>
                <a:gd name="T35" fmla="*/ 5 h 48"/>
                <a:gd name="T36" fmla="*/ 8 w 48"/>
                <a:gd name="T3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48">
                  <a:moveTo>
                    <a:pt x="2" y="48"/>
                  </a:moveTo>
                  <a:cubicBezTo>
                    <a:pt x="1" y="48"/>
                    <a:pt x="1" y="48"/>
                    <a:pt x="1" y="47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3"/>
                    <a:pt x="47" y="1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8" y="3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6" y="5"/>
                    <a:pt x="36" y="5"/>
                    <a:pt x="36" y="5"/>
                  </a:cubicBez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6" name="Freeform 37">
              <a:extLst>
                <a:ext uri="{FF2B5EF4-FFF2-40B4-BE49-F238E27FC236}">
                  <a16:creationId xmlns:a16="http://schemas.microsoft.com/office/drawing/2014/main" id="{9379B010-EBA2-4F5E-A481-CA3996F7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720726"/>
              <a:ext cx="46038" cy="46038"/>
            </a:xfrm>
            <a:custGeom>
              <a:avLst/>
              <a:gdLst>
                <a:gd name="T0" fmla="*/ 24 w 29"/>
                <a:gd name="T1" fmla="*/ 29 h 29"/>
                <a:gd name="T2" fmla="*/ 0 w 29"/>
                <a:gd name="T3" fmla="*/ 5 h 29"/>
                <a:gd name="T4" fmla="*/ 5 w 29"/>
                <a:gd name="T5" fmla="*/ 0 h 29"/>
                <a:gd name="T6" fmla="*/ 29 w 29"/>
                <a:gd name="T7" fmla="*/ 24 h 29"/>
                <a:gd name="T8" fmla="*/ 2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29" y="24"/>
                  </a:lnTo>
                  <a:lnTo>
                    <a:pt x="2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7" name="Freeform 38">
              <a:extLst>
                <a:ext uri="{FF2B5EF4-FFF2-40B4-BE49-F238E27FC236}">
                  <a16:creationId xmlns:a16="http://schemas.microsoft.com/office/drawing/2014/main" id="{F77407EE-3F17-449B-8EA6-AF5BCDDF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801688"/>
              <a:ext cx="53975" cy="53975"/>
            </a:xfrm>
            <a:custGeom>
              <a:avLst/>
              <a:gdLst>
                <a:gd name="T0" fmla="*/ 12 w 14"/>
                <a:gd name="T1" fmla="*/ 14 h 14"/>
                <a:gd name="T2" fmla="*/ 11 w 14"/>
                <a:gd name="T3" fmla="*/ 13 h 14"/>
                <a:gd name="T4" fmla="*/ 1 w 14"/>
                <a:gd name="T5" fmla="*/ 3 h 14"/>
                <a:gd name="T6" fmla="*/ 1 w 14"/>
                <a:gd name="T7" fmla="*/ 1 h 14"/>
                <a:gd name="T8" fmla="*/ 3 w 14"/>
                <a:gd name="T9" fmla="*/ 1 h 14"/>
                <a:gd name="T10" fmla="*/ 13 w 14"/>
                <a:gd name="T11" fmla="*/ 11 h 14"/>
                <a:gd name="T12" fmla="*/ 13 w 14"/>
                <a:gd name="T13" fmla="*/ 13 h 14"/>
                <a:gd name="T14" fmla="*/ 12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2" y="14"/>
                  </a:moveTo>
                  <a:cubicBezTo>
                    <a:pt x="11" y="14"/>
                    <a:pt x="11" y="14"/>
                    <a:pt x="11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3"/>
                    <a:pt x="13" y="13"/>
                  </a:cubicBezTo>
                  <a:cubicBezTo>
                    <a:pt x="13" y="14"/>
                    <a:pt x="13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8" name="Freeform 39">
              <a:extLst>
                <a:ext uri="{FF2B5EF4-FFF2-40B4-BE49-F238E27FC236}">
                  <a16:creationId xmlns:a16="http://schemas.microsoft.com/office/drawing/2014/main" id="{4F445F52-036E-44B0-8368-E7621676E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655638"/>
              <a:ext cx="77788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9" name="Freeform 40">
              <a:extLst>
                <a:ext uri="{FF2B5EF4-FFF2-40B4-BE49-F238E27FC236}">
                  <a16:creationId xmlns:a16="http://schemas.microsoft.com/office/drawing/2014/main" id="{CA31761D-1AA8-4D37-AC7E-5E674A54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717551"/>
              <a:ext cx="77788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50" name="Freeform 41">
              <a:extLst>
                <a:ext uri="{FF2B5EF4-FFF2-40B4-BE49-F238E27FC236}">
                  <a16:creationId xmlns:a16="http://schemas.microsoft.com/office/drawing/2014/main" id="{0D3E9A05-2A31-4C96-85D1-A110316C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623888"/>
              <a:ext cx="77788" cy="53975"/>
            </a:xfrm>
            <a:custGeom>
              <a:avLst/>
              <a:gdLst>
                <a:gd name="T0" fmla="*/ 8 w 20"/>
                <a:gd name="T1" fmla="*/ 14 h 14"/>
                <a:gd name="T2" fmla="*/ 7 w 20"/>
                <a:gd name="T3" fmla="*/ 13 h 14"/>
                <a:gd name="T4" fmla="*/ 1 w 20"/>
                <a:gd name="T5" fmla="*/ 7 h 14"/>
                <a:gd name="T6" fmla="*/ 1 w 20"/>
                <a:gd name="T7" fmla="*/ 5 h 14"/>
                <a:gd name="T8" fmla="*/ 3 w 20"/>
                <a:gd name="T9" fmla="*/ 5 h 14"/>
                <a:gd name="T10" fmla="*/ 8 w 20"/>
                <a:gd name="T11" fmla="*/ 9 h 14"/>
                <a:gd name="T12" fmla="*/ 17 w 20"/>
                <a:gd name="T13" fmla="*/ 1 h 14"/>
                <a:gd name="T14" fmla="*/ 19 w 20"/>
                <a:gd name="T15" fmla="*/ 1 h 14"/>
                <a:gd name="T16" fmla="*/ 19 w 20"/>
                <a:gd name="T17" fmla="*/ 3 h 14"/>
                <a:gd name="T18" fmla="*/ 9 w 20"/>
                <a:gd name="T19" fmla="*/ 13 h 14"/>
                <a:gd name="T20" fmla="*/ 8 w 20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4">
                  <a:moveTo>
                    <a:pt x="8" y="14"/>
                  </a:moveTo>
                  <a:cubicBezTo>
                    <a:pt x="7" y="14"/>
                    <a:pt x="7" y="14"/>
                    <a:pt x="7" y="1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1"/>
                    <a:pt x="20" y="3"/>
                    <a:pt x="1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51" name="Freeform 42">
              <a:extLst>
                <a:ext uri="{FF2B5EF4-FFF2-40B4-BE49-F238E27FC236}">
                  <a16:creationId xmlns:a16="http://schemas.microsoft.com/office/drawing/2014/main" id="{91728C22-B929-4F6E-A326-1B7FE964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685801"/>
              <a:ext cx="77788" cy="53975"/>
            </a:xfrm>
            <a:custGeom>
              <a:avLst/>
              <a:gdLst>
                <a:gd name="T0" fmla="*/ 8 w 20"/>
                <a:gd name="T1" fmla="*/ 14 h 14"/>
                <a:gd name="T2" fmla="*/ 7 w 20"/>
                <a:gd name="T3" fmla="*/ 13 h 14"/>
                <a:gd name="T4" fmla="*/ 1 w 20"/>
                <a:gd name="T5" fmla="*/ 7 h 14"/>
                <a:gd name="T6" fmla="*/ 1 w 20"/>
                <a:gd name="T7" fmla="*/ 5 h 14"/>
                <a:gd name="T8" fmla="*/ 3 w 20"/>
                <a:gd name="T9" fmla="*/ 5 h 14"/>
                <a:gd name="T10" fmla="*/ 8 w 20"/>
                <a:gd name="T11" fmla="*/ 9 h 14"/>
                <a:gd name="T12" fmla="*/ 17 w 20"/>
                <a:gd name="T13" fmla="*/ 1 h 14"/>
                <a:gd name="T14" fmla="*/ 19 w 20"/>
                <a:gd name="T15" fmla="*/ 1 h 14"/>
                <a:gd name="T16" fmla="*/ 19 w 20"/>
                <a:gd name="T17" fmla="*/ 3 h 14"/>
                <a:gd name="T18" fmla="*/ 9 w 20"/>
                <a:gd name="T19" fmla="*/ 13 h 14"/>
                <a:gd name="T20" fmla="*/ 8 w 20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4">
                  <a:moveTo>
                    <a:pt x="8" y="14"/>
                  </a:moveTo>
                  <a:cubicBezTo>
                    <a:pt x="7" y="14"/>
                    <a:pt x="7" y="14"/>
                    <a:pt x="7" y="1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1"/>
                    <a:pt x="20" y="3"/>
                    <a:pt x="1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52" name="Freeform 43">
              <a:extLst>
                <a:ext uri="{FF2B5EF4-FFF2-40B4-BE49-F238E27FC236}">
                  <a16:creationId xmlns:a16="http://schemas.microsoft.com/office/drawing/2014/main" id="{47E68B4A-67C6-4151-9508-019AACD8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500063"/>
              <a:ext cx="263525" cy="341313"/>
            </a:xfrm>
            <a:custGeom>
              <a:avLst/>
              <a:gdLst>
                <a:gd name="T0" fmla="*/ 36 w 68"/>
                <a:gd name="T1" fmla="*/ 88 h 88"/>
                <a:gd name="T2" fmla="*/ 2 w 68"/>
                <a:gd name="T3" fmla="*/ 88 h 88"/>
                <a:gd name="T4" fmla="*/ 0 w 68"/>
                <a:gd name="T5" fmla="*/ 86 h 88"/>
                <a:gd name="T6" fmla="*/ 0 w 68"/>
                <a:gd name="T7" fmla="*/ 2 h 88"/>
                <a:gd name="T8" fmla="*/ 2 w 68"/>
                <a:gd name="T9" fmla="*/ 0 h 88"/>
                <a:gd name="T10" fmla="*/ 46 w 68"/>
                <a:gd name="T11" fmla="*/ 0 h 88"/>
                <a:gd name="T12" fmla="*/ 47 w 68"/>
                <a:gd name="T13" fmla="*/ 1 h 88"/>
                <a:gd name="T14" fmla="*/ 67 w 68"/>
                <a:gd name="T15" fmla="*/ 21 h 88"/>
                <a:gd name="T16" fmla="*/ 68 w 68"/>
                <a:gd name="T17" fmla="*/ 22 h 88"/>
                <a:gd name="T18" fmla="*/ 68 w 68"/>
                <a:gd name="T19" fmla="*/ 52 h 88"/>
                <a:gd name="T20" fmla="*/ 66 w 68"/>
                <a:gd name="T21" fmla="*/ 54 h 88"/>
                <a:gd name="T22" fmla="*/ 64 w 68"/>
                <a:gd name="T23" fmla="*/ 52 h 88"/>
                <a:gd name="T24" fmla="*/ 64 w 68"/>
                <a:gd name="T25" fmla="*/ 23 h 88"/>
                <a:gd name="T26" fmla="*/ 45 w 68"/>
                <a:gd name="T27" fmla="*/ 4 h 88"/>
                <a:gd name="T28" fmla="*/ 4 w 68"/>
                <a:gd name="T29" fmla="*/ 4 h 88"/>
                <a:gd name="T30" fmla="*/ 4 w 68"/>
                <a:gd name="T31" fmla="*/ 84 h 88"/>
                <a:gd name="T32" fmla="*/ 36 w 68"/>
                <a:gd name="T33" fmla="*/ 84 h 88"/>
                <a:gd name="T34" fmla="*/ 38 w 68"/>
                <a:gd name="T35" fmla="*/ 86 h 88"/>
                <a:gd name="T36" fmla="*/ 36 w 68"/>
                <a:gd name="T3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88">
                  <a:moveTo>
                    <a:pt x="36" y="88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7" y="0"/>
                    <a:pt x="47" y="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1"/>
                    <a:pt x="68" y="21"/>
                    <a:pt x="68" y="2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3"/>
                    <a:pt x="67" y="54"/>
                    <a:pt x="66" y="54"/>
                  </a:cubicBezTo>
                  <a:cubicBezTo>
                    <a:pt x="65" y="54"/>
                    <a:pt x="64" y="53"/>
                    <a:pt x="64" y="52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4"/>
                    <a:pt x="38" y="85"/>
                    <a:pt x="38" y="86"/>
                  </a:cubicBezTo>
                  <a:cubicBezTo>
                    <a:pt x="38" y="87"/>
                    <a:pt x="37" y="88"/>
                    <a:pt x="3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53" name="Freeform 44">
              <a:extLst>
                <a:ext uri="{FF2B5EF4-FFF2-40B4-BE49-F238E27FC236}">
                  <a16:creationId xmlns:a16="http://schemas.microsoft.com/office/drawing/2014/main" id="{3938CC1F-4F3E-4CE9-96D3-F133992DC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500063"/>
              <a:ext cx="93663" cy="93663"/>
            </a:xfrm>
            <a:custGeom>
              <a:avLst/>
              <a:gdLst>
                <a:gd name="T0" fmla="*/ 22 w 24"/>
                <a:gd name="T1" fmla="*/ 24 h 24"/>
                <a:gd name="T2" fmla="*/ 2 w 24"/>
                <a:gd name="T3" fmla="*/ 24 h 24"/>
                <a:gd name="T4" fmla="*/ 0 w 24"/>
                <a:gd name="T5" fmla="*/ 22 h 24"/>
                <a:gd name="T6" fmla="*/ 0 w 24"/>
                <a:gd name="T7" fmla="*/ 2 h 24"/>
                <a:gd name="T8" fmla="*/ 2 w 24"/>
                <a:gd name="T9" fmla="*/ 0 h 24"/>
                <a:gd name="T10" fmla="*/ 4 w 24"/>
                <a:gd name="T11" fmla="*/ 2 h 24"/>
                <a:gd name="T12" fmla="*/ 4 w 24"/>
                <a:gd name="T13" fmla="*/ 20 h 24"/>
                <a:gd name="T14" fmla="*/ 22 w 24"/>
                <a:gd name="T15" fmla="*/ 20 h 24"/>
                <a:gd name="T16" fmla="*/ 24 w 24"/>
                <a:gd name="T17" fmla="*/ 22 h 24"/>
                <a:gd name="T18" fmla="*/ 22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4" y="22"/>
                  </a:cubicBezTo>
                  <a:cubicBezTo>
                    <a:pt x="24" y="23"/>
                    <a:pt x="23" y="24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5CC56FF-9A11-4180-9948-0845905C5D65}"/>
              </a:ext>
            </a:extLst>
          </p:cNvPr>
          <p:cNvGrpSpPr>
            <a:grpSpLocks noChangeAspect="1"/>
          </p:cNvGrpSpPr>
          <p:nvPr/>
        </p:nvGrpSpPr>
        <p:grpSpPr>
          <a:xfrm>
            <a:off x="783158" y="2868376"/>
            <a:ext cx="455358" cy="435982"/>
            <a:chOff x="4848225" y="962026"/>
            <a:chExt cx="373063" cy="357188"/>
          </a:xfrm>
          <a:solidFill>
            <a:schemeClr val="accent4"/>
          </a:solidFill>
        </p:grpSpPr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537EB3B9-F0C1-4675-90B1-14C363A2D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563" y="1009651"/>
              <a:ext cx="309563" cy="30956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4 h 80"/>
                <a:gd name="T12" fmla="*/ 4 w 80"/>
                <a:gd name="T13" fmla="*/ 40 h 80"/>
                <a:gd name="T14" fmla="*/ 40 w 80"/>
                <a:gd name="T15" fmla="*/ 76 h 80"/>
                <a:gd name="T16" fmla="*/ 76 w 80"/>
                <a:gd name="T17" fmla="*/ 40 h 80"/>
                <a:gd name="T18" fmla="*/ 40 w 80"/>
                <a:gd name="T1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4"/>
                  </a:moveTo>
                  <a:cubicBezTo>
                    <a:pt x="20" y="4"/>
                    <a:pt x="4" y="20"/>
                    <a:pt x="4" y="40"/>
                  </a:cubicBezTo>
                  <a:cubicBezTo>
                    <a:pt x="4" y="60"/>
                    <a:pt x="20" y="76"/>
                    <a:pt x="40" y="76"/>
                  </a:cubicBezTo>
                  <a:cubicBezTo>
                    <a:pt x="60" y="76"/>
                    <a:pt x="76" y="60"/>
                    <a:pt x="76" y="40"/>
                  </a:cubicBezTo>
                  <a:cubicBezTo>
                    <a:pt x="76" y="20"/>
                    <a:pt x="60" y="4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D6872703-01CF-4CED-AC2A-E837365F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1276351"/>
              <a:ext cx="41275" cy="42863"/>
            </a:xfrm>
            <a:custGeom>
              <a:avLst/>
              <a:gdLst>
                <a:gd name="T0" fmla="*/ 2 w 11"/>
                <a:gd name="T1" fmla="*/ 11 h 11"/>
                <a:gd name="T2" fmla="*/ 0 w 11"/>
                <a:gd name="T3" fmla="*/ 10 h 11"/>
                <a:gd name="T4" fmla="*/ 0 w 11"/>
                <a:gd name="T5" fmla="*/ 8 h 11"/>
                <a:gd name="T6" fmla="*/ 7 w 11"/>
                <a:gd name="T7" fmla="*/ 1 h 11"/>
                <a:gd name="T8" fmla="*/ 10 w 11"/>
                <a:gd name="T9" fmla="*/ 1 h 11"/>
                <a:gd name="T10" fmla="*/ 10 w 11"/>
                <a:gd name="T11" fmla="*/ 4 h 11"/>
                <a:gd name="T12" fmla="*/ 3 w 11"/>
                <a:gd name="T13" fmla="*/ 10 h 11"/>
                <a:gd name="T14" fmla="*/ 2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" y="11"/>
                    <a:pt x="1" y="11"/>
                    <a:pt x="0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848876AE-C521-474B-A8A6-ACCBB35B3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276351"/>
              <a:ext cx="42863" cy="42863"/>
            </a:xfrm>
            <a:custGeom>
              <a:avLst/>
              <a:gdLst>
                <a:gd name="T0" fmla="*/ 9 w 11"/>
                <a:gd name="T1" fmla="*/ 11 h 11"/>
                <a:gd name="T2" fmla="*/ 7 w 11"/>
                <a:gd name="T3" fmla="*/ 10 h 11"/>
                <a:gd name="T4" fmla="*/ 1 w 11"/>
                <a:gd name="T5" fmla="*/ 4 h 11"/>
                <a:gd name="T6" fmla="*/ 1 w 11"/>
                <a:gd name="T7" fmla="*/ 1 h 11"/>
                <a:gd name="T8" fmla="*/ 4 w 11"/>
                <a:gd name="T9" fmla="*/ 1 h 11"/>
                <a:gd name="T10" fmla="*/ 10 w 11"/>
                <a:gd name="T11" fmla="*/ 8 h 11"/>
                <a:gd name="T12" fmla="*/ 10 w 11"/>
                <a:gd name="T13" fmla="*/ 10 h 11"/>
                <a:gd name="T14" fmla="*/ 9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4B6D64E5-282D-4884-980D-907E28594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5" y="1071563"/>
              <a:ext cx="76200" cy="107950"/>
            </a:xfrm>
            <a:custGeom>
              <a:avLst/>
              <a:gdLst>
                <a:gd name="T0" fmla="*/ 18 w 20"/>
                <a:gd name="T1" fmla="*/ 28 h 28"/>
                <a:gd name="T2" fmla="*/ 2 w 20"/>
                <a:gd name="T3" fmla="*/ 28 h 28"/>
                <a:gd name="T4" fmla="*/ 0 w 20"/>
                <a:gd name="T5" fmla="*/ 26 h 28"/>
                <a:gd name="T6" fmla="*/ 2 w 20"/>
                <a:gd name="T7" fmla="*/ 24 h 28"/>
                <a:gd name="T8" fmla="*/ 16 w 20"/>
                <a:gd name="T9" fmla="*/ 24 h 28"/>
                <a:gd name="T10" fmla="*/ 16 w 20"/>
                <a:gd name="T11" fmla="*/ 2 h 28"/>
                <a:gd name="T12" fmla="*/ 18 w 20"/>
                <a:gd name="T13" fmla="*/ 0 h 28"/>
                <a:gd name="T14" fmla="*/ 20 w 20"/>
                <a:gd name="T15" fmla="*/ 2 h 28"/>
                <a:gd name="T16" fmla="*/ 20 w 20"/>
                <a:gd name="T17" fmla="*/ 26 h 28"/>
                <a:gd name="T18" fmla="*/ 18 w 2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8">
                  <a:moveTo>
                    <a:pt x="18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3" name="Freeform 52">
              <a:extLst>
                <a:ext uri="{FF2B5EF4-FFF2-40B4-BE49-F238E27FC236}">
                  <a16:creationId xmlns:a16="http://schemas.microsoft.com/office/drawing/2014/main" id="{C84AB80A-8667-4E75-94EB-F99B12E59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962026"/>
              <a:ext cx="127000" cy="123825"/>
            </a:xfrm>
            <a:custGeom>
              <a:avLst/>
              <a:gdLst>
                <a:gd name="T0" fmla="*/ 9 w 33"/>
                <a:gd name="T1" fmla="*/ 32 h 32"/>
                <a:gd name="T2" fmla="*/ 7 w 33"/>
                <a:gd name="T3" fmla="*/ 31 h 32"/>
                <a:gd name="T4" fmla="*/ 7 w 33"/>
                <a:gd name="T5" fmla="*/ 7 h 32"/>
                <a:gd name="T6" fmla="*/ 32 w 33"/>
                <a:gd name="T7" fmla="*/ 7 h 32"/>
                <a:gd name="T8" fmla="*/ 32 w 33"/>
                <a:gd name="T9" fmla="*/ 9 h 32"/>
                <a:gd name="T10" fmla="*/ 29 w 33"/>
                <a:gd name="T11" fmla="*/ 9 h 32"/>
                <a:gd name="T12" fmla="*/ 10 w 33"/>
                <a:gd name="T13" fmla="*/ 9 h 32"/>
                <a:gd name="T14" fmla="*/ 10 w 33"/>
                <a:gd name="T15" fmla="*/ 29 h 32"/>
                <a:gd name="T16" fmla="*/ 10 w 33"/>
                <a:gd name="T17" fmla="*/ 31 h 32"/>
                <a:gd name="T18" fmla="*/ 9 w 3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9" y="32"/>
                  </a:moveTo>
                  <a:cubicBezTo>
                    <a:pt x="8" y="32"/>
                    <a:pt x="8" y="32"/>
                    <a:pt x="7" y="31"/>
                  </a:cubicBezTo>
                  <a:cubicBezTo>
                    <a:pt x="0" y="24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ubicBezTo>
                    <a:pt x="33" y="7"/>
                    <a:pt x="33" y="9"/>
                    <a:pt x="32" y="9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4" y="4"/>
                    <a:pt x="15" y="4"/>
                    <a:pt x="10" y="9"/>
                  </a:cubicBezTo>
                  <a:cubicBezTo>
                    <a:pt x="5" y="15"/>
                    <a:pt x="5" y="23"/>
                    <a:pt x="10" y="29"/>
                  </a:cubicBezTo>
                  <a:cubicBezTo>
                    <a:pt x="11" y="29"/>
                    <a:pt x="11" y="31"/>
                    <a:pt x="10" y="31"/>
                  </a:cubicBezTo>
                  <a:cubicBezTo>
                    <a:pt x="10" y="32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27DE6E6F-06DE-4F3F-BC77-CF5C4E35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0" y="962026"/>
              <a:ext cx="122238" cy="123825"/>
            </a:xfrm>
            <a:custGeom>
              <a:avLst/>
              <a:gdLst>
                <a:gd name="T0" fmla="*/ 24 w 32"/>
                <a:gd name="T1" fmla="*/ 32 h 32"/>
                <a:gd name="T2" fmla="*/ 22 w 32"/>
                <a:gd name="T3" fmla="*/ 31 h 32"/>
                <a:gd name="T4" fmla="*/ 22 w 32"/>
                <a:gd name="T5" fmla="*/ 29 h 32"/>
                <a:gd name="T6" fmla="*/ 22 w 32"/>
                <a:gd name="T7" fmla="*/ 9 h 32"/>
                <a:gd name="T8" fmla="*/ 3 w 32"/>
                <a:gd name="T9" fmla="*/ 9 h 32"/>
                <a:gd name="T10" fmla="*/ 0 w 32"/>
                <a:gd name="T11" fmla="*/ 9 h 32"/>
                <a:gd name="T12" fmla="*/ 0 w 32"/>
                <a:gd name="T13" fmla="*/ 7 h 32"/>
                <a:gd name="T14" fmla="*/ 25 w 32"/>
                <a:gd name="T15" fmla="*/ 7 h 32"/>
                <a:gd name="T16" fmla="*/ 25 w 32"/>
                <a:gd name="T17" fmla="*/ 31 h 32"/>
                <a:gd name="T18" fmla="*/ 24 w 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cubicBezTo>
                    <a:pt x="23" y="32"/>
                    <a:pt x="23" y="32"/>
                    <a:pt x="22" y="31"/>
                  </a:cubicBezTo>
                  <a:cubicBezTo>
                    <a:pt x="22" y="31"/>
                    <a:pt x="22" y="29"/>
                    <a:pt x="22" y="29"/>
                  </a:cubicBezTo>
                  <a:cubicBezTo>
                    <a:pt x="28" y="23"/>
                    <a:pt x="28" y="15"/>
                    <a:pt x="22" y="9"/>
                  </a:cubicBezTo>
                  <a:cubicBezTo>
                    <a:pt x="17" y="4"/>
                    <a:pt x="8" y="4"/>
                    <a:pt x="3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7" y="0"/>
                    <a:pt x="18" y="0"/>
                    <a:pt x="25" y="7"/>
                  </a:cubicBezTo>
                  <a:cubicBezTo>
                    <a:pt x="32" y="14"/>
                    <a:pt x="32" y="24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C8271FE-833C-49AD-819A-9683D83405A9}"/>
              </a:ext>
            </a:extLst>
          </p:cNvPr>
          <p:cNvGrpSpPr>
            <a:grpSpLocks noChangeAspect="1"/>
          </p:cNvGrpSpPr>
          <p:nvPr/>
        </p:nvGrpSpPr>
        <p:grpSpPr>
          <a:xfrm>
            <a:off x="4182120" y="2940937"/>
            <a:ext cx="494008" cy="305186"/>
            <a:chOff x="7788275" y="1312863"/>
            <a:chExt cx="357188" cy="220663"/>
          </a:xfrm>
          <a:solidFill>
            <a:schemeClr val="accent4"/>
          </a:solidFill>
        </p:grpSpPr>
        <p:sp>
          <p:nvSpPr>
            <p:cNvPr id="133" name="Freeform 77">
              <a:extLst>
                <a:ext uri="{FF2B5EF4-FFF2-40B4-BE49-F238E27FC236}">
                  <a16:creationId xmlns:a16="http://schemas.microsoft.com/office/drawing/2014/main" id="{DD58F29C-C6F5-4225-AC5A-9C9E58BB9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2088" y="1344613"/>
              <a:ext cx="92075" cy="9366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4" name="Freeform 78">
              <a:extLst>
                <a:ext uri="{FF2B5EF4-FFF2-40B4-BE49-F238E27FC236}">
                  <a16:creationId xmlns:a16="http://schemas.microsoft.com/office/drawing/2014/main" id="{117673F5-0A6A-4209-BCF9-BACDEFD9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5" y="1422400"/>
              <a:ext cx="128588" cy="79375"/>
            </a:xfrm>
            <a:custGeom>
              <a:avLst/>
              <a:gdLst>
                <a:gd name="T0" fmla="*/ 24 w 33"/>
                <a:gd name="T1" fmla="*/ 20 h 20"/>
                <a:gd name="T2" fmla="*/ 2 w 33"/>
                <a:gd name="T3" fmla="*/ 20 h 20"/>
                <a:gd name="T4" fmla="*/ 0 w 33"/>
                <a:gd name="T5" fmla="*/ 18 h 20"/>
                <a:gd name="T6" fmla="*/ 18 w 33"/>
                <a:gd name="T7" fmla="*/ 0 h 20"/>
                <a:gd name="T8" fmla="*/ 33 w 33"/>
                <a:gd name="T9" fmla="*/ 7 h 20"/>
                <a:gd name="T10" fmla="*/ 32 w 33"/>
                <a:gd name="T11" fmla="*/ 10 h 20"/>
                <a:gd name="T12" fmla="*/ 29 w 33"/>
                <a:gd name="T13" fmla="*/ 10 h 20"/>
                <a:gd name="T14" fmla="*/ 18 w 33"/>
                <a:gd name="T15" fmla="*/ 4 h 20"/>
                <a:gd name="T16" fmla="*/ 4 w 33"/>
                <a:gd name="T17" fmla="*/ 16 h 20"/>
                <a:gd name="T18" fmla="*/ 24 w 33"/>
                <a:gd name="T19" fmla="*/ 16 h 20"/>
                <a:gd name="T20" fmla="*/ 26 w 33"/>
                <a:gd name="T21" fmla="*/ 18 h 20"/>
                <a:gd name="T22" fmla="*/ 24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2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4" y="0"/>
                    <a:pt x="29" y="3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31" y="11"/>
                    <a:pt x="30" y="11"/>
                    <a:pt x="29" y="10"/>
                  </a:cubicBezTo>
                  <a:cubicBezTo>
                    <a:pt x="27" y="6"/>
                    <a:pt x="22" y="4"/>
                    <a:pt x="18" y="4"/>
                  </a:cubicBezTo>
                  <a:cubicBezTo>
                    <a:pt x="11" y="4"/>
                    <a:pt x="5" y="9"/>
                    <a:pt x="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6" y="19"/>
                    <a:pt x="25" y="20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5" name="Freeform 79">
              <a:extLst>
                <a:ext uri="{FF2B5EF4-FFF2-40B4-BE49-F238E27FC236}">
                  <a16:creationId xmlns:a16="http://schemas.microsoft.com/office/drawing/2014/main" id="{9E9B8581-76C9-4FF4-B9FC-9EC01BCBD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7988" y="1344613"/>
              <a:ext cx="93663" cy="9366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6" name="Freeform 80">
              <a:extLst>
                <a:ext uri="{FF2B5EF4-FFF2-40B4-BE49-F238E27FC236}">
                  <a16:creationId xmlns:a16="http://schemas.microsoft.com/office/drawing/2014/main" id="{950DC0A7-93FD-47B7-B5AC-7F3971CA7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1422400"/>
              <a:ext cx="128588" cy="79375"/>
            </a:xfrm>
            <a:custGeom>
              <a:avLst/>
              <a:gdLst>
                <a:gd name="T0" fmla="*/ 31 w 33"/>
                <a:gd name="T1" fmla="*/ 20 h 20"/>
                <a:gd name="T2" fmla="*/ 9 w 33"/>
                <a:gd name="T3" fmla="*/ 20 h 20"/>
                <a:gd name="T4" fmla="*/ 7 w 33"/>
                <a:gd name="T5" fmla="*/ 18 h 20"/>
                <a:gd name="T6" fmla="*/ 9 w 33"/>
                <a:gd name="T7" fmla="*/ 16 h 20"/>
                <a:gd name="T8" fmla="*/ 29 w 33"/>
                <a:gd name="T9" fmla="*/ 16 h 20"/>
                <a:gd name="T10" fmla="*/ 15 w 33"/>
                <a:gd name="T11" fmla="*/ 4 h 20"/>
                <a:gd name="T12" fmla="*/ 4 w 33"/>
                <a:gd name="T13" fmla="*/ 10 h 20"/>
                <a:gd name="T14" fmla="*/ 1 w 33"/>
                <a:gd name="T15" fmla="*/ 10 h 20"/>
                <a:gd name="T16" fmla="*/ 0 w 33"/>
                <a:gd name="T17" fmla="*/ 7 h 20"/>
                <a:gd name="T18" fmla="*/ 15 w 33"/>
                <a:gd name="T19" fmla="*/ 0 h 20"/>
                <a:gd name="T20" fmla="*/ 33 w 33"/>
                <a:gd name="T21" fmla="*/ 18 h 20"/>
                <a:gd name="T22" fmla="*/ 31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31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9"/>
                    <a:pt x="22" y="4"/>
                    <a:pt x="15" y="4"/>
                  </a:cubicBezTo>
                  <a:cubicBezTo>
                    <a:pt x="11" y="4"/>
                    <a:pt x="6" y="6"/>
                    <a:pt x="4" y="10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4" y="3"/>
                    <a:pt x="9" y="0"/>
                    <a:pt x="15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19"/>
                    <a:pt x="32" y="20"/>
                    <a:pt x="3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7" name="Freeform 81">
              <a:extLst>
                <a:ext uri="{FF2B5EF4-FFF2-40B4-BE49-F238E27FC236}">
                  <a16:creationId xmlns:a16="http://schemas.microsoft.com/office/drawing/2014/main" id="{05EA89AE-E66B-4E21-BDF1-B4E1D5F68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4163" y="1312863"/>
              <a:ext cx="123825" cy="130175"/>
            </a:xfrm>
            <a:custGeom>
              <a:avLst/>
              <a:gdLst>
                <a:gd name="T0" fmla="*/ 16 w 32"/>
                <a:gd name="T1" fmla="*/ 33 h 33"/>
                <a:gd name="T2" fmla="*/ 0 w 32"/>
                <a:gd name="T3" fmla="*/ 16 h 33"/>
                <a:gd name="T4" fmla="*/ 16 w 32"/>
                <a:gd name="T5" fmla="*/ 0 h 33"/>
                <a:gd name="T6" fmla="*/ 32 w 32"/>
                <a:gd name="T7" fmla="*/ 16 h 33"/>
                <a:gd name="T8" fmla="*/ 16 w 32"/>
                <a:gd name="T9" fmla="*/ 33 h 33"/>
                <a:gd name="T10" fmla="*/ 16 w 32"/>
                <a:gd name="T11" fmla="*/ 4 h 33"/>
                <a:gd name="T12" fmla="*/ 4 w 32"/>
                <a:gd name="T13" fmla="*/ 16 h 33"/>
                <a:gd name="T14" fmla="*/ 16 w 32"/>
                <a:gd name="T15" fmla="*/ 29 h 33"/>
                <a:gd name="T16" fmla="*/ 28 w 32"/>
                <a:gd name="T17" fmla="*/ 16 h 33"/>
                <a:gd name="T18" fmla="*/ 16 w 32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6"/>
                    <a:pt x="25" y="33"/>
                    <a:pt x="16" y="33"/>
                  </a:cubicBezTo>
                  <a:close/>
                  <a:moveTo>
                    <a:pt x="16" y="4"/>
                  </a:moveTo>
                  <a:cubicBezTo>
                    <a:pt x="9" y="4"/>
                    <a:pt x="4" y="10"/>
                    <a:pt x="4" y="16"/>
                  </a:cubicBezTo>
                  <a:cubicBezTo>
                    <a:pt x="4" y="23"/>
                    <a:pt x="9" y="29"/>
                    <a:pt x="16" y="29"/>
                  </a:cubicBezTo>
                  <a:cubicBezTo>
                    <a:pt x="23" y="29"/>
                    <a:pt x="28" y="23"/>
                    <a:pt x="28" y="16"/>
                  </a:cubicBezTo>
                  <a:cubicBezTo>
                    <a:pt x="28" y="10"/>
                    <a:pt x="23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B5AE40D-85A8-4E7E-BCEC-0BF17642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9238" y="1427163"/>
              <a:ext cx="193675" cy="106363"/>
            </a:xfrm>
            <a:custGeom>
              <a:avLst/>
              <a:gdLst>
                <a:gd name="T0" fmla="*/ 48 w 50"/>
                <a:gd name="T1" fmla="*/ 27 h 27"/>
                <a:gd name="T2" fmla="*/ 48 w 50"/>
                <a:gd name="T3" fmla="*/ 27 h 27"/>
                <a:gd name="T4" fmla="*/ 2 w 50"/>
                <a:gd name="T5" fmla="*/ 27 h 27"/>
                <a:gd name="T6" fmla="*/ 0 w 50"/>
                <a:gd name="T7" fmla="*/ 25 h 27"/>
                <a:gd name="T8" fmla="*/ 25 w 50"/>
                <a:gd name="T9" fmla="*/ 0 h 27"/>
                <a:gd name="T10" fmla="*/ 50 w 50"/>
                <a:gd name="T11" fmla="*/ 24 h 27"/>
                <a:gd name="T12" fmla="*/ 50 w 50"/>
                <a:gd name="T13" fmla="*/ 25 h 27"/>
                <a:gd name="T14" fmla="*/ 48 w 50"/>
                <a:gd name="T15" fmla="*/ 27 h 27"/>
                <a:gd name="T16" fmla="*/ 4 w 50"/>
                <a:gd name="T17" fmla="*/ 23 h 27"/>
                <a:gd name="T18" fmla="*/ 46 w 50"/>
                <a:gd name="T19" fmla="*/ 23 h 27"/>
                <a:gd name="T20" fmla="*/ 25 w 50"/>
                <a:gd name="T21" fmla="*/ 4 h 27"/>
                <a:gd name="T22" fmla="*/ 4 w 50"/>
                <a:gd name="T2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7"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49" y="27"/>
                    <a:pt x="48" y="27"/>
                  </a:cubicBezTo>
                  <a:close/>
                  <a:moveTo>
                    <a:pt x="4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5" y="12"/>
                    <a:pt x="36" y="4"/>
                    <a:pt x="25" y="4"/>
                  </a:cubicBezTo>
                  <a:cubicBezTo>
                    <a:pt x="14" y="4"/>
                    <a:pt x="5" y="12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CCB076F-38F3-4D10-87C2-E0D291629C8B}"/>
              </a:ext>
            </a:extLst>
          </p:cNvPr>
          <p:cNvGrpSpPr>
            <a:grpSpLocks noChangeAspect="1"/>
          </p:cNvGrpSpPr>
          <p:nvPr/>
        </p:nvGrpSpPr>
        <p:grpSpPr>
          <a:xfrm>
            <a:off x="3540183" y="4802131"/>
            <a:ext cx="476728" cy="435980"/>
            <a:chOff x="8607425" y="5676900"/>
            <a:chExt cx="371475" cy="339725"/>
          </a:xfrm>
          <a:solidFill>
            <a:schemeClr val="accent4"/>
          </a:solidFill>
        </p:grpSpPr>
        <p:sp>
          <p:nvSpPr>
            <p:cNvPr id="125" name="Freeform 86">
              <a:extLst>
                <a:ext uri="{FF2B5EF4-FFF2-40B4-BE49-F238E27FC236}">
                  <a16:creationId xmlns:a16="http://schemas.microsoft.com/office/drawing/2014/main" id="{C772BE97-09C9-4524-9D89-084D57CB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5" y="5753100"/>
              <a:ext cx="371475" cy="263525"/>
            </a:xfrm>
            <a:custGeom>
              <a:avLst/>
              <a:gdLst>
                <a:gd name="T0" fmla="*/ 94 w 96"/>
                <a:gd name="T1" fmla="*/ 68 h 68"/>
                <a:gd name="T2" fmla="*/ 2 w 96"/>
                <a:gd name="T3" fmla="*/ 68 h 68"/>
                <a:gd name="T4" fmla="*/ 0 w 96"/>
                <a:gd name="T5" fmla="*/ 66 h 68"/>
                <a:gd name="T6" fmla="*/ 0 w 96"/>
                <a:gd name="T7" fmla="*/ 2 h 68"/>
                <a:gd name="T8" fmla="*/ 2 w 96"/>
                <a:gd name="T9" fmla="*/ 0 h 68"/>
                <a:gd name="T10" fmla="*/ 30 w 96"/>
                <a:gd name="T11" fmla="*/ 0 h 68"/>
                <a:gd name="T12" fmla="*/ 32 w 96"/>
                <a:gd name="T13" fmla="*/ 2 h 68"/>
                <a:gd name="T14" fmla="*/ 30 w 96"/>
                <a:gd name="T15" fmla="*/ 4 h 68"/>
                <a:gd name="T16" fmla="*/ 4 w 96"/>
                <a:gd name="T17" fmla="*/ 4 h 68"/>
                <a:gd name="T18" fmla="*/ 4 w 96"/>
                <a:gd name="T19" fmla="*/ 64 h 68"/>
                <a:gd name="T20" fmla="*/ 92 w 96"/>
                <a:gd name="T21" fmla="*/ 64 h 68"/>
                <a:gd name="T22" fmla="*/ 92 w 96"/>
                <a:gd name="T23" fmla="*/ 4 h 68"/>
                <a:gd name="T24" fmla="*/ 66 w 96"/>
                <a:gd name="T25" fmla="*/ 4 h 68"/>
                <a:gd name="T26" fmla="*/ 64 w 96"/>
                <a:gd name="T27" fmla="*/ 2 h 68"/>
                <a:gd name="T28" fmla="*/ 66 w 96"/>
                <a:gd name="T29" fmla="*/ 0 h 68"/>
                <a:gd name="T30" fmla="*/ 94 w 96"/>
                <a:gd name="T31" fmla="*/ 0 h 68"/>
                <a:gd name="T32" fmla="*/ 96 w 96"/>
                <a:gd name="T33" fmla="*/ 2 h 68"/>
                <a:gd name="T34" fmla="*/ 96 w 96"/>
                <a:gd name="T35" fmla="*/ 66 h 68"/>
                <a:gd name="T36" fmla="*/ 94 w 96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68">
                  <a:moveTo>
                    <a:pt x="94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0" y="67"/>
                    <a:pt x="0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4" y="3"/>
                    <a:pt x="64" y="2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7"/>
                    <a:pt x="95" y="68"/>
                    <a:pt x="9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48329C0D-D812-4434-ACB8-E200D1DD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5" y="5815013"/>
              <a:ext cx="371475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3A9CBBC4-1393-411C-9D14-0D0B52960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5876925"/>
              <a:ext cx="77788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8" name="Freeform 89">
              <a:extLst>
                <a:ext uri="{FF2B5EF4-FFF2-40B4-BE49-F238E27FC236}">
                  <a16:creationId xmlns:a16="http://schemas.microsoft.com/office/drawing/2014/main" id="{11E0A291-35A1-4A1C-BF71-11093F9E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5907088"/>
              <a:ext cx="107950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9" name="Freeform 90">
              <a:extLst>
                <a:ext uri="{FF2B5EF4-FFF2-40B4-BE49-F238E27FC236}">
                  <a16:creationId xmlns:a16="http://schemas.microsoft.com/office/drawing/2014/main" id="{9E08FB90-687E-4D18-A231-18F6224C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5938838"/>
              <a:ext cx="93663" cy="15875"/>
            </a:xfrm>
            <a:custGeom>
              <a:avLst/>
              <a:gdLst>
                <a:gd name="T0" fmla="*/ 22 w 24"/>
                <a:gd name="T1" fmla="*/ 4 h 4"/>
                <a:gd name="T2" fmla="*/ 2 w 24"/>
                <a:gd name="T3" fmla="*/ 4 h 4"/>
                <a:gd name="T4" fmla="*/ 0 w 24"/>
                <a:gd name="T5" fmla="*/ 2 h 4"/>
                <a:gd name="T6" fmla="*/ 2 w 24"/>
                <a:gd name="T7" fmla="*/ 0 h 4"/>
                <a:gd name="T8" fmla="*/ 22 w 24"/>
                <a:gd name="T9" fmla="*/ 0 h 4"/>
                <a:gd name="T10" fmla="*/ 24 w 24"/>
                <a:gd name="T11" fmla="*/ 2 h 4"/>
                <a:gd name="T12" fmla="*/ 2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0" name="Freeform 91">
              <a:extLst>
                <a:ext uri="{FF2B5EF4-FFF2-40B4-BE49-F238E27FC236}">
                  <a16:creationId xmlns:a16="http://schemas.microsoft.com/office/drawing/2014/main" id="{FA15DD4D-22C4-431C-BFBA-4D67AD303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7125" y="5676900"/>
              <a:ext cx="92075" cy="122237"/>
            </a:xfrm>
            <a:custGeom>
              <a:avLst/>
              <a:gdLst>
                <a:gd name="T0" fmla="*/ 22 w 24"/>
                <a:gd name="T1" fmla="*/ 32 h 32"/>
                <a:gd name="T2" fmla="*/ 2 w 24"/>
                <a:gd name="T3" fmla="*/ 32 h 32"/>
                <a:gd name="T4" fmla="*/ 0 w 24"/>
                <a:gd name="T5" fmla="*/ 30 h 32"/>
                <a:gd name="T6" fmla="*/ 0 w 24"/>
                <a:gd name="T7" fmla="*/ 12 h 32"/>
                <a:gd name="T8" fmla="*/ 12 w 24"/>
                <a:gd name="T9" fmla="*/ 0 h 32"/>
                <a:gd name="T10" fmla="*/ 24 w 24"/>
                <a:gd name="T11" fmla="*/ 12 h 32"/>
                <a:gd name="T12" fmla="*/ 24 w 24"/>
                <a:gd name="T13" fmla="*/ 30 h 32"/>
                <a:gd name="T14" fmla="*/ 22 w 24"/>
                <a:gd name="T15" fmla="*/ 32 h 32"/>
                <a:gd name="T16" fmla="*/ 4 w 24"/>
                <a:gd name="T17" fmla="*/ 28 h 32"/>
                <a:gd name="T18" fmla="*/ 20 w 24"/>
                <a:gd name="T19" fmla="*/ 28 h 32"/>
                <a:gd name="T20" fmla="*/ 20 w 24"/>
                <a:gd name="T21" fmla="*/ 12 h 32"/>
                <a:gd name="T22" fmla="*/ 12 w 24"/>
                <a:gd name="T23" fmla="*/ 4 h 32"/>
                <a:gd name="T24" fmla="*/ 4 w 24"/>
                <a:gd name="T25" fmla="*/ 12 h 32"/>
                <a:gd name="T26" fmla="*/ 4 w 24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2">
                  <a:moveTo>
                    <a:pt x="22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3" y="32"/>
                    <a:pt x="22" y="32"/>
                  </a:cubicBezTo>
                  <a:close/>
                  <a:moveTo>
                    <a:pt x="4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ubicBezTo>
                    <a:pt x="8" y="4"/>
                    <a:pt x="4" y="8"/>
                    <a:pt x="4" y="12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1" name="Freeform 92">
              <a:extLst>
                <a:ext uri="{FF2B5EF4-FFF2-40B4-BE49-F238E27FC236}">
                  <a16:creationId xmlns:a16="http://schemas.microsoft.com/office/drawing/2014/main" id="{238DA2E8-2C0C-4D6F-AAA3-C299E38CF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5213" y="5861050"/>
              <a:ext cx="61913" cy="61912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32" name="Freeform 93">
              <a:extLst>
                <a:ext uri="{FF2B5EF4-FFF2-40B4-BE49-F238E27FC236}">
                  <a16:creationId xmlns:a16="http://schemas.microsoft.com/office/drawing/2014/main" id="{FC5DD552-9DF3-422E-8656-3D09DA54D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9338" y="5907088"/>
              <a:ext cx="93663" cy="61912"/>
            </a:xfrm>
            <a:custGeom>
              <a:avLst/>
              <a:gdLst>
                <a:gd name="T0" fmla="*/ 22 w 24"/>
                <a:gd name="T1" fmla="*/ 16 h 16"/>
                <a:gd name="T2" fmla="*/ 22 w 24"/>
                <a:gd name="T3" fmla="*/ 16 h 16"/>
                <a:gd name="T4" fmla="*/ 2 w 24"/>
                <a:gd name="T5" fmla="*/ 16 h 16"/>
                <a:gd name="T6" fmla="*/ 0 w 24"/>
                <a:gd name="T7" fmla="*/ 14 h 16"/>
                <a:gd name="T8" fmla="*/ 12 w 24"/>
                <a:gd name="T9" fmla="*/ 0 h 16"/>
                <a:gd name="T10" fmla="*/ 24 w 24"/>
                <a:gd name="T11" fmla="*/ 13 h 16"/>
                <a:gd name="T12" fmla="*/ 24 w 24"/>
                <a:gd name="T13" fmla="*/ 14 h 16"/>
                <a:gd name="T14" fmla="*/ 22 w 24"/>
                <a:gd name="T15" fmla="*/ 16 h 16"/>
                <a:gd name="T16" fmla="*/ 4 w 24"/>
                <a:gd name="T17" fmla="*/ 12 h 16"/>
                <a:gd name="T18" fmla="*/ 20 w 24"/>
                <a:gd name="T19" fmla="*/ 12 h 16"/>
                <a:gd name="T20" fmla="*/ 12 w 24"/>
                <a:gd name="T21" fmla="*/ 4 h 16"/>
                <a:gd name="T22" fmla="*/ 4 w 24"/>
                <a:gd name="T2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6"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3" y="16"/>
                    <a:pt x="22" y="16"/>
                  </a:cubicBezTo>
                  <a:close/>
                  <a:moveTo>
                    <a:pt x="4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9" y="7"/>
                    <a:pt x="16" y="4"/>
                    <a:pt x="12" y="4"/>
                  </a:cubicBezTo>
                  <a:cubicBezTo>
                    <a:pt x="8" y="4"/>
                    <a:pt x="5" y="7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E63391F-8E02-4B23-BA45-D8EC18ABEFB8}"/>
              </a:ext>
            </a:extLst>
          </p:cNvPr>
          <p:cNvGrpSpPr>
            <a:grpSpLocks noChangeAspect="1"/>
          </p:cNvGrpSpPr>
          <p:nvPr/>
        </p:nvGrpSpPr>
        <p:grpSpPr>
          <a:xfrm>
            <a:off x="1468984" y="4809328"/>
            <a:ext cx="439742" cy="435982"/>
            <a:chOff x="3738563" y="4918076"/>
            <a:chExt cx="371475" cy="368299"/>
          </a:xfrm>
          <a:solidFill>
            <a:schemeClr val="accent4"/>
          </a:solidFill>
        </p:grpSpPr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441878E6-57C9-4B73-9A47-60468793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4918076"/>
              <a:ext cx="355600" cy="233362"/>
            </a:xfrm>
            <a:custGeom>
              <a:avLst/>
              <a:gdLst>
                <a:gd name="T0" fmla="*/ 14 w 92"/>
                <a:gd name="T1" fmla="*/ 59 h 60"/>
                <a:gd name="T2" fmla="*/ 0 w 92"/>
                <a:gd name="T3" fmla="*/ 50 h 60"/>
                <a:gd name="T4" fmla="*/ 0 w 92"/>
                <a:gd name="T5" fmla="*/ 48 h 60"/>
                <a:gd name="T6" fmla="*/ 2 w 92"/>
                <a:gd name="T7" fmla="*/ 47 h 60"/>
                <a:gd name="T8" fmla="*/ 12 w 92"/>
                <a:gd name="T9" fmla="*/ 29 h 60"/>
                <a:gd name="T10" fmla="*/ 25 w 92"/>
                <a:gd name="T11" fmla="*/ 2 h 60"/>
                <a:gd name="T12" fmla="*/ 46 w 92"/>
                <a:gd name="T13" fmla="*/ 5 h 60"/>
                <a:gd name="T14" fmla="*/ 67 w 92"/>
                <a:gd name="T15" fmla="*/ 2 h 60"/>
                <a:gd name="T16" fmla="*/ 80 w 92"/>
                <a:gd name="T17" fmla="*/ 29 h 60"/>
                <a:gd name="T18" fmla="*/ 90 w 92"/>
                <a:gd name="T19" fmla="*/ 47 h 60"/>
                <a:gd name="T20" fmla="*/ 92 w 92"/>
                <a:gd name="T21" fmla="*/ 48 h 60"/>
                <a:gd name="T22" fmla="*/ 92 w 92"/>
                <a:gd name="T23" fmla="*/ 50 h 60"/>
                <a:gd name="T24" fmla="*/ 75 w 92"/>
                <a:gd name="T25" fmla="*/ 59 h 60"/>
                <a:gd name="T26" fmla="*/ 64 w 92"/>
                <a:gd name="T27" fmla="*/ 47 h 60"/>
                <a:gd name="T28" fmla="*/ 66 w 92"/>
                <a:gd name="T29" fmla="*/ 45 h 60"/>
                <a:gd name="T30" fmla="*/ 68 w 92"/>
                <a:gd name="T31" fmla="*/ 47 h 60"/>
                <a:gd name="T32" fmla="*/ 76 w 92"/>
                <a:gd name="T33" fmla="*/ 55 h 60"/>
                <a:gd name="T34" fmla="*/ 87 w 92"/>
                <a:gd name="T35" fmla="*/ 50 h 60"/>
                <a:gd name="T36" fmla="*/ 77 w 92"/>
                <a:gd name="T37" fmla="*/ 30 h 60"/>
                <a:gd name="T38" fmla="*/ 65 w 92"/>
                <a:gd name="T39" fmla="*/ 6 h 60"/>
                <a:gd name="T40" fmla="*/ 47 w 92"/>
                <a:gd name="T41" fmla="*/ 9 h 60"/>
                <a:gd name="T42" fmla="*/ 45 w 92"/>
                <a:gd name="T43" fmla="*/ 9 h 60"/>
                <a:gd name="T44" fmla="*/ 27 w 92"/>
                <a:gd name="T45" fmla="*/ 6 h 60"/>
                <a:gd name="T46" fmla="*/ 15 w 92"/>
                <a:gd name="T47" fmla="*/ 30 h 60"/>
                <a:gd name="T48" fmla="*/ 5 w 92"/>
                <a:gd name="T49" fmla="*/ 50 h 60"/>
                <a:gd name="T50" fmla="*/ 16 w 92"/>
                <a:gd name="T51" fmla="*/ 55 h 60"/>
                <a:gd name="T52" fmla="*/ 24 w 92"/>
                <a:gd name="T53" fmla="*/ 47 h 60"/>
                <a:gd name="T54" fmla="*/ 26 w 92"/>
                <a:gd name="T55" fmla="*/ 45 h 60"/>
                <a:gd name="T56" fmla="*/ 28 w 92"/>
                <a:gd name="T57" fmla="*/ 47 h 60"/>
                <a:gd name="T58" fmla="*/ 17 w 92"/>
                <a:gd name="T59" fmla="*/ 59 h 60"/>
                <a:gd name="T60" fmla="*/ 14 w 92"/>
                <a:gd name="T6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60">
                  <a:moveTo>
                    <a:pt x="14" y="59"/>
                  </a:moveTo>
                  <a:cubicBezTo>
                    <a:pt x="9" y="59"/>
                    <a:pt x="3" y="57"/>
                    <a:pt x="0" y="50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7"/>
                    <a:pt x="1" y="47"/>
                    <a:pt x="2" y="47"/>
                  </a:cubicBezTo>
                  <a:cubicBezTo>
                    <a:pt x="7" y="47"/>
                    <a:pt x="9" y="38"/>
                    <a:pt x="12" y="29"/>
                  </a:cubicBezTo>
                  <a:cubicBezTo>
                    <a:pt x="14" y="18"/>
                    <a:pt x="17" y="7"/>
                    <a:pt x="25" y="2"/>
                  </a:cubicBezTo>
                  <a:cubicBezTo>
                    <a:pt x="31" y="0"/>
                    <a:pt x="38" y="1"/>
                    <a:pt x="46" y="5"/>
                  </a:cubicBezTo>
                  <a:cubicBezTo>
                    <a:pt x="54" y="1"/>
                    <a:pt x="61" y="0"/>
                    <a:pt x="67" y="2"/>
                  </a:cubicBezTo>
                  <a:cubicBezTo>
                    <a:pt x="75" y="7"/>
                    <a:pt x="78" y="18"/>
                    <a:pt x="80" y="29"/>
                  </a:cubicBezTo>
                  <a:cubicBezTo>
                    <a:pt x="83" y="38"/>
                    <a:pt x="85" y="47"/>
                    <a:pt x="90" y="47"/>
                  </a:cubicBezTo>
                  <a:cubicBezTo>
                    <a:pt x="91" y="47"/>
                    <a:pt x="91" y="47"/>
                    <a:pt x="92" y="48"/>
                  </a:cubicBezTo>
                  <a:cubicBezTo>
                    <a:pt x="92" y="48"/>
                    <a:pt x="92" y="49"/>
                    <a:pt x="92" y="50"/>
                  </a:cubicBezTo>
                  <a:cubicBezTo>
                    <a:pt x="88" y="58"/>
                    <a:pt x="80" y="60"/>
                    <a:pt x="75" y="59"/>
                  </a:cubicBezTo>
                  <a:cubicBezTo>
                    <a:pt x="68" y="58"/>
                    <a:pt x="64" y="53"/>
                    <a:pt x="64" y="47"/>
                  </a:cubicBezTo>
                  <a:cubicBezTo>
                    <a:pt x="64" y="46"/>
                    <a:pt x="64" y="45"/>
                    <a:pt x="66" y="45"/>
                  </a:cubicBezTo>
                  <a:cubicBezTo>
                    <a:pt x="67" y="45"/>
                    <a:pt x="68" y="46"/>
                    <a:pt x="68" y="47"/>
                  </a:cubicBezTo>
                  <a:cubicBezTo>
                    <a:pt x="68" y="51"/>
                    <a:pt x="72" y="54"/>
                    <a:pt x="76" y="55"/>
                  </a:cubicBezTo>
                  <a:cubicBezTo>
                    <a:pt x="78" y="55"/>
                    <a:pt x="83" y="56"/>
                    <a:pt x="87" y="50"/>
                  </a:cubicBezTo>
                  <a:cubicBezTo>
                    <a:pt x="81" y="48"/>
                    <a:pt x="79" y="39"/>
                    <a:pt x="77" y="30"/>
                  </a:cubicBezTo>
                  <a:cubicBezTo>
                    <a:pt x="74" y="20"/>
                    <a:pt x="72" y="9"/>
                    <a:pt x="65" y="6"/>
                  </a:cubicBezTo>
                  <a:cubicBezTo>
                    <a:pt x="61" y="4"/>
                    <a:pt x="55" y="5"/>
                    <a:pt x="47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37" y="5"/>
                    <a:pt x="31" y="4"/>
                    <a:pt x="27" y="6"/>
                  </a:cubicBezTo>
                  <a:cubicBezTo>
                    <a:pt x="20" y="9"/>
                    <a:pt x="18" y="20"/>
                    <a:pt x="15" y="30"/>
                  </a:cubicBezTo>
                  <a:cubicBezTo>
                    <a:pt x="13" y="39"/>
                    <a:pt x="11" y="48"/>
                    <a:pt x="5" y="50"/>
                  </a:cubicBezTo>
                  <a:cubicBezTo>
                    <a:pt x="9" y="56"/>
                    <a:pt x="14" y="55"/>
                    <a:pt x="16" y="55"/>
                  </a:cubicBezTo>
                  <a:cubicBezTo>
                    <a:pt x="20" y="54"/>
                    <a:pt x="24" y="51"/>
                    <a:pt x="24" y="47"/>
                  </a:cubicBezTo>
                  <a:cubicBezTo>
                    <a:pt x="24" y="46"/>
                    <a:pt x="25" y="45"/>
                    <a:pt x="26" y="45"/>
                  </a:cubicBezTo>
                  <a:cubicBezTo>
                    <a:pt x="28" y="45"/>
                    <a:pt x="28" y="46"/>
                    <a:pt x="28" y="47"/>
                  </a:cubicBezTo>
                  <a:cubicBezTo>
                    <a:pt x="28" y="53"/>
                    <a:pt x="24" y="58"/>
                    <a:pt x="17" y="59"/>
                  </a:cubicBezTo>
                  <a:cubicBezTo>
                    <a:pt x="16" y="59"/>
                    <a:pt x="15" y="59"/>
                    <a:pt x="1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E654FE98-D435-4514-BFBA-DB671C5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4976813"/>
              <a:ext cx="204788" cy="201612"/>
            </a:xfrm>
            <a:custGeom>
              <a:avLst/>
              <a:gdLst>
                <a:gd name="T0" fmla="*/ 26 w 53"/>
                <a:gd name="T1" fmla="*/ 52 h 52"/>
                <a:gd name="T2" fmla="*/ 25 w 53"/>
                <a:gd name="T3" fmla="*/ 52 h 52"/>
                <a:gd name="T4" fmla="*/ 4 w 53"/>
                <a:gd name="T5" fmla="*/ 32 h 52"/>
                <a:gd name="T6" fmla="*/ 0 w 53"/>
                <a:gd name="T7" fmla="*/ 24 h 52"/>
                <a:gd name="T8" fmla="*/ 1 w 53"/>
                <a:gd name="T9" fmla="*/ 19 h 52"/>
                <a:gd name="T10" fmla="*/ 4 w 53"/>
                <a:gd name="T11" fmla="*/ 16 h 52"/>
                <a:gd name="T12" fmla="*/ 6 w 53"/>
                <a:gd name="T13" fmla="*/ 9 h 52"/>
                <a:gd name="T14" fmla="*/ 8 w 53"/>
                <a:gd name="T15" fmla="*/ 8 h 52"/>
                <a:gd name="T16" fmla="*/ 23 w 53"/>
                <a:gd name="T17" fmla="*/ 2 h 52"/>
                <a:gd name="T18" fmla="*/ 25 w 53"/>
                <a:gd name="T19" fmla="*/ 1 h 52"/>
                <a:gd name="T20" fmla="*/ 27 w 53"/>
                <a:gd name="T21" fmla="*/ 1 h 52"/>
                <a:gd name="T22" fmla="*/ 29 w 53"/>
                <a:gd name="T23" fmla="*/ 2 h 52"/>
                <a:gd name="T24" fmla="*/ 44 w 53"/>
                <a:gd name="T25" fmla="*/ 8 h 52"/>
                <a:gd name="T26" fmla="*/ 46 w 53"/>
                <a:gd name="T27" fmla="*/ 9 h 52"/>
                <a:gd name="T28" fmla="*/ 48 w 53"/>
                <a:gd name="T29" fmla="*/ 16 h 52"/>
                <a:gd name="T30" fmla="*/ 53 w 53"/>
                <a:gd name="T31" fmla="*/ 24 h 52"/>
                <a:gd name="T32" fmla="*/ 48 w 53"/>
                <a:gd name="T33" fmla="*/ 32 h 52"/>
                <a:gd name="T34" fmla="*/ 27 w 53"/>
                <a:gd name="T35" fmla="*/ 52 h 52"/>
                <a:gd name="T36" fmla="*/ 26 w 53"/>
                <a:gd name="T37" fmla="*/ 52 h 52"/>
                <a:gd name="T38" fmla="*/ 10 w 53"/>
                <a:gd name="T39" fmla="*/ 12 h 52"/>
                <a:gd name="T40" fmla="*/ 8 w 53"/>
                <a:gd name="T41" fmla="*/ 18 h 52"/>
                <a:gd name="T42" fmla="*/ 6 w 53"/>
                <a:gd name="T43" fmla="*/ 20 h 52"/>
                <a:gd name="T44" fmla="*/ 4 w 53"/>
                <a:gd name="T45" fmla="*/ 24 h 52"/>
                <a:gd name="T46" fmla="*/ 6 w 53"/>
                <a:gd name="T47" fmla="*/ 28 h 52"/>
                <a:gd name="T48" fmla="*/ 8 w 53"/>
                <a:gd name="T49" fmla="*/ 30 h 52"/>
                <a:gd name="T50" fmla="*/ 26 w 53"/>
                <a:gd name="T51" fmla="*/ 48 h 52"/>
                <a:gd name="T52" fmla="*/ 44 w 53"/>
                <a:gd name="T53" fmla="*/ 30 h 52"/>
                <a:gd name="T54" fmla="*/ 46 w 53"/>
                <a:gd name="T55" fmla="*/ 28 h 52"/>
                <a:gd name="T56" fmla="*/ 49 w 53"/>
                <a:gd name="T57" fmla="*/ 24 h 52"/>
                <a:gd name="T58" fmla="*/ 46 w 53"/>
                <a:gd name="T59" fmla="*/ 20 h 52"/>
                <a:gd name="T60" fmla="*/ 44 w 53"/>
                <a:gd name="T61" fmla="*/ 18 h 52"/>
                <a:gd name="T62" fmla="*/ 42 w 53"/>
                <a:gd name="T63" fmla="*/ 12 h 52"/>
                <a:gd name="T64" fmla="*/ 26 w 53"/>
                <a:gd name="T65" fmla="*/ 6 h 52"/>
                <a:gd name="T66" fmla="*/ 10 w 53"/>
                <a:gd name="T67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26" y="52"/>
                    <a:pt x="26" y="52"/>
                    <a:pt x="25" y="52"/>
                  </a:cubicBezTo>
                  <a:cubicBezTo>
                    <a:pt x="17" y="49"/>
                    <a:pt x="7" y="42"/>
                    <a:pt x="4" y="32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0" y="22"/>
                    <a:pt x="0" y="20"/>
                    <a:pt x="1" y="19"/>
                  </a:cubicBezTo>
                  <a:cubicBezTo>
                    <a:pt x="2" y="17"/>
                    <a:pt x="3" y="17"/>
                    <a:pt x="4" y="1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20" y="8"/>
                    <a:pt x="22" y="5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5" y="0"/>
                    <a:pt x="27" y="0"/>
                    <a:pt x="27" y="1"/>
                  </a:cubicBezTo>
                  <a:cubicBezTo>
                    <a:pt x="28" y="1"/>
                    <a:pt x="28" y="2"/>
                    <a:pt x="29" y="2"/>
                  </a:cubicBezTo>
                  <a:cubicBezTo>
                    <a:pt x="30" y="5"/>
                    <a:pt x="32" y="8"/>
                    <a:pt x="44" y="8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1" y="17"/>
                    <a:pt x="53" y="20"/>
                    <a:pt x="53" y="24"/>
                  </a:cubicBezTo>
                  <a:cubicBezTo>
                    <a:pt x="53" y="28"/>
                    <a:pt x="51" y="31"/>
                    <a:pt x="48" y="32"/>
                  </a:cubicBezTo>
                  <a:cubicBezTo>
                    <a:pt x="45" y="42"/>
                    <a:pt x="35" y="49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0" y="12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20"/>
                    <a:pt x="6" y="20"/>
                  </a:cubicBezTo>
                  <a:cubicBezTo>
                    <a:pt x="4" y="20"/>
                    <a:pt x="4" y="23"/>
                    <a:pt x="4" y="24"/>
                  </a:cubicBezTo>
                  <a:cubicBezTo>
                    <a:pt x="4" y="25"/>
                    <a:pt x="4" y="28"/>
                    <a:pt x="6" y="28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10" y="41"/>
                    <a:pt x="22" y="46"/>
                    <a:pt x="26" y="48"/>
                  </a:cubicBezTo>
                  <a:cubicBezTo>
                    <a:pt x="30" y="46"/>
                    <a:pt x="42" y="41"/>
                    <a:pt x="44" y="30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8"/>
                    <a:pt x="49" y="25"/>
                    <a:pt x="49" y="24"/>
                  </a:cubicBezTo>
                  <a:cubicBezTo>
                    <a:pt x="49" y="23"/>
                    <a:pt x="48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2" y="12"/>
                    <a:pt x="28" y="9"/>
                    <a:pt x="26" y="6"/>
                  </a:cubicBezTo>
                  <a:cubicBezTo>
                    <a:pt x="24" y="9"/>
                    <a:pt x="20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0" name="Freeform 99">
              <a:extLst>
                <a:ext uri="{FF2B5EF4-FFF2-40B4-BE49-F238E27FC236}">
                  <a16:creationId xmlns:a16="http://schemas.microsoft.com/office/drawing/2014/main" id="{72F00D1F-9148-48BA-AF15-70AA0D8B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5143500"/>
              <a:ext cx="371475" cy="142875"/>
            </a:xfrm>
            <a:custGeom>
              <a:avLst/>
              <a:gdLst>
                <a:gd name="T0" fmla="*/ 94 w 96"/>
                <a:gd name="T1" fmla="*/ 37 h 37"/>
                <a:gd name="T2" fmla="*/ 2 w 96"/>
                <a:gd name="T3" fmla="*/ 37 h 37"/>
                <a:gd name="T4" fmla="*/ 0 w 96"/>
                <a:gd name="T5" fmla="*/ 35 h 37"/>
                <a:gd name="T6" fmla="*/ 0 w 96"/>
                <a:gd name="T7" fmla="*/ 29 h 37"/>
                <a:gd name="T8" fmla="*/ 29 w 96"/>
                <a:gd name="T9" fmla="*/ 4 h 37"/>
                <a:gd name="T10" fmla="*/ 37 w 96"/>
                <a:gd name="T11" fmla="*/ 0 h 37"/>
                <a:gd name="T12" fmla="*/ 40 w 96"/>
                <a:gd name="T13" fmla="*/ 1 h 37"/>
                <a:gd name="T14" fmla="*/ 39 w 96"/>
                <a:gd name="T15" fmla="*/ 4 h 37"/>
                <a:gd name="T16" fmla="*/ 31 w 96"/>
                <a:gd name="T17" fmla="*/ 7 h 37"/>
                <a:gd name="T18" fmla="*/ 4 w 96"/>
                <a:gd name="T19" fmla="*/ 29 h 37"/>
                <a:gd name="T20" fmla="*/ 4 w 96"/>
                <a:gd name="T21" fmla="*/ 33 h 37"/>
                <a:gd name="T22" fmla="*/ 92 w 96"/>
                <a:gd name="T23" fmla="*/ 33 h 37"/>
                <a:gd name="T24" fmla="*/ 92 w 96"/>
                <a:gd name="T25" fmla="*/ 29 h 37"/>
                <a:gd name="T26" fmla="*/ 65 w 96"/>
                <a:gd name="T27" fmla="*/ 7 h 37"/>
                <a:gd name="T28" fmla="*/ 57 w 96"/>
                <a:gd name="T29" fmla="*/ 4 h 37"/>
                <a:gd name="T30" fmla="*/ 56 w 96"/>
                <a:gd name="T31" fmla="*/ 1 h 37"/>
                <a:gd name="T32" fmla="*/ 59 w 96"/>
                <a:gd name="T33" fmla="*/ 0 h 37"/>
                <a:gd name="T34" fmla="*/ 67 w 96"/>
                <a:gd name="T35" fmla="*/ 4 h 37"/>
                <a:gd name="T36" fmla="*/ 96 w 96"/>
                <a:gd name="T37" fmla="*/ 29 h 37"/>
                <a:gd name="T38" fmla="*/ 96 w 96"/>
                <a:gd name="T39" fmla="*/ 35 h 37"/>
                <a:gd name="T40" fmla="*/ 94 w 96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7">
                  <a:moveTo>
                    <a:pt x="94" y="37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6"/>
                    <a:pt x="14" y="10"/>
                    <a:pt x="29" y="4"/>
                  </a:cubicBezTo>
                  <a:cubicBezTo>
                    <a:pt x="32" y="3"/>
                    <a:pt x="35" y="1"/>
                    <a:pt x="37" y="0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0" y="2"/>
                    <a:pt x="40" y="3"/>
                    <a:pt x="39" y="4"/>
                  </a:cubicBezTo>
                  <a:cubicBezTo>
                    <a:pt x="36" y="5"/>
                    <a:pt x="33" y="6"/>
                    <a:pt x="31" y="7"/>
                  </a:cubicBezTo>
                  <a:cubicBezTo>
                    <a:pt x="16" y="13"/>
                    <a:pt x="4" y="18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18"/>
                    <a:pt x="80" y="13"/>
                    <a:pt x="65" y="7"/>
                  </a:cubicBezTo>
                  <a:cubicBezTo>
                    <a:pt x="63" y="6"/>
                    <a:pt x="60" y="5"/>
                    <a:pt x="57" y="4"/>
                  </a:cubicBezTo>
                  <a:cubicBezTo>
                    <a:pt x="56" y="3"/>
                    <a:pt x="56" y="2"/>
                    <a:pt x="56" y="1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61" y="1"/>
                    <a:pt x="64" y="3"/>
                    <a:pt x="67" y="4"/>
                  </a:cubicBezTo>
                  <a:cubicBezTo>
                    <a:pt x="82" y="10"/>
                    <a:pt x="96" y="16"/>
                    <a:pt x="96" y="29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6"/>
                    <a:pt x="95" y="37"/>
                    <a:pt x="9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id="{FA1852CC-F992-4A13-A73D-EEAC1ACCE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5170488"/>
              <a:ext cx="115888" cy="115887"/>
            </a:xfrm>
            <a:custGeom>
              <a:avLst/>
              <a:gdLst>
                <a:gd name="T0" fmla="*/ 28 w 30"/>
                <a:gd name="T1" fmla="*/ 30 h 30"/>
                <a:gd name="T2" fmla="*/ 26 w 30"/>
                <a:gd name="T3" fmla="*/ 28 h 30"/>
                <a:gd name="T4" fmla="*/ 14 w 30"/>
                <a:gd name="T5" fmla="*/ 17 h 30"/>
                <a:gd name="T6" fmla="*/ 0 w 30"/>
                <a:gd name="T7" fmla="*/ 2 h 30"/>
                <a:gd name="T8" fmla="*/ 2 w 30"/>
                <a:gd name="T9" fmla="*/ 0 h 30"/>
                <a:gd name="T10" fmla="*/ 4 w 30"/>
                <a:gd name="T11" fmla="*/ 2 h 30"/>
                <a:gd name="T12" fmla="*/ 16 w 30"/>
                <a:gd name="T13" fmla="*/ 13 h 30"/>
                <a:gd name="T14" fmla="*/ 30 w 30"/>
                <a:gd name="T15" fmla="*/ 28 h 30"/>
                <a:gd name="T16" fmla="*/ 28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8" y="30"/>
                  </a:moveTo>
                  <a:cubicBezTo>
                    <a:pt x="27" y="30"/>
                    <a:pt x="26" y="29"/>
                    <a:pt x="26" y="28"/>
                  </a:cubicBezTo>
                  <a:cubicBezTo>
                    <a:pt x="26" y="23"/>
                    <a:pt x="20" y="20"/>
                    <a:pt x="14" y="17"/>
                  </a:cubicBezTo>
                  <a:cubicBezTo>
                    <a:pt x="7" y="13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7"/>
                    <a:pt x="10" y="10"/>
                    <a:pt x="16" y="13"/>
                  </a:cubicBezTo>
                  <a:cubicBezTo>
                    <a:pt x="23" y="17"/>
                    <a:pt x="30" y="21"/>
                    <a:pt x="30" y="28"/>
                  </a:cubicBezTo>
                  <a:cubicBezTo>
                    <a:pt x="30" y="29"/>
                    <a:pt x="29" y="30"/>
                    <a:pt x="2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43F489DF-CE10-4668-9913-A7E30E6D1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5170488"/>
              <a:ext cx="115888" cy="115887"/>
            </a:xfrm>
            <a:custGeom>
              <a:avLst/>
              <a:gdLst>
                <a:gd name="T0" fmla="*/ 2 w 30"/>
                <a:gd name="T1" fmla="*/ 30 h 30"/>
                <a:gd name="T2" fmla="*/ 0 w 30"/>
                <a:gd name="T3" fmla="*/ 28 h 30"/>
                <a:gd name="T4" fmla="*/ 14 w 30"/>
                <a:gd name="T5" fmla="*/ 13 h 30"/>
                <a:gd name="T6" fmla="*/ 26 w 30"/>
                <a:gd name="T7" fmla="*/ 2 h 30"/>
                <a:gd name="T8" fmla="*/ 28 w 30"/>
                <a:gd name="T9" fmla="*/ 0 h 30"/>
                <a:gd name="T10" fmla="*/ 30 w 30"/>
                <a:gd name="T11" fmla="*/ 2 h 30"/>
                <a:gd name="T12" fmla="*/ 16 w 30"/>
                <a:gd name="T13" fmla="*/ 17 h 30"/>
                <a:gd name="T14" fmla="*/ 4 w 30"/>
                <a:gd name="T15" fmla="*/ 28 h 30"/>
                <a:gd name="T16" fmla="*/ 2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" y="30"/>
                  </a:moveTo>
                  <a:cubicBezTo>
                    <a:pt x="1" y="30"/>
                    <a:pt x="0" y="29"/>
                    <a:pt x="0" y="28"/>
                  </a:cubicBezTo>
                  <a:cubicBezTo>
                    <a:pt x="0" y="21"/>
                    <a:pt x="7" y="17"/>
                    <a:pt x="14" y="13"/>
                  </a:cubicBezTo>
                  <a:cubicBezTo>
                    <a:pt x="20" y="10"/>
                    <a:pt x="26" y="7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9"/>
                    <a:pt x="23" y="13"/>
                    <a:pt x="16" y="17"/>
                  </a:cubicBezTo>
                  <a:cubicBezTo>
                    <a:pt x="10" y="20"/>
                    <a:pt x="4" y="23"/>
                    <a:pt x="4" y="28"/>
                  </a:cubicBezTo>
                  <a:cubicBezTo>
                    <a:pt x="4" y="29"/>
                    <a:pt x="3" y="3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3" name="Freeform 102">
              <a:extLst>
                <a:ext uri="{FF2B5EF4-FFF2-40B4-BE49-F238E27FC236}">
                  <a16:creationId xmlns:a16="http://schemas.microsoft.com/office/drawing/2014/main" id="{98A3831E-6718-41F4-BA3A-1DC0DEFA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5038725"/>
              <a:ext cx="46038" cy="23812"/>
            </a:xfrm>
            <a:custGeom>
              <a:avLst/>
              <a:gdLst>
                <a:gd name="T0" fmla="*/ 10 w 12"/>
                <a:gd name="T1" fmla="*/ 6 h 6"/>
                <a:gd name="T2" fmla="*/ 8 w 12"/>
                <a:gd name="T3" fmla="*/ 4 h 6"/>
                <a:gd name="T4" fmla="*/ 7 w 12"/>
                <a:gd name="T5" fmla="*/ 4 h 6"/>
                <a:gd name="T6" fmla="*/ 6 w 12"/>
                <a:gd name="T7" fmla="*/ 4 h 6"/>
                <a:gd name="T8" fmla="*/ 5 w 12"/>
                <a:gd name="T9" fmla="*/ 4 h 6"/>
                <a:gd name="T10" fmla="*/ 4 w 12"/>
                <a:gd name="T11" fmla="*/ 4 h 6"/>
                <a:gd name="T12" fmla="*/ 2 w 12"/>
                <a:gd name="T13" fmla="*/ 6 h 6"/>
                <a:gd name="T14" fmla="*/ 0 w 12"/>
                <a:gd name="T15" fmla="*/ 4 h 6"/>
                <a:gd name="T16" fmla="*/ 1 w 12"/>
                <a:gd name="T17" fmla="*/ 1 h 6"/>
                <a:gd name="T18" fmla="*/ 5 w 12"/>
                <a:gd name="T19" fmla="*/ 0 h 6"/>
                <a:gd name="T20" fmla="*/ 6 w 12"/>
                <a:gd name="T21" fmla="*/ 0 h 6"/>
                <a:gd name="T22" fmla="*/ 7 w 12"/>
                <a:gd name="T23" fmla="*/ 0 h 6"/>
                <a:gd name="T24" fmla="*/ 11 w 12"/>
                <a:gd name="T25" fmla="*/ 1 h 6"/>
                <a:gd name="T26" fmla="*/ 12 w 12"/>
                <a:gd name="T27" fmla="*/ 4 h 6"/>
                <a:gd name="T28" fmla="*/ 10 w 12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10" y="6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5"/>
                    <a:pt x="11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31B759BD-200F-4046-A579-DF362500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5038725"/>
              <a:ext cx="46038" cy="23812"/>
            </a:xfrm>
            <a:custGeom>
              <a:avLst/>
              <a:gdLst>
                <a:gd name="T0" fmla="*/ 10 w 12"/>
                <a:gd name="T1" fmla="*/ 6 h 6"/>
                <a:gd name="T2" fmla="*/ 8 w 12"/>
                <a:gd name="T3" fmla="*/ 4 h 6"/>
                <a:gd name="T4" fmla="*/ 7 w 12"/>
                <a:gd name="T5" fmla="*/ 4 h 6"/>
                <a:gd name="T6" fmla="*/ 6 w 12"/>
                <a:gd name="T7" fmla="*/ 4 h 6"/>
                <a:gd name="T8" fmla="*/ 5 w 12"/>
                <a:gd name="T9" fmla="*/ 4 h 6"/>
                <a:gd name="T10" fmla="*/ 4 w 12"/>
                <a:gd name="T11" fmla="*/ 4 h 6"/>
                <a:gd name="T12" fmla="*/ 2 w 12"/>
                <a:gd name="T13" fmla="*/ 6 h 6"/>
                <a:gd name="T14" fmla="*/ 0 w 12"/>
                <a:gd name="T15" fmla="*/ 4 h 6"/>
                <a:gd name="T16" fmla="*/ 1 w 12"/>
                <a:gd name="T17" fmla="*/ 1 h 6"/>
                <a:gd name="T18" fmla="*/ 5 w 12"/>
                <a:gd name="T19" fmla="*/ 0 h 6"/>
                <a:gd name="T20" fmla="*/ 6 w 12"/>
                <a:gd name="T21" fmla="*/ 0 h 6"/>
                <a:gd name="T22" fmla="*/ 7 w 12"/>
                <a:gd name="T23" fmla="*/ 0 h 6"/>
                <a:gd name="T24" fmla="*/ 11 w 12"/>
                <a:gd name="T25" fmla="*/ 1 h 6"/>
                <a:gd name="T26" fmla="*/ 12 w 12"/>
                <a:gd name="T27" fmla="*/ 4 h 6"/>
                <a:gd name="T28" fmla="*/ 10 w 12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10" y="6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5"/>
                    <a:pt x="11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F11443-85C6-46CE-90F3-56A14DB9BCDA}"/>
              </a:ext>
            </a:extLst>
          </p:cNvPr>
          <p:cNvGrpSpPr>
            <a:grpSpLocks noChangeAspect="1"/>
          </p:cNvGrpSpPr>
          <p:nvPr/>
        </p:nvGrpSpPr>
        <p:grpSpPr>
          <a:xfrm>
            <a:off x="2141621" y="3089266"/>
            <a:ext cx="1057360" cy="1061820"/>
            <a:chOff x="1165229" y="4221163"/>
            <a:chExt cx="369885" cy="371441"/>
          </a:xfrm>
          <a:solidFill>
            <a:schemeClr val="accent3"/>
          </a:solidFill>
        </p:grpSpPr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4FB040BF-0E3D-4106-AC3C-B3A65E00E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5229" y="4406867"/>
              <a:ext cx="323851" cy="185737"/>
            </a:xfrm>
            <a:custGeom>
              <a:avLst/>
              <a:gdLst>
                <a:gd name="T0" fmla="*/ 24 w 84"/>
                <a:gd name="T1" fmla="*/ 48 h 48"/>
                <a:gd name="T2" fmla="*/ 0 w 84"/>
                <a:gd name="T3" fmla="*/ 24 h 48"/>
                <a:gd name="T4" fmla="*/ 24 w 84"/>
                <a:gd name="T5" fmla="*/ 0 h 48"/>
                <a:gd name="T6" fmla="*/ 47 w 84"/>
                <a:gd name="T7" fmla="*/ 16 h 48"/>
                <a:gd name="T8" fmla="*/ 76 w 84"/>
                <a:gd name="T9" fmla="*/ 16 h 48"/>
                <a:gd name="T10" fmla="*/ 77 w 84"/>
                <a:gd name="T11" fmla="*/ 17 h 48"/>
                <a:gd name="T12" fmla="*/ 83 w 84"/>
                <a:gd name="T13" fmla="*/ 23 h 48"/>
                <a:gd name="T14" fmla="*/ 83 w 84"/>
                <a:gd name="T15" fmla="*/ 25 h 48"/>
                <a:gd name="T16" fmla="*/ 77 w 84"/>
                <a:gd name="T17" fmla="*/ 31 h 48"/>
                <a:gd name="T18" fmla="*/ 76 w 84"/>
                <a:gd name="T19" fmla="*/ 32 h 48"/>
                <a:gd name="T20" fmla="*/ 71 w 84"/>
                <a:gd name="T21" fmla="*/ 32 h 48"/>
                <a:gd name="T22" fmla="*/ 67 w 84"/>
                <a:gd name="T23" fmla="*/ 35 h 48"/>
                <a:gd name="T24" fmla="*/ 65 w 84"/>
                <a:gd name="T25" fmla="*/ 35 h 48"/>
                <a:gd name="T26" fmla="*/ 61 w 84"/>
                <a:gd name="T27" fmla="*/ 32 h 48"/>
                <a:gd name="T28" fmla="*/ 59 w 84"/>
                <a:gd name="T29" fmla="*/ 32 h 48"/>
                <a:gd name="T30" fmla="*/ 55 w 84"/>
                <a:gd name="T31" fmla="*/ 35 h 48"/>
                <a:gd name="T32" fmla="*/ 53 w 84"/>
                <a:gd name="T33" fmla="*/ 35 h 48"/>
                <a:gd name="T34" fmla="*/ 49 w 84"/>
                <a:gd name="T35" fmla="*/ 32 h 48"/>
                <a:gd name="T36" fmla="*/ 47 w 84"/>
                <a:gd name="T37" fmla="*/ 32 h 48"/>
                <a:gd name="T38" fmla="*/ 24 w 84"/>
                <a:gd name="T39" fmla="*/ 48 h 48"/>
                <a:gd name="T40" fmla="*/ 24 w 84"/>
                <a:gd name="T41" fmla="*/ 4 h 48"/>
                <a:gd name="T42" fmla="*/ 4 w 84"/>
                <a:gd name="T43" fmla="*/ 24 h 48"/>
                <a:gd name="T44" fmla="*/ 24 w 84"/>
                <a:gd name="T45" fmla="*/ 44 h 48"/>
                <a:gd name="T46" fmla="*/ 43 w 84"/>
                <a:gd name="T47" fmla="*/ 29 h 48"/>
                <a:gd name="T48" fmla="*/ 45 w 84"/>
                <a:gd name="T49" fmla="*/ 28 h 48"/>
                <a:gd name="T50" fmla="*/ 50 w 84"/>
                <a:gd name="T51" fmla="*/ 28 h 48"/>
                <a:gd name="T52" fmla="*/ 51 w 84"/>
                <a:gd name="T53" fmla="*/ 29 h 48"/>
                <a:gd name="T54" fmla="*/ 54 w 84"/>
                <a:gd name="T55" fmla="*/ 31 h 48"/>
                <a:gd name="T56" fmla="*/ 57 w 84"/>
                <a:gd name="T57" fmla="*/ 29 h 48"/>
                <a:gd name="T58" fmla="*/ 58 w 84"/>
                <a:gd name="T59" fmla="*/ 28 h 48"/>
                <a:gd name="T60" fmla="*/ 62 w 84"/>
                <a:gd name="T61" fmla="*/ 28 h 48"/>
                <a:gd name="T62" fmla="*/ 63 w 84"/>
                <a:gd name="T63" fmla="*/ 29 h 48"/>
                <a:gd name="T64" fmla="*/ 66 w 84"/>
                <a:gd name="T65" fmla="*/ 31 h 48"/>
                <a:gd name="T66" fmla="*/ 69 w 84"/>
                <a:gd name="T67" fmla="*/ 29 h 48"/>
                <a:gd name="T68" fmla="*/ 70 w 84"/>
                <a:gd name="T69" fmla="*/ 28 h 48"/>
                <a:gd name="T70" fmla="*/ 75 w 84"/>
                <a:gd name="T71" fmla="*/ 28 h 48"/>
                <a:gd name="T72" fmla="*/ 79 w 84"/>
                <a:gd name="T73" fmla="*/ 24 h 48"/>
                <a:gd name="T74" fmla="*/ 75 w 84"/>
                <a:gd name="T75" fmla="*/ 20 h 48"/>
                <a:gd name="T76" fmla="*/ 45 w 84"/>
                <a:gd name="T77" fmla="*/ 20 h 48"/>
                <a:gd name="T78" fmla="*/ 43 w 84"/>
                <a:gd name="T79" fmla="*/ 19 h 48"/>
                <a:gd name="T80" fmla="*/ 24 w 84"/>
                <a:gd name="T8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4" y="0"/>
                    <a:pt x="43" y="7"/>
                    <a:pt x="4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7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5"/>
                    <a:pt x="83" y="25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2"/>
                    <a:pt x="77" y="32"/>
                    <a:pt x="7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6"/>
                    <a:pt x="65" y="36"/>
                    <a:pt x="65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3" y="36"/>
                    <a:pt x="53" y="35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3" y="41"/>
                    <a:pt x="34" y="48"/>
                    <a:pt x="24" y="48"/>
                  </a:cubicBezTo>
                  <a:close/>
                  <a:moveTo>
                    <a:pt x="24" y="4"/>
                  </a:move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4"/>
                    <a:pt x="24" y="44"/>
                  </a:cubicBezTo>
                  <a:cubicBezTo>
                    <a:pt x="33" y="44"/>
                    <a:pt x="41" y="38"/>
                    <a:pt x="43" y="29"/>
                  </a:cubicBezTo>
                  <a:cubicBezTo>
                    <a:pt x="43" y="29"/>
                    <a:pt x="44" y="28"/>
                    <a:pt x="45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8"/>
                    <a:pt x="57" y="28"/>
                    <a:pt x="58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8"/>
                    <a:pt x="69" y="28"/>
                    <a:pt x="70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3" y="19"/>
                    <a:pt x="43" y="19"/>
                  </a:cubicBezTo>
                  <a:cubicBezTo>
                    <a:pt x="41" y="10"/>
                    <a:pt x="3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864E1871-2B81-4EC0-9C65-5E79288C1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91" y="4468785"/>
              <a:ext cx="61913" cy="61913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4" name="Oval 12">
              <a:extLst>
                <a:ext uri="{FF2B5EF4-FFF2-40B4-BE49-F238E27FC236}">
                  <a16:creationId xmlns:a16="http://schemas.microsoft.com/office/drawing/2014/main" id="{28529F01-AAF6-431B-BD25-478C73384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92" y="4368774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A91E5356-D398-4B20-9D6B-7384673D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29" y="4383061"/>
              <a:ext cx="15875" cy="47625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B79C3967-B51C-45DC-844D-D7692E2F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4" y="4329089"/>
              <a:ext cx="215900" cy="171448"/>
            </a:xfrm>
            <a:custGeom>
              <a:avLst/>
              <a:gdLst>
                <a:gd name="T0" fmla="*/ 54 w 56"/>
                <a:gd name="T1" fmla="*/ 44 h 44"/>
                <a:gd name="T2" fmla="*/ 50 w 56"/>
                <a:gd name="T3" fmla="*/ 44 h 44"/>
                <a:gd name="T4" fmla="*/ 48 w 56"/>
                <a:gd name="T5" fmla="*/ 42 h 44"/>
                <a:gd name="T6" fmla="*/ 50 w 56"/>
                <a:gd name="T7" fmla="*/ 40 h 44"/>
                <a:gd name="T8" fmla="*/ 52 w 56"/>
                <a:gd name="T9" fmla="*/ 40 h 44"/>
                <a:gd name="T10" fmla="*/ 52 w 56"/>
                <a:gd name="T11" fmla="*/ 4 h 44"/>
                <a:gd name="T12" fmla="*/ 4 w 56"/>
                <a:gd name="T13" fmla="*/ 4 h 44"/>
                <a:gd name="T14" fmla="*/ 4 w 56"/>
                <a:gd name="T15" fmla="*/ 18 h 44"/>
                <a:gd name="T16" fmla="*/ 2 w 56"/>
                <a:gd name="T17" fmla="*/ 20 h 44"/>
                <a:gd name="T18" fmla="*/ 0 w 56"/>
                <a:gd name="T19" fmla="*/ 18 h 44"/>
                <a:gd name="T20" fmla="*/ 0 w 56"/>
                <a:gd name="T21" fmla="*/ 2 h 44"/>
                <a:gd name="T22" fmla="*/ 2 w 56"/>
                <a:gd name="T23" fmla="*/ 0 h 44"/>
                <a:gd name="T24" fmla="*/ 54 w 56"/>
                <a:gd name="T25" fmla="*/ 0 h 44"/>
                <a:gd name="T26" fmla="*/ 56 w 56"/>
                <a:gd name="T27" fmla="*/ 2 h 44"/>
                <a:gd name="T28" fmla="*/ 56 w 56"/>
                <a:gd name="T29" fmla="*/ 42 h 44"/>
                <a:gd name="T30" fmla="*/ 54 w 56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44">
                  <a:moveTo>
                    <a:pt x="54" y="44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49" y="44"/>
                    <a:pt x="48" y="43"/>
                    <a:pt x="48" y="42"/>
                  </a:cubicBezTo>
                  <a:cubicBezTo>
                    <a:pt x="48" y="41"/>
                    <a:pt x="49" y="40"/>
                    <a:pt x="50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B80F4CBF-CF42-45B1-B9A9-5F248F75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221163"/>
              <a:ext cx="153988" cy="123825"/>
            </a:xfrm>
            <a:custGeom>
              <a:avLst/>
              <a:gdLst>
                <a:gd name="T0" fmla="*/ 38 w 40"/>
                <a:gd name="T1" fmla="*/ 32 h 32"/>
                <a:gd name="T2" fmla="*/ 36 w 40"/>
                <a:gd name="T3" fmla="*/ 30 h 32"/>
                <a:gd name="T4" fmla="*/ 36 w 40"/>
                <a:gd name="T5" fmla="*/ 20 h 32"/>
                <a:gd name="T6" fmla="*/ 20 w 40"/>
                <a:gd name="T7" fmla="*/ 4 h 32"/>
                <a:gd name="T8" fmla="*/ 4 w 40"/>
                <a:gd name="T9" fmla="*/ 20 h 32"/>
                <a:gd name="T10" fmla="*/ 4 w 40"/>
                <a:gd name="T11" fmla="*/ 30 h 32"/>
                <a:gd name="T12" fmla="*/ 2 w 40"/>
                <a:gd name="T13" fmla="*/ 32 h 32"/>
                <a:gd name="T14" fmla="*/ 0 w 40"/>
                <a:gd name="T15" fmla="*/ 30 h 32"/>
                <a:gd name="T16" fmla="*/ 0 w 40"/>
                <a:gd name="T17" fmla="*/ 20 h 32"/>
                <a:gd name="T18" fmla="*/ 20 w 40"/>
                <a:gd name="T19" fmla="*/ 0 h 32"/>
                <a:gd name="T20" fmla="*/ 40 w 40"/>
                <a:gd name="T21" fmla="*/ 20 h 32"/>
                <a:gd name="T22" fmla="*/ 40 w 40"/>
                <a:gd name="T23" fmla="*/ 30 h 32"/>
                <a:gd name="T24" fmla="*/ 38 w 4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2">
                  <a:moveTo>
                    <a:pt x="38" y="32"/>
                  </a:moveTo>
                  <a:cubicBezTo>
                    <a:pt x="37" y="32"/>
                    <a:pt x="36" y="31"/>
                    <a:pt x="36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ubicBezTo>
                    <a:pt x="11" y="4"/>
                    <a:pt x="4" y="11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3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39" y="32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18EA9-FC14-46C2-9FC0-7ED4CD89CCAF}"/>
              </a:ext>
            </a:extLst>
          </p:cNvPr>
          <p:cNvGrpSpPr/>
          <p:nvPr/>
        </p:nvGrpSpPr>
        <p:grpSpPr>
          <a:xfrm>
            <a:off x="5757596" y="1280934"/>
            <a:ext cx="6262905" cy="5162958"/>
            <a:chOff x="5757596" y="1280934"/>
            <a:chExt cx="6262905" cy="5162958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AA57D4D-D374-4646-8783-797A4DF2A873}"/>
                </a:ext>
              </a:extLst>
            </p:cNvPr>
            <p:cNvGrpSpPr/>
            <p:nvPr/>
          </p:nvGrpSpPr>
          <p:grpSpPr>
            <a:xfrm>
              <a:off x="5757596" y="1280934"/>
              <a:ext cx="5737383" cy="1084723"/>
              <a:chOff x="5757596" y="1448591"/>
              <a:chExt cx="5737383" cy="1084723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BB4694B-BC3D-404C-ADAE-04FB35710FDE}"/>
                  </a:ext>
                </a:extLst>
              </p:cNvPr>
              <p:cNvSpPr txBox="1"/>
              <p:nvPr/>
            </p:nvSpPr>
            <p:spPr>
              <a:xfrm>
                <a:off x="6547656" y="1532113"/>
                <a:ext cx="43380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i="1" dirty="0">
                    <a:solidFill>
                      <a:schemeClr val="bg1"/>
                    </a:solidFill>
                  </a:rPr>
                  <a:t>Fire Wall &amp; WAF – Web Application Fire Wall</a:t>
                </a:r>
                <a:endParaRPr lang="id-ID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811F058-682F-433E-BE51-8F86B9919647}"/>
                  </a:ext>
                </a:extLst>
              </p:cNvPr>
              <p:cNvSpPr txBox="1"/>
              <p:nvPr/>
            </p:nvSpPr>
            <p:spPr>
              <a:xfrm>
                <a:off x="6547655" y="1886983"/>
                <a:ext cx="4947324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he-IL" sz="1400" dirty="0">
                    <a:solidFill>
                      <a:schemeClr val="bg1"/>
                    </a:solidFill>
                  </a:rPr>
                  <a:t>חומת האש של הארגון, מגנה על התקשורת, </a:t>
                </a:r>
              </a:p>
              <a:p>
                <a:pPr algn="r" rtl="1"/>
                <a:r>
                  <a:rPr lang="he-IL" sz="1400" dirty="0">
                    <a:solidFill>
                      <a:schemeClr val="bg1"/>
                    </a:solidFill>
                  </a:rPr>
                  <a:t>חומת האש בהגנה על אתרי ושירותי המשרד, </a:t>
                </a:r>
                <a:r>
                  <a:rPr lang="en-US" sz="1400" dirty="0">
                    <a:solidFill>
                      <a:schemeClr val="bg1"/>
                    </a:solidFill>
                  </a:rPr>
                  <a:t>MFA</a:t>
                </a:r>
                <a:r>
                  <a:rPr lang="he-IL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>
                    <a:solidFill>
                      <a:schemeClr val="bg1"/>
                    </a:solidFill>
                  </a:rPr>
                  <a:t>SSO</a:t>
                </a:r>
                <a:r>
                  <a:rPr lang="he-IL" sz="1400" dirty="0">
                    <a:solidFill>
                      <a:schemeClr val="bg1"/>
                    </a:solidFill>
                  </a:rPr>
                  <a:t>.</a:t>
                </a:r>
                <a:endParaRPr lang="id-ID" sz="1400" b="1" dirty="0">
                  <a:solidFill>
                    <a:schemeClr val="bg1"/>
                  </a:solidFill>
                </a:endParaRPr>
              </a:p>
              <a:p>
                <a:pPr algn="r"/>
                <a:endParaRPr lang="id-ID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9BFA65E-1C87-438E-A2F4-EFB4FC6F3FA9}"/>
                  </a:ext>
                </a:extLst>
              </p:cNvPr>
              <p:cNvSpPr txBox="1"/>
              <p:nvPr/>
            </p:nvSpPr>
            <p:spPr>
              <a:xfrm>
                <a:off x="5757596" y="1448591"/>
                <a:ext cx="6476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4400" b="1" i="1" dirty="0">
                    <a:solidFill>
                      <a:schemeClr val="accent3"/>
                    </a:solidFill>
                  </a:rPr>
                  <a:t>#1</a:t>
                </a:r>
                <a:endParaRPr lang="id-ID" sz="4400" b="1" i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A0CCE3-5B7C-4E9A-BD48-5E1B75C3B9FC}"/>
                </a:ext>
              </a:extLst>
            </p:cNvPr>
            <p:cNvGrpSpPr/>
            <p:nvPr/>
          </p:nvGrpSpPr>
          <p:grpSpPr>
            <a:xfrm>
              <a:off x="5757596" y="2263829"/>
              <a:ext cx="6262905" cy="817201"/>
              <a:chOff x="5757596" y="2389572"/>
              <a:chExt cx="6262905" cy="817201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D390D78-62A7-4705-A13A-5BA1C6468BF9}"/>
                  </a:ext>
                </a:extLst>
              </p:cNvPr>
              <p:cNvSpPr txBox="1"/>
              <p:nvPr/>
            </p:nvSpPr>
            <p:spPr>
              <a:xfrm>
                <a:off x="6547656" y="2473094"/>
                <a:ext cx="5472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i="1" dirty="0">
                    <a:solidFill>
                      <a:schemeClr val="bg1"/>
                    </a:solidFill>
                  </a:rPr>
                  <a:t>Proxy, IPS, IDS - Intrusion Prevention / Detection System </a:t>
                </a:r>
                <a:endParaRPr lang="id-ID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AD85D00-7D6E-487F-A736-F54447424AF1}"/>
                  </a:ext>
                </a:extLst>
              </p:cNvPr>
              <p:cNvSpPr txBox="1"/>
              <p:nvPr/>
            </p:nvSpPr>
            <p:spPr>
              <a:xfrm>
                <a:off x="6547655" y="2775886"/>
                <a:ext cx="49473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he-IL" sz="1400" dirty="0">
                    <a:solidFill>
                      <a:schemeClr val="bg1"/>
                    </a:solidFill>
                  </a:rPr>
                  <a:t>שירות המשנה כתובות ובכך מונע גישה ישירה אל כתובות העובד,</a:t>
                </a:r>
              </a:p>
              <a:p>
                <a:pPr algn="r"/>
                <a:r>
                  <a:rPr lang="he-IL" sz="1400" dirty="0">
                    <a:solidFill>
                      <a:schemeClr val="bg1"/>
                    </a:solidFill>
                  </a:rPr>
                  <a:t>מערכות לזיהוי וחסימת פריצות וחדירות.</a:t>
                </a:r>
                <a:endParaRPr lang="id-ID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C4E74BA-47B0-49C7-8FE5-9B5AB4649BF2}"/>
                  </a:ext>
                </a:extLst>
              </p:cNvPr>
              <p:cNvSpPr txBox="1"/>
              <p:nvPr/>
            </p:nvSpPr>
            <p:spPr>
              <a:xfrm>
                <a:off x="5757596" y="2389572"/>
                <a:ext cx="6476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4400" b="1" i="1" dirty="0">
                    <a:solidFill>
                      <a:schemeClr val="accent3"/>
                    </a:solidFill>
                  </a:rPr>
                  <a:t>#2</a:t>
                </a:r>
                <a:endParaRPr lang="id-ID" sz="4400" b="1" i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02E79D8D-3423-4A22-8EA2-C449373B0508}"/>
                </a:ext>
              </a:extLst>
            </p:cNvPr>
            <p:cNvGrpSpPr/>
            <p:nvPr/>
          </p:nvGrpSpPr>
          <p:grpSpPr>
            <a:xfrm>
              <a:off x="5757596" y="3246724"/>
              <a:ext cx="5737383" cy="709479"/>
              <a:chOff x="5757596" y="3330553"/>
              <a:chExt cx="5737383" cy="709479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1C42D68-6911-417D-9DD2-E63655A83754}"/>
                  </a:ext>
                </a:extLst>
              </p:cNvPr>
              <p:cNvSpPr txBox="1"/>
              <p:nvPr/>
            </p:nvSpPr>
            <p:spPr>
              <a:xfrm>
                <a:off x="6547656" y="3414075"/>
                <a:ext cx="37135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i="1" dirty="0">
                    <a:solidFill>
                      <a:schemeClr val="bg1"/>
                    </a:solidFill>
                  </a:rPr>
                  <a:t>Anti Virus – Port </a:t>
                </a:r>
                <a:r>
                  <a:rPr lang="en-US" sz="1600" b="1" i="1" dirty="0" err="1">
                    <a:solidFill>
                      <a:schemeClr val="bg1"/>
                    </a:solidFill>
                  </a:rPr>
                  <a:t>Nox</a:t>
                </a:r>
                <a:r>
                  <a:rPr lang="en-US" sz="1600" b="1" i="1" dirty="0">
                    <a:solidFill>
                      <a:schemeClr val="bg1"/>
                    </a:solidFill>
                  </a:rPr>
                  <a:t> – </a:t>
                </a:r>
                <a:r>
                  <a:rPr lang="en-US" sz="1600" b="1" i="1" dirty="0" err="1">
                    <a:solidFill>
                      <a:schemeClr val="bg1"/>
                    </a:solidFill>
                  </a:rPr>
                  <a:t>Opswat</a:t>
                </a:r>
                <a:r>
                  <a:rPr lang="en-US" sz="1600" b="1" i="1" dirty="0">
                    <a:solidFill>
                      <a:schemeClr val="bg1"/>
                    </a:solidFill>
                  </a:rPr>
                  <a:t> - Boxer</a:t>
                </a:r>
                <a:endParaRPr lang="id-ID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21B406F6-75D6-4661-A92F-1BA54BA631BD}"/>
                  </a:ext>
                </a:extLst>
              </p:cNvPr>
              <p:cNvSpPr txBox="1"/>
              <p:nvPr/>
            </p:nvSpPr>
            <p:spPr>
              <a:xfrm>
                <a:off x="6547655" y="3824588"/>
                <a:ext cx="49473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he-IL" sz="1400" dirty="0" err="1">
                    <a:solidFill>
                      <a:schemeClr val="bg1"/>
                    </a:solidFill>
                  </a:rPr>
                  <a:t>מערעות</a:t>
                </a:r>
                <a:r>
                  <a:rPr lang="he-IL" sz="1400" dirty="0">
                    <a:solidFill>
                      <a:schemeClr val="bg1"/>
                    </a:solidFill>
                  </a:rPr>
                  <a:t> הגנה נגד וירוסים, חיבורים פיזיים, הלבנת קבצים, ניהול מיילים.</a:t>
                </a:r>
                <a:endParaRPr lang="id-ID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9F2C4D1-E3DB-4538-814B-12C0D1BC56F5}"/>
                  </a:ext>
                </a:extLst>
              </p:cNvPr>
              <p:cNvSpPr txBox="1"/>
              <p:nvPr/>
            </p:nvSpPr>
            <p:spPr>
              <a:xfrm>
                <a:off x="5757596" y="3330553"/>
                <a:ext cx="6476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4400" b="1" i="1" dirty="0">
                    <a:solidFill>
                      <a:schemeClr val="accent3"/>
                    </a:solidFill>
                  </a:rPr>
                  <a:t>#3</a:t>
                </a:r>
                <a:endParaRPr lang="id-ID" sz="4400" b="1" i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0F7DC0E-5438-4481-9B90-B9FBA9406DC8}"/>
                </a:ext>
              </a:extLst>
            </p:cNvPr>
            <p:cNvGrpSpPr/>
            <p:nvPr/>
          </p:nvGrpSpPr>
          <p:grpSpPr>
            <a:xfrm>
              <a:off x="5757596" y="4229619"/>
              <a:ext cx="5768915" cy="709479"/>
              <a:chOff x="5757596" y="4271534"/>
              <a:chExt cx="5768915" cy="709479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6879272-8AA5-41C4-A0F5-1A69ABD82154}"/>
                  </a:ext>
                </a:extLst>
              </p:cNvPr>
              <p:cNvSpPr txBox="1"/>
              <p:nvPr/>
            </p:nvSpPr>
            <p:spPr>
              <a:xfrm>
                <a:off x="6405209" y="4401949"/>
                <a:ext cx="512130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rtl="1"/>
                <a:r>
                  <a:rPr lang="he-IL" sz="1600" b="1" i="1" dirty="0">
                    <a:solidFill>
                      <a:schemeClr val="bg1"/>
                    </a:solidFill>
                  </a:rPr>
                  <a:t>רגולציה ונהלים: תו"ל רימון, הגנת הפרטיות, תקני </a:t>
                </a:r>
                <a:r>
                  <a:rPr lang="en-US" sz="1600" b="1" i="1" dirty="0">
                    <a:solidFill>
                      <a:schemeClr val="bg1"/>
                    </a:solidFill>
                  </a:rPr>
                  <a:t>ISO</a:t>
                </a:r>
                <a:r>
                  <a:rPr lang="he-IL" sz="1600" b="1" i="1" dirty="0">
                    <a:solidFill>
                      <a:schemeClr val="bg1"/>
                    </a:solidFill>
                  </a:rPr>
                  <a:t>, ועוד..</a:t>
                </a:r>
                <a:endParaRPr lang="id-ID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9BCAA2C-AE29-44DF-A3C1-F7333DDB4AF1}"/>
                  </a:ext>
                </a:extLst>
              </p:cNvPr>
              <p:cNvSpPr txBox="1"/>
              <p:nvPr/>
            </p:nvSpPr>
            <p:spPr>
              <a:xfrm>
                <a:off x="6547655" y="4765569"/>
                <a:ext cx="49473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he-IL" sz="1400" dirty="0">
                    <a:solidFill>
                      <a:schemeClr val="bg1"/>
                    </a:solidFill>
                  </a:rPr>
                  <a:t>כפופים ברמה הרגולטורית והחוקית.</a:t>
                </a:r>
                <a:endParaRPr lang="id-ID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CE36BDA-CAF8-4BB5-B71B-BDA283AF54EA}"/>
                  </a:ext>
                </a:extLst>
              </p:cNvPr>
              <p:cNvSpPr txBox="1"/>
              <p:nvPr/>
            </p:nvSpPr>
            <p:spPr>
              <a:xfrm>
                <a:off x="5757596" y="4271534"/>
                <a:ext cx="6476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4400" b="1" i="1" dirty="0">
                    <a:solidFill>
                      <a:schemeClr val="accent3"/>
                    </a:solidFill>
                  </a:rPr>
                  <a:t>#4</a:t>
                </a:r>
                <a:endParaRPr lang="id-ID" sz="4400" b="1" i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84152E9-0287-43C5-9E93-0A3185409414}"/>
                </a:ext>
              </a:extLst>
            </p:cNvPr>
            <p:cNvGrpSpPr/>
            <p:nvPr/>
          </p:nvGrpSpPr>
          <p:grpSpPr>
            <a:xfrm>
              <a:off x="5757596" y="5212516"/>
              <a:ext cx="5737383" cy="1231376"/>
              <a:chOff x="5757596" y="5212516"/>
              <a:chExt cx="5737383" cy="1231376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80DC589-F157-4020-8A2D-148F41974D0B}"/>
                  </a:ext>
                </a:extLst>
              </p:cNvPr>
              <p:cNvSpPr txBox="1"/>
              <p:nvPr/>
            </p:nvSpPr>
            <p:spPr>
              <a:xfrm>
                <a:off x="8949410" y="5329604"/>
                <a:ext cx="25455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he-IL" sz="1600" b="1" i="1" dirty="0">
                    <a:solidFill>
                      <a:schemeClr val="bg1"/>
                    </a:solidFill>
                  </a:rPr>
                  <a:t>פיתוח מאובטח, בדיקת חדירות</a:t>
                </a:r>
                <a:endParaRPr lang="id-ID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1FFBB27-5065-40D5-BE51-45A6C2A8A44E}"/>
                  </a:ext>
                </a:extLst>
              </p:cNvPr>
              <p:cNvSpPr txBox="1"/>
              <p:nvPr/>
            </p:nvSpPr>
            <p:spPr>
              <a:xfrm>
                <a:off x="6537727" y="5582118"/>
                <a:ext cx="4947324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rtl="1"/>
                <a:r>
                  <a:rPr lang="he-IL" sz="1400" dirty="0">
                    <a:solidFill>
                      <a:schemeClr val="bg1"/>
                    </a:solidFill>
                  </a:rPr>
                  <a:t>צוות אבטחת המידע אמון לקדם ולפקח בנושא פיתוח מאובטח לפי נהלים </a:t>
                </a:r>
                <a:r>
                  <a:rPr lang="he-IL" sz="1400" dirty="0" err="1">
                    <a:solidFill>
                      <a:schemeClr val="bg1"/>
                    </a:solidFill>
                  </a:rPr>
                  <a:t>מדוייקים</a:t>
                </a:r>
                <a:r>
                  <a:rPr lang="he-IL" sz="1400" dirty="0">
                    <a:solidFill>
                      <a:schemeClr val="bg1"/>
                    </a:solidFill>
                  </a:rPr>
                  <a:t> ומחייב שימוש ב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CheckMarx</a:t>
                </a:r>
                <a:r>
                  <a:rPr lang="he-IL" sz="1400" dirty="0">
                    <a:solidFill>
                      <a:schemeClr val="bg1"/>
                    </a:solidFill>
                  </a:rPr>
                  <a:t> לפי נהלי המשרד.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algn="r" rtl="1"/>
                <a:r>
                  <a:rPr lang="he-IL" sz="1400" dirty="0">
                    <a:solidFill>
                      <a:schemeClr val="bg1"/>
                    </a:solidFill>
                  </a:rPr>
                  <a:t>חובת בדיקת חדירות לפני עלייה לאוויר וכל 18 חודשים – עלייה לאוויר רק לאחר שכל דוח ה </a:t>
                </a:r>
                <a:r>
                  <a:rPr lang="en-US" sz="1400" dirty="0">
                    <a:solidFill>
                      <a:schemeClr val="bg1"/>
                    </a:solidFill>
                  </a:rPr>
                  <a:t>PT</a:t>
                </a:r>
                <a:r>
                  <a:rPr lang="he-IL" sz="1400" dirty="0">
                    <a:solidFill>
                      <a:schemeClr val="bg1"/>
                    </a:solidFill>
                  </a:rPr>
                  <a:t> מאושר (דוגמא ל </a:t>
                </a:r>
                <a:r>
                  <a:rPr lang="en-US" sz="1400" dirty="0">
                    <a:solidFill>
                      <a:schemeClr val="bg1"/>
                    </a:solidFill>
                  </a:rPr>
                  <a:t>PT</a:t>
                </a:r>
                <a:r>
                  <a:rPr lang="he-IL" sz="1400" dirty="0">
                    <a:solidFill>
                      <a:schemeClr val="bg1"/>
                    </a:solidFill>
                  </a:rPr>
                  <a:t>).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619F7252-6530-4F6D-B55D-9808D387DD7E}"/>
                  </a:ext>
                </a:extLst>
              </p:cNvPr>
              <p:cNvSpPr txBox="1"/>
              <p:nvPr/>
            </p:nvSpPr>
            <p:spPr>
              <a:xfrm>
                <a:off x="5757596" y="5212516"/>
                <a:ext cx="6476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4400" b="1" i="1" dirty="0">
                    <a:solidFill>
                      <a:schemeClr val="accent3"/>
                    </a:solidFill>
                  </a:rPr>
                  <a:t>#5</a:t>
                </a:r>
                <a:endParaRPr lang="id-ID" sz="4400" b="1" i="1" dirty="0">
                  <a:solidFill>
                    <a:schemeClr val="accent3"/>
                  </a:solidFill>
                </a:endParaRPr>
              </a:p>
            </p:txBody>
          </p:sp>
        </p:grp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BE052BD-107E-40C9-9234-40662CA9F9DE}"/>
              </a:ext>
            </a:extLst>
          </p:cNvPr>
          <p:cNvCxnSpPr>
            <a:cxnSpLocks/>
          </p:cNvCxnSpPr>
          <p:nvPr/>
        </p:nvCxnSpPr>
        <p:spPr>
          <a:xfrm>
            <a:off x="6527800" y="5165078"/>
            <a:ext cx="4967179" cy="0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2016D85-5729-48BF-895E-2130D4B4536A}"/>
              </a:ext>
            </a:extLst>
          </p:cNvPr>
          <p:cNvCxnSpPr>
            <a:cxnSpLocks/>
          </p:cNvCxnSpPr>
          <p:nvPr/>
        </p:nvCxnSpPr>
        <p:spPr>
          <a:xfrm>
            <a:off x="6527800" y="4182183"/>
            <a:ext cx="4967179" cy="0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6AE69156-B024-4BFE-8CAB-A580A6BB7EA7}"/>
              </a:ext>
            </a:extLst>
          </p:cNvPr>
          <p:cNvCxnSpPr>
            <a:cxnSpLocks/>
          </p:cNvCxnSpPr>
          <p:nvPr/>
        </p:nvCxnSpPr>
        <p:spPr>
          <a:xfrm>
            <a:off x="6527800" y="3199288"/>
            <a:ext cx="4967179" cy="0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B8A9248-DF14-4EE6-97ED-C068CD5DFCC1}"/>
              </a:ext>
            </a:extLst>
          </p:cNvPr>
          <p:cNvCxnSpPr>
            <a:cxnSpLocks/>
          </p:cNvCxnSpPr>
          <p:nvPr/>
        </p:nvCxnSpPr>
        <p:spPr>
          <a:xfrm>
            <a:off x="6527800" y="2216393"/>
            <a:ext cx="4967179" cy="0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C38566F-72FE-44D8-B8DF-379B54913ECC}"/>
              </a:ext>
            </a:extLst>
          </p:cNvPr>
          <p:cNvSpPr/>
          <p:nvPr/>
        </p:nvSpPr>
        <p:spPr>
          <a:xfrm flipV="1">
            <a:off x="2225868" y="0"/>
            <a:ext cx="3574648" cy="6858000"/>
          </a:xfrm>
          <a:custGeom>
            <a:avLst/>
            <a:gdLst>
              <a:gd name="connsiteX0" fmla="*/ 3434701 w 3574648"/>
              <a:gd name="connsiteY0" fmla="*/ 6858000 h 6858000"/>
              <a:gd name="connsiteX1" fmla="*/ 3574648 w 3574648"/>
              <a:gd name="connsiteY1" fmla="*/ 6858000 h 6858000"/>
              <a:gd name="connsiteX2" fmla="*/ 23835 w 3574648"/>
              <a:gd name="connsiteY2" fmla="*/ 0 h 6858000"/>
              <a:gd name="connsiteX3" fmla="*/ 0 w 357464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648" h="6858000">
                <a:moveTo>
                  <a:pt x="3434701" y="6858000"/>
                </a:moveTo>
                <a:lnTo>
                  <a:pt x="3574648" y="6858000"/>
                </a:lnTo>
                <a:lnTo>
                  <a:pt x="238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83000"/>
                </a:schemeClr>
              </a:gs>
              <a:gs pos="94000">
                <a:schemeClr val="accent2">
                  <a:alpha val="7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E0393-C20E-455E-A3E5-C47290094C22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7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able, sitting, holding, keyboard&#10;&#10;Description automatically generated">
            <a:extLst>
              <a:ext uri="{FF2B5EF4-FFF2-40B4-BE49-F238E27FC236}">
                <a16:creationId xmlns:a16="http://schemas.microsoft.com/office/drawing/2014/main" id="{B15FFE87-48D9-4BBE-B0F6-43AA3EE9E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5660567" cy="6858000"/>
          </a:xfrm>
          <a:custGeom>
            <a:avLst/>
            <a:gdLst>
              <a:gd name="connsiteX0" fmla="*/ 0 w 5660567"/>
              <a:gd name="connsiteY0" fmla="*/ 0 h 6858000"/>
              <a:gd name="connsiteX1" fmla="*/ 5660567 w 5660567"/>
              <a:gd name="connsiteY1" fmla="*/ 0 h 6858000"/>
              <a:gd name="connsiteX2" fmla="*/ 2225866 w 5660567"/>
              <a:gd name="connsiteY2" fmla="*/ 6858000 h 6858000"/>
              <a:gd name="connsiteX3" fmla="*/ 0 w 56605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567" h="6858000">
                <a:moveTo>
                  <a:pt x="0" y="0"/>
                </a:moveTo>
                <a:lnTo>
                  <a:pt x="5660567" y="0"/>
                </a:lnTo>
                <a:lnTo>
                  <a:pt x="22258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B519FA-631B-4A02-8B37-692FCEB60D91}"/>
              </a:ext>
            </a:extLst>
          </p:cNvPr>
          <p:cNvSpPr/>
          <p:nvPr/>
        </p:nvSpPr>
        <p:spPr>
          <a:xfrm flipV="1">
            <a:off x="2" y="0"/>
            <a:ext cx="5660567" cy="6858000"/>
          </a:xfrm>
          <a:custGeom>
            <a:avLst/>
            <a:gdLst>
              <a:gd name="connsiteX0" fmla="*/ 0 w 5660567"/>
              <a:gd name="connsiteY0" fmla="*/ 6858000 h 6858000"/>
              <a:gd name="connsiteX1" fmla="*/ 5660567 w 5660567"/>
              <a:gd name="connsiteY1" fmla="*/ 6858000 h 6858000"/>
              <a:gd name="connsiteX2" fmla="*/ 2225866 w 5660567"/>
              <a:gd name="connsiteY2" fmla="*/ 0 h 6858000"/>
              <a:gd name="connsiteX3" fmla="*/ 0 w 566056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567" h="6858000">
                <a:moveTo>
                  <a:pt x="0" y="6858000"/>
                </a:moveTo>
                <a:lnTo>
                  <a:pt x="5660567" y="6858000"/>
                </a:lnTo>
                <a:lnTo>
                  <a:pt x="22258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68000"/>
                </a:schemeClr>
              </a:gs>
              <a:gs pos="84000">
                <a:schemeClr val="accent2">
                  <a:alpha val="7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AA7B3-0C6A-41F4-9681-030357943B6F}"/>
              </a:ext>
            </a:extLst>
          </p:cNvPr>
          <p:cNvSpPr txBox="1"/>
          <p:nvPr/>
        </p:nvSpPr>
        <p:spPr>
          <a:xfrm>
            <a:off x="312452" y="696796"/>
            <a:ext cx="11567096" cy="58169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בקרת גישה שבורה: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בקרת גישה שבורה נמנית כעת כאחת מהתקיפות המובילות בתוך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 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מעל 94% מהאפליקציות הנבדקות מראות פגיעות בבקרת גישה. לא פחות מ-34 סוגי פגיעות מזהים בקרת גישה כסוג נפוץ של (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Weakness Enumeration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"מדד חולשות"), מה שהופך את ההתקפות האלו לפופולריות ביותר באפליקציות.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כשלים </a:t>
            </a:r>
            <a:r>
              <a:rPr lang="he-IL" sz="1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קריפטוגרפיים</a:t>
            </a: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כשלים בתחום הקריפטוגרפיה, הכוללים חשיפה של נתונים רגישים ופגיעה במערכת, עולים בסטטוסים ונכללים כעת בסימפטום הרחב יותר של התקפות </a:t>
            </a:r>
            <a:r>
              <a:rPr lang="he-I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קריפטוגרפיות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התמקדות נוספת כאן ממקדת תשומת לב במניעת חשיפת נתונים רגישים ובמניעת פגיעות במערכות המבוססות על קריפטוגרפיה.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הזרקת קוד: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מעל 94% מהיישומים הנבדקים מראים פגיעות בסוג כלשהו של הזרקת קוד, ולא פחות מ-33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הקשורות לזיהוי זה נמנות כעת על סוגי הפגיעות הפופולריים ביותר. הסקריפטים המתקדמים עוברים כעת לקטגוריית ההזרקה, כחלק מהתקפות אלו.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תכנון לא מאובטח: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תכנון לא מאובטח הופך כעת לקטגוריה נפרדת בתוך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 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עם התמקדות בסיכונים הקשורים לפגמים בעיצוב. השימוש במודלים של איומים, דפוסי עיצוב מאובטחים וארכיטקטורות ייחוס נדרשים כדי לשפר את האבטחה בעיצוב ותכנון היישום.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הגדרת אבטחה שגויה: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מעל 90% מהיישומים הנבדקים מראים פגיעות בהגדרות אבטחה שגויות, תקלות בהגדרת האבטחה מדורגות השנה גבוהה יותר ונכללות כקטגוריה נפרדת ב 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 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רכיבים פגיעים ומיושנים: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רכיבים פגיעים ומיושנים, שמבוססים על פגיעויות ידועות, עולים השנה יותר בדירוג ונכללים בתוך קטגוריה נפרדת. התקפות כאלו מהוות איום רציני לאבטחת היישום.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כשלי זיהוי ואימות: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כשלים בתחום זיהוי ואימות עדיין מהווים איום משמעותי לאבטחת היישום, ונשארים כחלק בלתי נפרד מ 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כשלי תוכנה ותקינות נתונים: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התקפות הנמנות כעת תוך הקפדה על תקינות התוכנה ונתונים קריטיים, נכללות כקטגוריה נפרדת ב 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 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רישום וניטור אבטחה: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רישום וניטור אבטחה מהווים עכשיו תחום מרכזי באבטחת היישום, ונכללים כקטגוריה נפרדת בדו"ח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he-IL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זיוף בקשת צד שרת:</a:t>
            </a:r>
            <a:r>
              <a:rPr lang="he-I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תקפות זיוף בקשת צד השרת מהוות כעת איום משמעותי ונכללות כחלק מתוך 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OWASP Top 10</a:t>
            </a:r>
            <a:r>
              <a:rPr lang="he-I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9CEFF-7A04-44DC-B938-0CD5FD4E6713}"/>
              </a:ext>
            </a:extLst>
          </p:cNvPr>
          <p:cNvGrpSpPr/>
          <p:nvPr/>
        </p:nvGrpSpPr>
        <p:grpSpPr>
          <a:xfrm rot="10800000">
            <a:off x="7851227" y="-2"/>
            <a:ext cx="3897859" cy="1098331"/>
            <a:chOff x="4203700" y="5759669"/>
            <a:chExt cx="3567824" cy="109833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3F41C6-BEAF-4935-A813-FF18A3A91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370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7757F-538B-416C-92E3-9B98CF3C1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083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A10E2-A935-4265-9407-584467B80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726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3CC8C-C3B4-4CF6-AD79-81443DF24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4395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72E619-B5EF-45C9-9F8C-FF6B329DF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1524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433588-5EE5-46B2-8E66-3BC192789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960" y="5759669"/>
              <a:ext cx="0" cy="1098331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>
                      <a:alpha val="18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E9C90DC-11F6-4736-8AD1-520383ED1A57}"/>
              </a:ext>
            </a:extLst>
          </p:cNvPr>
          <p:cNvSpPr txBox="1">
            <a:spLocks/>
          </p:cNvSpPr>
          <p:nvPr/>
        </p:nvSpPr>
        <p:spPr>
          <a:xfrm>
            <a:off x="223810" y="-54984"/>
            <a:ext cx="11761043" cy="982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abic Typesetting" panose="03020402040406030203" pitchFamily="66" charset="-78"/>
              </a:defRPr>
            </a:lvl1pPr>
          </a:lstStyle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OWASP 2024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עשרת התקיפות המובילות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8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94739B71-724C-412B-8530-88476AA53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07"/>
          <a:stretch/>
        </p:blipFill>
        <p:spPr>
          <a:xfrm>
            <a:off x="0" y="-1"/>
            <a:ext cx="12245421" cy="6858001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8002F236-05D9-4405-8FC8-357C85FCE06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2A1A51-3935-4FEE-92CB-A5E149E9C8AF}"/>
              </a:ext>
            </a:extLst>
          </p:cNvPr>
          <p:cNvGrpSpPr/>
          <p:nvPr/>
        </p:nvGrpSpPr>
        <p:grpSpPr>
          <a:xfrm flipH="1">
            <a:off x="0" y="1"/>
            <a:ext cx="5918200" cy="6857999"/>
            <a:chOff x="6273801" y="1"/>
            <a:chExt cx="5918200" cy="6857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273E5A-7788-4BFC-BD84-DC65CA0F7295}"/>
                </a:ext>
              </a:extLst>
            </p:cNvPr>
            <p:cNvSpPr/>
            <p:nvPr/>
          </p:nvSpPr>
          <p:spPr>
            <a:xfrm rot="16200000" flipH="1">
              <a:off x="5803901" y="469901"/>
              <a:ext cx="6857999" cy="59182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50000"/>
                    <a:alpha val="4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B8192ED-45F3-49C4-AE2A-A9508C18D36A}"/>
                </a:ext>
              </a:extLst>
            </p:cNvPr>
            <p:cNvSpPr/>
            <p:nvPr/>
          </p:nvSpPr>
          <p:spPr>
            <a:xfrm rot="16200000">
              <a:off x="10341991" y="5007990"/>
              <a:ext cx="1507428" cy="2192591"/>
            </a:xfrm>
            <a:prstGeom prst="rtTriangl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6041F8-234E-449E-A5CF-7DB626F0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43336"/>
            <a:ext cx="11306174" cy="625475"/>
          </a:xfrm>
        </p:spPr>
        <p:txBody>
          <a:bodyPr/>
          <a:lstStyle/>
          <a:p>
            <a:pPr algn="ctr"/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גורם מס' </a:t>
            </a:r>
            <a:r>
              <a:rPr lang="he-IL" sz="5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 – טעות אנוש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2D756B-D006-4358-AD9D-DB6F2416F209}"/>
              </a:ext>
            </a:extLst>
          </p:cNvPr>
          <p:cNvCxnSpPr>
            <a:cxnSpLocks/>
          </p:cNvCxnSpPr>
          <p:nvPr/>
        </p:nvCxnSpPr>
        <p:spPr>
          <a:xfrm flipH="1" flipV="1">
            <a:off x="7495678" y="3657706"/>
            <a:ext cx="1317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7E298D-49B1-47F2-9508-59A7B2EB19BA}"/>
              </a:ext>
            </a:extLst>
          </p:cNvPr>
          <p:cNvCxnSpPr>
            <a:cxnSpLocks/>
          </p:cNvCxnSpPr>
          <p:nvPr/>
        </p:nvCxnSpPr>
        <p:spPr>
          <a:xfrm>
            <a:off x="3378723" y="3657706"/>
            <a:ext cx="13180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B84C4FE-13D2-4409-8B7C-D060898595FA}"/>
              </a:ext>
            </a:extLst>
          </p:cNvPr>
          <p:cNvSpPr/>
          <p:nvPr/>
        </p:nvSpPr>
        <p:spPr>
          <a:xfrm>
            <a:off x="3278406" y="3613120"/>
            <a:ext cx="89173" cy="8917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outerShdw blurRad="444500" dist="88900" dir="16200000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AB9F696-E474-4752-AF89-01BD7EBBDFCA}"/>
              </a:ext>
            </a:extLst>
          </p:cNvPr>
          <p:cNvSpPr/>
          <p:nvPr/>
        </p:nvSpPr>
        <p:spPr>
          <a:xfrm>
            <a:off x="8822568" y="3613120"/>
            <a:ext cx="89173" cy="8917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outerShdw blurRad="444500" dist="88900" dir="16200000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D11BB80-1818-475E-B5E5-2AC3EB0DB539}"/>
              </a:ext>
            </a:extLst>
          </p:cNvPr>
          <p:cNvSpPr/>
          <p:nvPr/>
        </p:nvSpPr>
        <p:spPr>
          <a:xfrm>
            <a:off x="1554454" y="2881466"/>
            <a:ext cx="1552481" cy="1552481"/>
          </a:xfrm>
          <a:prstGeom prst="ellipse">
            <a:avLst/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 dirty="0">
              <a:solidFill>
                <a:schemeClr val="accent2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1FEBC7-D98D-49D1-9C88-8B7C13F028B5}"/>
              </a:ext>
            </a:extLst>
          </p:cNvPr>
          <p:cNvSpPr/>
          <p:nvPr/>
        </p:nvSpPr>
        <p:spPr>
          <a:xfrm>
            <a:off x="1653727" y="2980738"/>
            <a:ext cx="1353936" cy="13539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00B48D-C7F8-4A82-AAC1-3E4E174E9FDC}"/>
              </a:ext>
            </a:extLst>
          </p:cNvPr>
          <p:cNvGrpSpPr/>
          <p:nvPr/>
        </p:nvGrpSpPr>
        <p:grpSpPr>
          <a:xfrm>
            <a:off x="2074297" y="3389524"/>
            <a:ext cx="533400" cy="536364"/>
            <a:chOff x="10455275" y="2498725"/>
            <a:chExt cx="285750" cy="287338"/>
          </a:xfrm>
          <a:solidFill>
            <a:schemeClr val="accent3"/>
          </a:solidFill>
        </p:grpSpPr>
        <p:sp>
          <p:nvSpPr>
            <p:cNvPr id="61" name="Freeform 214">
              <a:extLst>
                <a:ext uri="{FF2B5EF4-FFF2-40B4-BE49-F238E27FC236}">
                  <a16:creationId xmlns:a16="http://schemas.microsoft.com/office/drawing/2014/main" id="{A500BAEB-A5A9-4134-BDD1-3AB406BAE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5">
              <a:extLst>
                <a:ext uri="{FF2B5EF4-FFF2-40B4-BE49-F238E27FC236}">
                  <a16:creationId xmlns:a16="http://schemas.microsoft.com/office/drawing/2014/main" id="{1326AB58-802B-4324-B148-723878855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CE8B52ED-4543-42F7-AD3A-893AD2CDFAE5}"/>
              </a:ext>
            </a:extLst>
          </p:cNvPr>
          <p:cNvSpPr/>
          <p:nvPr/>
        </p:nvSpPr>
        <p:spPr>
          <a:xfrm>
            <a:off x="9053933" y="2881466"/>
            <a:ext cx="1552481" cy="1552481"/>
          </a:xfrm>
          <a:prstGeom prst="ellipse">
            <a:avLst/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B840E6-DDBF-42A2-8A9B-52037F2419C4}"/>
              </a:ext>
            </a:extLst>
          </p:cNvPr>
          <p:cNvSpPr/>
          <p:nvPr/>
        </p:nvSpPr>
        <p:spPr>
          <a:xfrm>
            <a:off x="9153206" y="2980738"/>
            <a:ext cx="1353936" cy="13539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D72ED7-084C-4077-ADBB-7F2C33739CB7}"/>
              </a:ext>
            </a:extLst>
          </p:cNvPr>
          <p:cNvGrpSpPr/>
          <p:nvPr/>
        </p:nvGrpSpPr>
        <p:grpSpPr>
          <a:xfrm>
            <a:off x="9577796" y="3391246"/>
            <a:ext cx="532921" cy="532921"/>
            <a:chOff x="5186363" y="2633663"/>
            <a:chExt cx="303213" cy="303213"/>
          </a:xfrm>
          <a:solidFill>
            <a:schemeClr val="accent3"/>
          </a:solidFill>
        </p:grpSpPr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DD96F8D9-EF94-462B-9051-AF8A07442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633663"/>
              <a:ext cx="303213" cy="303213"/>
            </a:xfrm>
            <a:custGeom>
              <a:avLst/>
              <a:gdLst>
                <a:gd name="T0" fmla="*/ 635 w 764"/>
                <a:gd name="T1" fmla="*/ 415 h 765"/>
                <a:gd name="T2" fmla="*/ 622 w 764"/>
                <a:gd name="T3" fmla="*/ 482 h 765"/>
                <a:gd name="T4" fmla="*/ 604 w 764"/>
                <a:gd name="T5" fmla="*/ 519 h 765"/>
                <a:gd name="T6" fmla="*/ 671 w 764"/>
                <a:gd name="T7" fmla="*/ 599 h 765"/>
                <a:gd name="T8" fmla="*/ 522 w 764"/>
                <a:gd name="T9" fmla="*/ 604 h 765"/>
                <a:gd name="T10" fmla="*/ 467 w 764"/>
                <a:gd name="T11" fmla="*/ 627 h 765"/>
                <a:gd name="T12" fmla="*/ 434 w 764"/>
                <a:gd name="T13" fmla="*/ 646 h 765"/>
                <a:gd name="T14" fmla="*/ 330 w 764"/>
                <a:gd name="T15" fmla="*/ 646 h 765"/>
                <a:gd name="T16" fmla="*/ 298 w 764"/>
                <a:gd name="T17" fmla="*/ 627 h 765"/>
                <a:gd name="T18" fmla="*/ 242 w 764"/>
                <a:gd name="T19" fmla="*/ 604 h 765"/>
                <a:gd name="T20" fmla="*/ 93 w 764"/>
                <a:gd name="T21" fmla="*/ 599 h 765"/>
                <a:gd name="T22" fmla="*/ 160 w 764"/>
                <a:gd name="T23" fmla="*/ 519 h 765"/>
                <a:gd name="T24" fmla="*/ 138 w 764"/>
                <a:gd name="T25" fmla="*/ 462 h 765"/>
                <a:gd name="T26" fmla="*/ 125 w 764"/>
                <a:gd name="T27" fmla="*/ 412 h 765"/>
                <a:gd name="T28" fmla="*/ 117 w 764"/>
                <a:gd name="T29" fmla="*/ 332 h 765"/>
                <a:gd name="T30" fmla="*/ 134 w 764"/>
                <a:gd name="T31" fmla="*/ 308 h 765"/>
                <a:gd name="T32" fmla="*/ 162 w 764"/>
                <a:gd name="T33" fmla="*/ 240 h 765"/>
                <a:gd name="T34" fmla="*/ 232 w 764"/>
                <a:gd name="T35" fmla="*/ 160 h 765"/>
                <a:gd name="T36" fmla="*/ 266 w 764"/>
                <a:gd name="T37" fmla="*/ 151 h 765"/>
                <a:gd name="T38" fmla="*/ 328 w 764"/>
                <a:gd name="T39" fmla="*/ 126 h 765"/>
                <a:gd name="T40" fmla="*/ 434 w 764"/>
                <a:gd name="T41" fmla="*/ 118 h 765"/>
                <a:gd name="T42" fmla="*/ 457 w 764"/>
                <a:gd name="T43" fmla="*/ 135 h 765"/>
                <a:gd name="T44" fmla="*/ 526 w 764"/>
                <a:gd name="T45" fmla="*/ 162 h 765"/>
                <a:gd name="T46" fmla="*/ 605 w 764"/>
                <a:gd name="T47" fmla="*/ 232 h 765"/>
                <a:gd name="T48" fmla="*/ 614 w 764"/>
                <a:gd name="T49" fmla="*/ 264 h 765"/>
                <a:gd name="T50" fmla="*/ 640 w 764"/>
                <a:gd name="T51" fmla="*/ 329 h 765"/>
                <a:gd name="T52" fmla="*/ 751 w 764"/>
                <a:gd name="T53" fmla="*/ 306 h 765"/>
                <a:gd name="T54" fmla="*/ 631 w 764"/>
                <a:gd name="T55" fmla="*/ 243 h 765"/>
                <a:gd name="T56" fmla="*/ 698 w 764"/>
                <a:gd name="T57" fmla="*/ 159 h 765"/>
                <a:gd name="T58" fmla="*/ 589 w 764"/>
                <a:gd name="T59" fmla="*/ 68 h 765"/>
                <a:gd name="T60" fmla="*/ 458 w 764"/>
                <a:gd name="T61" fmla="*/ 109 h 765"/>
                <a:gd name="T62" fmla="*/ 445 w 764"/>
                <a:gd name="T63" fmla="*/ 0 h 765"/>
                <a:gd name="T64" fmla="*/ 306 w 764"/>
                <a:gd name="T65" fmla="*/ 13 h 765"/>
                <a:gd name="T66" fmla="*/ 242 w 764"/>
                <a:gd name="T67" fmla="*/ 135 h 765"/>
                <a:gd name="T68" fmla="*/ 158 w 764"/>
                <a:gd name="T69" fmla="*/ 68 h 765"/>
                <a:gd name="T70" fmla="*/ 66 w 764"/>
                <a:gd name="T71" fmla="*/ 176 h 765"/>
                <a:gd name="T72" fmla="*/ 107 w 764"/>
                <a:gd name="T73" fmla="*/ 306 h 765"/>
                <a:gd name="T74" fmla="*/ 0 w 764"/>
                <a:gd name="T75" fmla="*/ 319 h 765"/>
                <a:gd name="T76" fmla="*/ 13 w 764"/>
                <a:gd name="T77" fmla="*/ 434 h 765"/>
                <a:gd name="T78" fmla="*/ 134 w 764"/>
                <a:gd name="T79" fmla="*/ 523 h 765"/>
                <a:gd name="T80" fmla="*/ 66 w 764"/>
                <a:gd name="T81" fmla="*/ 608 h 765"/>
                <a:gd name="T82" fmla="*/ 176 w 764"/>
                <a:gd name="T83" fmla="*/ 698 h 765"/>
                <a:gd name="T84" fmla="*/ 290 w 764"/>
                <a:gd name="T85" fmla="*/ 650 h 765"/>
                <a:gd name="T86" fmla="*/ 309 w 764"/>
                <a:gd name="T87" fmla="*/ 762 h 765"/>
                <a:gd name="T88" fmla="*/ 455 w 764"/>
                <a:gd name="T89" fmla="*/ 762 h 765"/>
                <a:gd name="T90" fmla="*/ 474 w 764"/>
                <a:gd name="T91" fmla="*/ 650 h 765"/>
                <a:gd name="T92" fmla="*/ 589 w 764"/>
                <a:gd name="T93" fmla="*/ 698 h 765"/>
                <a:gd name="T94" fmla="*/ 698 w 764"/>
                <a:gd name="T95" fmla="*/ 608 h 765"/>
                <a:gd name="T96" fmla="*/ 631 w 764"/>
                <a:gd name="T97" fmla="*/ 523 h 765"/>
                <a:gd name="T98" fmla="*/ 650 w 764"/>
                <a:gd name="T99" fmla="*/ 479 h 765"/>
                <a:gd name="T100" fmla="*/ 757 w 764"/>
                <a:gd name="T101" fmla="*/ 433 h 765"/>
                <a:gd name="T102" fmla="*/ 763 w 764"/>
                <a:gd name="T103" fmla="*/ 31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4" h="765">
                  <a:moveTo>
                    <a:pt x="738" y="408"/>
                  </a:moveTo>
                  <a:lnTo>
                    <a:pt x="647" y="408"/>
                  </a:lnTo>
                  <a:lnTo>
                    <a:pt x="643" y="409"/>
                  </a:lnTo>
                  <a:lnTo>
                    <a:pt x="639" y="412"/>
                  </a:lnTo>
                  <a:lnTo>
                    <a:pt x="635" y="415"/>
                  </a:lnTo>
                  <a:lnTo>
                    <a:pt x="634" y="420"/>
                  </a:lnTo>
                  <a:lnTo>
                    <a:pt x="632" y="441"/>
                  </a:lnTo>
                  <a:lnTo>
                    <a:pt x="629" y="457"/>
                  </a:lnTo>
                  <a:lnTo>
                    <a:pt x="626" y="471"/>
                  </a:lnTo>
                  <a:lnTo>
                    <a:pt x="622" y="482"/>
                  </a:lnTo>
                  <a:lnTo>
                    <a:pt x="618" y="492"/>
                  </a:lnTo>
                  <a:lnTo>
                    <a:pt x="614" y="501"/>
                  </a:lnTo>
                  <a:lnTo>
                    <a:pt x="610" y="508"/>
                  </a:lnTo>
                  <a:lnTo>
                    <a:pt x="605" y="517"/>
                  </a:lnTo>
                  <a:lnTo>
                    <a:pt x="604" y="519"/>
                  </a:lnTo>
                  <a:lnTo>
                    <a:pt x="602" y="523"/>
                  </a:lnTo>
                  <a:lnTo>
                    <a:pt x="602" y="528"/>
                  </a:lnTo>
                  <a:lnTo>
                    <a:pt x="603" y="531"/>
                  </a:lnTo>
                  <a:lnTo>
                    <a:pt x="605" y="534"/>
                  </a:lnTo>
                  <a:lnTo>
                    <a:pt x="671" y="599"/>
                  </a:lnTo>
                  <a:lnTo>
                    <a:pt x="598" y="671"/>
                  </a:lnTo>
                  <a:lnTo>
                    <a:pt x="533" y="607"/>
                  </a:lnTo>
                  <a:lnTo>
                    <a:pt x="529" y="605"/>
                  </a:lnTo>
                  <a:lnTo>
                    <a:pt x="526" y="604"/>
                  </a:lnTo>
                  <a:lnTo>
                    <a:pt x="522" y="604"/>
                  </a:lnTo>
                  <a:lnTo>
                    <a:pt x="517" y="606"/>
                  </a:lnTo>
                  <a:lnTo>
                    <a:pt x="507" y="611"/>
                  </a:lnTo>
                  <a:lnTo>
                    <a:pt x="494" y="617"/>
                  </a:lnTo>
                  <a:lnTo>
                    <a:pt x="480" y="622"/>
                  </a:lnTo>
                  <a:lnTo>
                    <a:pt x="467" y="627"/>
                  </a:lnTo>
                  <a:lnTo>
                    <a:pt x="451" y="633"/>
                  </a:lnTo>
                  <a:lnTo>
                    <a:pt x="440" y="637"/>
                  </a:lnTo>
                  <a:lnTo>
                    <a:pt x="437" y="639"/>
                  </a:lnTo>
                  <a:lnTo>
                    <a:pt x="435" y="642"/>
                  </a:lnTo>
                  <a:lnTo>
                    <a:pt x="434" y="646"/>
                  </a:lnTo>
                  <a:lnTo>
                    <a:pt x="434" y="649"/>
                  </a:lnTo>
                  <a:lnTo>
                    <a:pt x="434" y="739"/>
                  </a:lnTo>
                  <a:lnTo>
                    <a:pt x="332" y="739"/>
                  </a:lnTo>
                  <a:lnTo>
                    <a:pt x="332" y="649"/>
                  </a:lnTo>
                  <a:lnTo>
                    <a:pt x="330" y="646"/>
                  </a:lnTo>
                  <a:lnTo>
                    <a:pt x="329" y="642"/>
                  </a:lnTo>
                  <a:lnTo>
                    <a:pt x="327" y="639"/>
                  </a:lnTo>
                  <a:lnTo>
                    <a:pt x="324" y="637"/>
                  </a:lnTo>
                  <a:lnTo>
                    <a:pt x="313" y="633"/>
                  </a:lnTo>
                  <a:lnTo>
                    <a:pt x="298" y="627"/>
                  </a:lnTo>
                  <a:lnTo>
                    <a:pt x="284" y="622"/>
                  </a:lnTo>
                  <a:lnTo>
                    <a:pt x="271" y="617"/>
                  </a:lnTo>
                  <a:lnTo>
                    <a:pt x="259" y="611"/>
                  </a:lnTo>
                  <a:lnTo>
                    <a:pt x="247" y="606"/>
                  </a:lnTo>
                  <a:lnTo>
                    <a:pt x="242" y="604"/>
                  </a:lnTo>
                  <a:lnTo>
                    <a:pt x="238" y="604"/>
                  </a:lnTo>
                  <a:lnTo>
                    <a:pt x="235" y="605"/>
                  </a:lnTo>
                  <a:lnTo>
                    <a:pt x="231" y="607"/>
                  </a:lnTo>
                  <a:lnTo>
                    <a:pt x="166" y="671"/>
                  </a:lnTo>
                  <a:lnTo>
                    <a:pt x="93" y="599"/>
                  </a:lnTo>
                  <a:lnTo>
                    <a:pt x="159" y="534"/>
                  </a:lnTo>
                  <a:lnTo>
                    <a:pt x="161" y="531"/>
                  </a:lnTo>
                  <a:lnTo>
                    <a:pt x="162" y="528"/>
                  </a:lnTo>
                  <a:lnTo>
                    <a:pt x="162" y="523"/>
                  </a:lnTo>
                  <a:lnTo>
                    <a:pt x="160" y="519"/>
                  </a:lnTo>
                  <a:lnTo>
                    <a:pt x="155" y="510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41" y="475"/>
                  </a:lnTo>
                  <a:lnTo>
                    <a:pt x="138" y="462"/>
                  </a:lnTo>
                  <a:lnTo>
                    <a:pt x="135" y="448"/>
                  </a:lnTo>
                  <a:lnTo>
                    <a:pt x="132" y="434"/>
                  </a:lnTo>
                  <a:lnTo>
                    <a:pt x="130" y="420"/>
                  </a:lnTo>
                  <a:lnTo>
                    <a:pt x="129" y="415"/>
                  </a:lnTo>
                  <a:lnTo>
                    <a:pt x="125" y="412"/>
                  </a:lnTo>
                  <a:lnTo>
                    <a:pt x="121" y="409"/>
                  </a:lnTo>
                  <a:lnTo>
                    <a:pt x="117" y="408"/>
                  </a:lnTo>
                  <a:lnTo>
                    <a:pt x="26" y="408"/>
                  </a:lnTo>
                  <a:lnTo>
                    <a:pt x="26" y="332"/>
                  </a:lnTo>
                  <a:lnTo>
                    <a:pt x="117" y="332"/>
                  </a:lnTo>
                  <a:lnTo>
                    <a:pt x="121" y="331"/>
                  </a:lnTo>
                  <a:lnTo>
                    <a:pt x="125" y="329"/>
                  </a:lnTo>
                  <a:lnTo>
                    <a:pt x="128" y="327"/>
                  </a:lnTo>
                  <a:lnTo>
                    <a:pt x="130" y="322"/>
                  </a:lnTo>
                  <a:lnTo>
                    <a:pt x="134" y="308"/>
                  </a:lnTo>
                  <a:lnTo>
                    <a:pt x="140" y="288"/>
                  </a:lnTo>
                  <a:lnTo>
                    <a:pt x="150" y="267"/>
                  </a:lnTo>
                  <a:lnTo>
                    <a:pt x="160" y="248"/>
                  </a:lnTo>
                  <a:lnTo>
                    <a:pt x="162" y="244"/>
                  </a:lnTo>
                  <a:lnTo>
                    <a:pt x="162" y="240"/>
                  </a:lnTo>
                  <a:lnTo>
                    <a:pt x="161" y="235"/>
                  </a:lnTo>
                  <a:lnTo>
                    <a:pt x="159" y="232"/>
                  </a:lnTo>
                  <a:lnTo>
                    <a:pt x="93" y="168"/>
                  </a:lnTo>
                  <a:lnTo>
                    <a:pt x="166" y="95"/>
                  </a:lnTo>
                  <a:lnTo>
                    <a:pt x="232" y="160"/>
                  </a:lnTo>
                  <a:lnTo>
                    <a:pt x="235" y="162"/>
                  </a:lnTo>
                  <a:lnTo>
                    <a:pt x="239" y="164"/>
                  </a:lnTo>
                  <a:lnTo>
                    <a:pt x="242" y="164"/>
                  </a:lnTo>
                  <a:lnTo>
                    <a:pt x="247" y="161"/>
                  </a:lnTo>
                  <a:lnTo>
                    <a:pt x="266" y="151"/>
                  </a:lnTo>
                  <a:lnTo>
                    <a:pt x="286" y="142"/>
                  </a:lnTo>
                  <a:lnTo>
                    <a:pt x="306" y="136"/>
                  </a:lnTo>
                  <a:lnTo>
                    <a:pt x="321" y="130"/>
                  </a:lnTo>
                  <a:lnTo>
                    <a:pt x="325" y="129"/>
                  </a:lnTo>
                  <a:lnTo>
                    <a:pt x="328" y="126"/>
                  </a:lnTo>
                  <a:lnTo>
                    <a:pt x="330" y="123"/>
                  </a:lnTo>
                  <a:lnTo>
                    <a:pt x="332" y="118"/>
                  </a:lnTo>
                  <a:lnTo>
                    <a:pt x="332" y="26"/>
                  </a:lnTo>
                  <a:lnTo>
                    <a:pt x="434" y="26"/>
                  </a:lnTo>
                  <a:lnTo>
                    <a:pt x="434" y="118"/>
                  </a:lnTo>
                  <a:lnTo>
                    <a:pt x="434" y="123"/>
                  </a:lnTo>
                  <a:lnTo>
                    <a:pt x="436" y="126"/>
                  </a:lnTo>
                  <a:lnTo>
                    <a:pt x="439" y="129"/>
                  </a:lnTo>
                  <a:lnTo>
                    <a:pt x="443" y="130"/>
                  </a:lnTo>
                  <a:lnTo>
                    <a:pt x="457" y="135"/>
                  </a:lnTo>
                  <a:lnTo>
                    <a:pt x="476" y="142"/>
                  </a:lnTo>
                  <a:lnTo>
                    <a:pt x="498" y="151"/>
                  </a:lnTo>
                  <a:lnTo>
                    <a:pt x="517" y="161"/>
                  </a:lnTo>
                  <a:lnTo>
                    <a:pt x="522" y="162"/>
                  </a:lnTo>
                  <a:lnTo>
                    <a:pt x="526" y="162"/>
                  </a:lnTo>
                  <a:lnTo>
                    <a:pt x="529" y="162"/>
                  </a:lnTo>
                  <a:lnTo>
                    <a:pt x="533" y="160"/>
                  </a:lnTo>
                  <a:lnTo>
                    <a:pt x="598" y="95"/>
                  </a:lnTo>
                  <a:lnTo>
                    <a:pt x="671" y="168"/>
                  </a:lnTo>
                  <a:lnTo>
                    <a:pt x="605" y="232"/>
                  </a:lnTo>
                  <a:lnTo>
                    <a:pt x="603" y="235"/>
                  </a:lnTo>
                  <a:lnTo>
                    <a:pt x="602" y="240"/>
                  </a:lnTo>
                  <a:lnTo>
                    <a:pt x="602" y="244"/>
                  </a:lnTo>
                  <a:lnTo>
                    <a:pt x="604" y="248"/>
                  </a:lnTo>
                  <a:lnTo>
                    <a:pt x="614" y="264"/>
                  </a:lnTo>
                  <a:lnTo>
                    <a:pt x="622" y="284"/>
                  </a:lnTo>
                  <a:lnTo>
                    <a:pt x="629" y="303"/>
                  </a:lnTo>
                  <a:lnTo>
                    <a:pt x="634" y="322"/>
                  </a:lnTo>
                  <a:lnTo>
                    <a:pt x="636" y="327"/>
                  </a:lnTo>
                  <a:lnTo>
                    <a:pt x="640" y="329"/>
                  </a:lnTo>
                  <a:lnTo>
                    <a:pt x="643" y="331"/>
                  </a:lnTo>
                  <a:lnTo>
                    <a:pt x="647" y="332"/>
                  </a:lnTo>
                  <a:lnTo>
                    <a:pt x="738" y="332"/>
                  </a:lnTo>
                  <a:lnTo>
                    <a:pt x="738" y="408"/>
                  </a:lnTo>
                  <a:close/>
                  <a:moveTo>
                    <a:pt x="751" y="306"/>
                  </a:moveTo>
                  <a:lnTo>
                    <a:pt x="657" y="306"/>
                  </a:lnTo>
                  <a:lnTo>
                    <a:pt x="651" y="290"/>
                  </a:lnTo>
                  <a:lnTo>
                    <a:pt x="645" y="274"/>
                  </a:lnTo>
                  <a:lnTo>
                    <a:pt x="639" y="258"/>
                  </a:lnTo>
                  <a:lnTo>
                    <a:pt x="631" y="243"/>
                  </a:lnTo>
                  <a:lnTo>
                    <a:pt x="698" y="176"/>
                  </a:lnTo>
                  <a:lnTo>
                    <a:pt x="701" y="172"/>
                  </a:lnTo>
                  <a:lnTo>
                    <a:pt x="701" y="168"/>
                  </a:lnTo>
                  <a:lnTo>
                    <a:pt x="701" y="162"/>
                  </a:lnTo>
                  <a:lnTo>
                    <a:pt x="698" y="159"/>
                  </a:lnTo>
                  <a:lnTo>
                    <a:pt x="606" y="68"/>
                  </a:lnTo>
                  <a:lnTo>
                    <a:pt x="602" y="66"/>
                  </a:lnTo>
                  <a:lnTo>
                    <a:pt x="598" y="65"/>
                  </a:lnTo>
                  <a:lnTo>
                    <a:pt x="593" y="66"/>
                  </a:lnTo>
                  <a:lnTo>
                    <a:pt x="589" y="68"/>
                  </a:lnTo>
                  <a:lnTo>
                    <a:pt x="522" y="135"/>
                  </a:lnTo>
                  <a:lnTo>
                    <a:pt x="505" y="127"/>
                  </a:lnTo>
                  <a:lnTo>
                    <a:pt x="489" y="120"/>
                  </a:lnTo>
                  <a:lnTo>
                    <a:pt x="473" y="113"/>
                  </a:lnTo>
                  <a:lnTo>
                    <a:pt x="458" y="109"/>
                  </a:lnTo>
                  <a:lnTo>
                    <a:pt x="458" y="13"/>
                  </a:lnTo>
                  <a:lnTo>
                    <a:pt x="457" y="9"/>
                  </a:lnTo>
                  <a:lnTo>
                    <a:pt x="455" y="5"/>
                  </a:lnTo>
                  <a:lnTo>
                    <a:pt x="451" y="1"/>
                  </a:lnTo>
                  <a:lnTo>
                    <a:pt x="445" y="0"/>
                  </a:lnTo>
                  <a:lnTo>
                    <a:pt x="319" y="0"/>
                  </a:lnTo>
                  <a:lnTo>
                    <a:pt x="313" y="1"/>
                  </a:lnTo>
                  <a:lnTo>
                    <a:pt x="309" y="5"/>
                  </a:lnTo>
                  <a:lnTo>
                    <a:pt x="307" y="9"/>
                  </a:lnTo>
                  <a:lnTo>
                    <a:pt x="306" y="13"/>
                  </a:lnTo>
                  <a:lnTo>
                    <a:pt x="306" y="109"/>
                  </a:lnTo>
                  <a:lnTo>
                    <a:pt x="292" y="113"/>
                  </a:lnTo>
                  <a:lnTo>
                    <a:pt x="275" y="120"/>
                  </a:lnTo>
                  <a:lnTo>
                    <a:pt x="259" y="126"/>
                  </a:lnTo>
                  <a:lnTo>
                    <a:pt x="242" y="135"/>
                  </a:lnTo>
                  <a:lnTo>
                    <a:pt x="176" y="68"/>
                  </a:lnTo>
                  <a:lnTo>
                    <a:pt x="172" y="66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58" y="68"/>
                  </a:lnTo>
                  <a:lnTo>
                    <a:pt x="66" y="158"/>
                  </a:lnTo>
                  <a:lnTo>
                    <a:pt x="64" y="162"/>
                  </a:lnTo>
                  <a:lnTo>
                    <a:pt x="63" y="168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134" y="244"/>
                  </a:lnTo>
                  <a:lnTo>
                    <a:pt x="125" y="259"/>
                  </a:lnTo>
                  <a:lnTo>
                    <a:pt x="119" y="276"/>
                  </a:lnTo>
                  <a:lnTo>
                    <a:pt x="112" y="292"/>
                  </a:lnTo>
                  <a:lnTo>
                    <a:pt x="107" y="306"/>
                  </a:lnTo>
                  <a:lnTo>
                    <a:pt x="13" y="306"/>
                  </a:lnTo>
                  <a:lnTo>
                    <a:pt x="8" y="307"/>
                  </a:lnTo>
                  <a:lnTo>
                    <a:pt x="4" y="311"/>
                  </a:lnTo>
                  <a:lnTo>
                    <a:pt x="1" y="315"/>
                  </a:lnTo>
                  <a:lnTo>
                    <a:pt x="0" y="319"/>
                  </a:lnTo>
                  <a:lnTo>
                    <a:pt x="0" y="421"/>
                  </a:lnTo>
                  <a:lnTo>
                    <a:pt x="1" y="427"/>
                  </a:lnTo>
                  <a:lnTo>
                    <a:pt x="4" y="430"/>
                  </a:lnTo>
                  <a:lnTo>
                    <a:pt x="8" y="433"/>
                  </a:lnTo>
                  <a:lnTo>
                    <a:pt x="13" y="434"/>
                  </a:lnTo>
                  <a:lnTo>
                    <a:pt x="106" y="434"/>
                  </a:lnTo>
                  <a:lnTo>
                    <a:pt x="111" y="459"/>
                  </a:lnTo>
                  <a:lnTo>
                    <a:pt x="118" y="482"/>
                  </a:lnTo>
                  <a:lnTo>
                    <a:pt x="125" y="504"/>
                  </a:lnTo>
                  <a:lnTo>
                    <a:pt x="134" y="523"/>
                  </a:lnTo>
                  <a:lnTo>
                    <a:pt x="66" y="591"/>
                  </a:lnTo>
                  <a:lnTo>
                    <a:pt x="64" y="594"/>
                  </a:lnTo>
                  <a:lnTo>
                    <a:pt x="63" y="599"/>
                  </a:lnTo>
                  <a:lnTo>
                    <a:pt x="64" y="604"/>
                  </a:lnTo>
                  <a:lnTo>
                    <a:pt x="66" y="608"/>
                  </a:lnTo>
                  <a:lnTo>
                    <a:pt x="158" y="698"/>
                  </a:lnTo>
                  <a:lnTo>
                    <a:pt x="162" y="701"/>
                  </a:lnTo>
                  <a:lnTo>
                    <a:pt x="166" y="703"/>
                  </a:lnTo>
                  <a:lnTo>
                    <a:pt x="172" y="701"/>
                  </a:lnTo>
                  <a:lnTo>
                    <a:pt x="176" y="698"/>
                  </a:lnTo>
                  <a:lnTo>
                    <a:pt x="242" y="633"/>
                  </a:lnTo>
                  <a:lnTo>
                    <a:pt x="254" y="637"/>
                  </a:lnTo>
                  <a:lnTo>
                    <a:pt x="266" y="641"/>
                  </a:lnTo>
                  <a:lnTo>
                    <a:pt x="278" y="646"/>
                  </a:lnTo>
                  <a:lnTo>
                    <a:pt x="290" y="650"/>
                  </a:lnTo>
                  <a:lnTo>
                    <a:pt x="298" y="654"/>
                  </a:lnTo>
                  <a:lnTo>
                    <a:pt x="306" y="656"/>
                  </a:lnTo>
                  <a:lnTo>
                    <a:pt x="306" y="752"/>
                  </a:lnTo>
                  <a:lnTo>
                    <a:pt x="307" y="757"/>
                  </a:lnTo>
                  <a:lnTo>
                    <a:pt x="309" y="762"/>
                  </a:lnTo>
                  <a:lnTo>
                    <a:pt x="313" y="764"/>
                  </a:lnTo>
                  <a:lnTo>
                    <a:pt x="319" y="765"/>
                  </a:lnTo>
                  <a:lnTo>
                    <a:pt x="445" y="765"/>
                  </a:lnTo>
                  <a:lnTo>
                    <a:pt x="451" y="764"/>
                  </a:lnTo>
                  <a:lnTo>
                    <a:pt x="455" y="762"/>
                  </a:lnTo>
                  <a:lnTo>
                    <a:pt x="457" y="757"/>
                  </a:lnTo>
                  <a:lnTo>
                    <a:pt x="458" y="752"/>
                  </a:lnTo>
                  <a:lnTo>
                    <a:pt x="458" y="656"/>
                  </a:lnTo>
                  <a:lnTo>
                    <a:pt x="466" y="654"/>
                  </a:lnTo>
                  <a:lnTo>
                    <a:pt x="474" y="650"/>
                  </a:lnTo>
                  <a:lnTo>
                    <a:pt x="486" y="646"/>
                  </a:lnTo>
                  <a:lnTo>
                    <a:pt x="498" y="641"/>
                  </a:lnTo>
                  <a:lnTo>
                    <a:pt x="511" y="637"/>
                  </a:lnTo>
                  <a:lnTo>
                    <a:pt x="522" y="633"/>
                  </a:lnTo>
                  <a:lnTo>
                    <a:pt x="589" y="698"/>
                  </a:lnTo>
                  <a:lnTo>
                    <a:pt x="593" y="701"/>
                  </a:lnTo>
                  <a:lnTo>
                    <a:pt x="598" y="703"/>
                  </a:lnTo>
                  <a:lnTo>
                    <a:pt x="602" y="701"/>
                  </a:lnTo>
                  <a:lnTo>
                    <a:pt x="606" y="698"/>
                  </a:lnTo>
                  <a:lnTo>
                    <a:pt x="698" y="608"/>
                  </a:lnTo>
                  <a:lnTo>
                    <a:pt x="701" y="604"/>
                  </a:lnTo>
                  <a:lnTo>
                    <a:pt x="701" y="599"/>
                  </a:lnTo>
                  <a:lnTo>
                    <a:pt x="701" y="594"/>
                  </a:lnTo>
                  <a:lnTo>
                    <a:pt x="698" y="591"/>
                  </a:lnTo>
                  <a:lnTo>
                    <a:pt x="631" y="523"/>
                  </a:lnTo>
                  <a:lnTo>
                    <a:pt x="635" y="516"/>
                  </a:lnTo>
                  <a:lnTo>
                    <a:pt x="640" y="508"/>
                  </a:lnTo>
                  <a:lnTo>
                    <a:pt x="643" y="500"/>
                  </a:lnTo>
                  <a:lnTo>
                    <a:pt x="647" y="490"/>
                  </a:lnTo>
                  <a:lnTo>
                    <a:pt x="650" y="479"/>
                  </a:lnTo>
                  <a:lnTo>
                    <a:pt x="654" y="466"/>
                  </a:lnTo>
                  <a:lnTo>
                    <a:pt x="656" y="451"/>
                  </a:lnTo>
                  <a:lnTo>
                    <a:pt x="658" y="434"/>
                  </a:lnTo>
                  <a:lnTo>
                    <a:pt x="751" y="434"/>
                  </a:lnTo>
                  <a:lnTo>
                    <a:pt x="757" y="433"/>
                  </a:lnTo>
                  <a:lnTo>
                    <a:pt x="760" y="430"/>
                  </a:lnTo>
                  <a:lnTo>
                    <a:pt x="763" y="427"/>
                  </a:lnTo>
                  <a:lnTo>
                    <a:pt x="764" y="421"/>
                  </a:lnTo>
                  <a:lnTo>
                    <a:pt x="764" y="319"/>
                  </a:lnTo>
                  <a:lnTo>
                    <a:pt x="763" y="315"/>
                  </a:lnTo>
                  <a:lnTo>
                    <a:pt x="760" y="311"/>
                  </a:lnTo>
                  <a:lnTo>
                    <a:pt x="757" y="307"/>
                  </a:lnTo>
                  <a:lnTo>
                    <a:pt x="751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0ED2E71-1FD4-4C80-A905-2D5179E9D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6851" y="2724151"/>
              <a:ext cx="122238" cy="122238"/>
            </a:xfrm>
            <a:custGeom>
              <a:avLst/>
              <a:gdLst>
                <a:gd name="T0" fmla="*/ 126 w 304"/>
                <a:gd name="T1" fmla="*/ 277 h 306"/>
                <a:gd name="T2" fmla="*/ 92 w 304"/>
                <a:gd name="T3" fmla="*/ 265 h 306"/>
                <a:gd name="T4" fmla="*/ 62 w 304"/>
                <a:gd name="T5" fmla="*/ 243 h 306"/>
                <a:gd name="T6" fmla="*/ 40 w 304"/>
                <a:gd name="T7" fmla="*/ 214 h 306"/>
                <a:gd name="T8" fmla="*/ 27 w 304"/>
                <a:gd name="T9" fmla="*/ 178 h 306"/>
                <a:gd name="T10" fmla="*/ 25 w 304"/>
                <a:gd name="T11" fmla="*/ 140 h 306"/>
                <a:gd name="T12" fmla="*/ 35 w 304"/>
                <a:gd name="T13" fmla="*/ 103 h 306"/>
                <a:gd name="T14" fmla="*/ 54 w 304"/>
                <a:gd name="T15" fmla="*/ 72 h 306"/>
                <a:gd name="T16" fmla="*/ 81 w 304"/>
                <a:gd name="T17" fmla="*/ 47 h 306"/>
                <a:gd name="T18" fmla="*/ 114 w 304"/>
                <a:gd name="T19" fmla="*/ 31 h 306"/>
                <a:gd name="T20" fmla="*/ 152 w 304"/>
                <a:gd name="T21" fmla="*/ 26 h 306"/>
                <a:gd name="T22" fmla="*/ 190 w 304"/>
                <a:gd name="T23" fmla="*/ 31 h 306"/>
                <a:gd name="T24" fmla="*/ 223 w 304"/>
                <a:gd name="T25" fmla="*/ 47 h 306"/>
                <a:gd name="T26" fmla="*/ 251 w 304"/>
                <a:gd name="T27" fmla="*/ 72 h 306"/>
                <a:gd name="T28" fmla="*/ 269 w 304"/>
                <a:gd name="T29" fmla="*/ 103 h 306"/>
                <a:gd name="T30" fmla="*/ 279 w 304"/>
                <a:gd name="T31" fmla="*/ 140 h 306"/>
                <a:gd name="T32" fmla="*/ 277 w 304"/>
                <a:gd name="T33" fmla="*/ 178 h 306"/>
                <a:gd name="T34" fmla="*/ 264 w 304"/>
                <a:gd name="T35" fmla="*/ 214 h 306"/>
                <a:gd name="T36" fmla="*/ 242 w 304"/>
                <a:gd name="T37" fmla="*/ 243 h 306"/>
                <a:gd name="T38" fmla="*/ 213 w 304"/>
                <a:gd name="T39" fmla="*/ 265 h 306"/>
                <a:gd name="T40" fmla="*/ 178 w 304"/>
                <a:gd name="T41" fmla="*/ 277 h 306"/>
                <a:gd name="T42" fmla="*/ 152 w 304"/>
                <a:gd name="T43" fmla="*/ 0 h 306"/>
                <a:gd name="T44" fmla="*/ 107 w 304"/>
                <a:gd name="T45" fmla="*/ 7 h 306"/>
                <a:gd name="T46" fmla="*/ 67 w 304"/>
                <a:gd name="T47" fmla="*/ 26 h 306"/>
                <a:gd name="T48" fmla="*/ 34 w 304"/>
                <a:gd name="T49" fmla="*/ 56 h 306"/>
                <a:gd name="T50" fmla="*/ 11 w 304"/>
                <a:gd name="T51" fmla="*/ 94 h 306"/>
                <a:gd name="T52" fmla="*/ 1 w 304"/>
                <a:gd name="T53" fmla="*/ 138 h 306"/>
                <a:gd name="T54" fmla="*/ 3 w 304"/>
                <a:gd name="T55" fmla="*/ 184 h 306"/>
                <a:gd name="T56" fmla="*/ 18 w 304"/>
                <a:gd name="T57" fmla="*/ 226 h 306"/>
                <a:gd name="T58" fmla="*/ 45 w 304"/>
                <a:gd name="T59" fmla="*/ 261 h 306"/>
                <a:gd name="T60" fmla="*/ 79 w 304"/>
                <a:gd name="T61" fmla="*/ 288 h 306"/>
                <a:gd name="T62" fmla="*/ 121 w 304"/>
                <a:gd name="T63" fmla="*/ 303 h 306"/>
                <a:gd name="T64" fmla="*/ 168 w 304"/>
                <a:gd name="T65" fmla="*/ 305 h 306"/>
                <a:gd name="T66" fmla="*/ 211 w 304"/>
                <a:gd name="T67" fmla="*/ 293 h 306"/>
                <a:gd name="T68" fmla="*/ 250 w 304"/>
                <a:gd name="T69" fmla="*/ 271 h 306"/>
                <a:gd name="T70" fmla="*/ 279 w 304"/>
                <a:gd name="T71" fmla="*/ 238 h 306"/>
                <a:gd name="T72" fmla="*/ 298 w 304"/>
                <a:gd name="T73" fmla="*/ 199 h 306"/>
                <a:gd name="T74" fmla="*/ 304 w 304"/>
                <a:gd name="T75" fmla="*/ 153 h 306"/>
                <a:gd name="T76" fmla="*/ 298 w 304"/>
                <a:gd name="T77" fmla="*/ 107 h 306"/>
                <a:gd name="T78" fmla="*/ 279 w 304"/>
                <a:gd name="T79" fmla="*/ 68 h 306"/>
                <a:gd name="T80" fmla="*/ 250 w 304"/>
                <a:gd name="T81" fmla="*/ 36 h 306"/>
                <a:gd name="T82" fmla="*/ 211 w 304"/>
                <a:gd name="T83" fmla="*/ 12 h 306"/>
                <a:gd name="T84" fmla="*/ 168 w 304"/>
                <a:gd name="T85" fmla="*/ 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306">
                  <a:moveTo>
                    <a:pt x="152" y="280"/>
                  </a:moveTo>
                  <a:lnTo>
                    <a:pt x="139" y="279"/>
                  </a:lnTo>
                  <a:lnTo>
                    <a:pt x="126" y="277"/>
                  </a:lnTo>
                  <a:lnTo>
                    <a:pt x="114" y="275"/>
                  </a:lnTo>
                  <a:lnTo>
                    <a:pt x="103" y="271"/>
                  </a:lnTo>
                  <a:lnTo>
                    <a:pt x="92" y="265"/>
                  </a:lnTo>
                  <a:lnTo>
                    <a:pt x="81" y="259"/>
                  </a:lnTo>
                  <a:lnTo>
                    <a:pt x="71" y="251"/>
                  </a:lnTo>
                  <a:lnTo>
                    <a:pt x="62" y="243"/>
                  </a:lnTo>
                  <a:lnTo>
                    <a:pt x="54" y="234"/>
                  </a:lnTo>
                  <a:lnTo>
                    <a:pt x="47" y="225"/>
                  </a:lnTo>
                  <a:lnTo>
                    <a:pt x="40" y="214"/>
                  </a:lnTo>
                  <a:lnTo>
                    <a:pt x="35" y="203"/>
                  </a:lnTo>
                  <a:lnTo>
                    <a:pt x="31" y="191"/>
                  </a:lnTo>
                  <a:lnTo>
                    <a:pt x="27" y="178"/>
                  </a:lnTo>
                  <a:lnTo>
                    <a:pt x="25" y="165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5" y="103"/>
                  </a:lnTo>
                  <a:lnTo>
                    <a:pt x="40" y="92"/>
                  </a:lnTo>
                  <a:lnTo>
                    <a:pt x="47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1" y="55"/>
                  </a:lnTo>
                  <a:lnTo>
                    <a:pt x="81" y="47"/>
                  </a:lnTo>
                  <a:lnTo>
                    <a:pt x="92" y="41"/>
                  </a:lnTo>
                  <a:lnTo>
                    <a:pt x="103" y="36"/>
                  </a:lnTo>
                  <a:lnTo>
                    <a:pt x="114" y="31"/>
                  </a:lnTo>
                  <a:lnTo>
                    <a:pt x="126" y="28"/>
                  </a:lnTo>
                  <a:lnTo>
                    <a:pt x="139" y="26"/>
                  </a:lnTo>
                  <a:lnTo>
                    <a:pt x="152" y="26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0" y="31"/>
                  </a:lnTo>
                  <a:lnTo>
                    <a:pt x="201" y="36"/>
                  </a:lnTo>
                  <a:lnTo>
                    <a:pt x="213" y="41"/>
                  </a:lnTo>
                  <a:lnTo>
                    <a:pt x="223" y="47"/>
                  </a:lnTo>
                  <a:lnTo>
                    <a:pt x="232" y="55"/>
                  </a:lnTo>
                  <a:lnTo>
                    <a:pt x="242" y="62"/>
                  </a:lnTo>
                  <a:lnTo>
                    <a:pt x="251" y="72"/>
                  </a:lnTo>
                  <a:lnTo>
                    <a:pt x="257" y="82"/>
                  </a:lnTo>
                  <a:lnTo>
                    <a:pt x="264" y="92"/>
                  </a:lnTo>
                  <a:lnTo>
                    <a:pt x="269" y="103"/>
                  </a:lnTo>
                  <a:lnTo>
                    <a:pt x="273" y="115"/>
                  </a:lnTo>
                  <a:lnTo>
                    <a:pt x="277" y="127"/>
                  </a:lnTo>
                  <a:lnTo>
                    <a:pt x="279" y="140"/>
                  </a:lnTo>
                  <a:lnTo>
                    <a:pt x="280" y="153"/>
                  </a:lnTo>
                  <a:lnTo>
                    <a:pt x="279" y="165"/>
                  </a:lnTo>
                  <a:lnTo>
                    <a:pt x="277" y="178"/>
                  </a:lnTo>
                  <a:lnTo>
                    <a:pt x="273" y="191"/>
                  </a:lnTo>
                  <a:lnTo>
                    <a:pt x="269" y="203"/>
                  </a:lnTo>
                  <a:lnTo>
                    <a:pt x="264" y="214"/>
                  </a:lnTo>
                  <a:lnTo>
                    <a:pt x="257" y="225"/>
                  </a:lnTo>
                  <a:lnTo>
                    <a:pt x="251" y="234"/>
                  </a:lnTo>
                  <a:lnTo>
                    <a:pt x="242" y="243"/>
                  </a:lnTo>
                  <a:lnTo>
                    <a:pt x="232" y="251"/>
                  </a:lnTo>
                  <a:lnTo>
                    <a:pt x="223" y="259"/>
                  </a:lnTo>
                  <a:lnTo>
                    <a:pt x="213" y="265"/>
                  </a:lnTo>
                  <a:lnTo>
                    <a:pt x="201" y="271"/>
                  </a:lnTo>
                  <a:lnTo>
                    <a:pt x="190" y="275"/>
                  </a:lnTo>
                  <a:lnTo>
                    <a:pt x="178" y="277"/>
                  </a:lnTo>
                  <a:lnTo>
                    <a:pt x="165" y="279"/>
                  </a:lnTo>
                  <a:lnTo>
                    <a:pt x="152" y="280"/>
                  </a:lnTo>
                  <a:close/>
                  <a:moveTo>
                    <a:pt x="152" y="0"/>
                  </a:moveTo>
                  <a:lnTo>
                    <a:pt x="137" y="1"/>
                  </a:lnTo>
                  <a:lnTo>
                    <a:pt x="121" y="3"/>
                  </a:lnTo>
                  <a:lnTo>
                    <a:pt x="107" y="7"/>
                  </a:lnTo>
                  <a:lnTo>
                    <a:pt x="93" y="12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5" y="36"/>
                  </a:lnTo>
                  <a:lnTo>
                    <a:pt x="45" y="45"/>
                  </a:lnTo>
                  <a:lnTo>
                    <a:pt x="34" y="56"/>
                  </a:lnTo>
                  <a:lnTo>
                    <a:pt x="25" y="68"/>
                  </a:lnTo>
                  <a:lnTo>
                    <a:pt x="18" y="81"/>
                  </a:lnTo>
                  <a:lnTo>
                    <a:pt x="11" y="94"/>
                  </a:lnTo>
                  <a:lnTo>
                    <a:pt x="6" y="107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3"/>
                  </a:lnTo>
                  <a:lnTo>
                    <a:pt x="1" y="169"/>
                  </a:lnTo>
                  <a:lnTo>
                    <a:pt x="3" y="184"/>
                  </a:lnTo>
                  <a:lnTo>
                    <a:pt x="6" y="199"/>
                  </a:lnTo>
                  <a:lnTo>
                    <a:pt x="11" y="213"/>
                  </a:lnTo>
                  <a:lnTo>
                    <a:pt x="18" y="226"/>
                  </a:lnTo>
                  <a:lnTo>
                    <a:pt x="25" y="238"/>
                  </a:lnTo>
                  <a:lnTo>
                    <a:pt x="34" y="250"/>
                  </a:lnTo>
                  <a:lnTo>
                    <a:pt x="45" y="261"/>
                  </a:lnTo>
                  <a:lnTo>
                    <a:pt x="55" y="271"/>
                  </a:lnTo>
                  <a:lnTo>
                    <a:pt x="67" y="279"/>
                  </a:lnTo>
                  <a:lnTo>
                    <a:pt x="79" y="288"/>
                  </a:lnTo>
                  <a:lnTo>
                    <a:pt x="93" y="293"/>
                  </a:lnTo>
                  <a:lnTo>
                    <a:pt x="107" y="299"/>
                  </a:lnTo>
                  <a:lnTo>
                    <a:pt x="121" y="303"/>
                  </a:lnTo>
                  <a:lnTo>
                    <a:pt x="137" y="305"/>
                  </a:lnTo>
                  <a:lnTo>
                    <a:pt x="152" y="306"/>
                  </a:lnTo>
                  <a:lnTo>
                    <a:pt x="168" y="305"/>
                  </a:lnTo>
                  <a:lnTo>
                    <a:pt x="183" y="303"/>
                  </a:lnTo>
                  <a:lnTo>
                    <a:pt x="197" y="299"/>
                  </a:lnTo>
                  <a:lnTo>
                    <a:pt x="211" y="293"/>
                  </a:lnTo>
                  <a:lnTo>
                    <a:pt x="225" y="288"/>
                  </a:lnTo>
                  <a:lnTo>
                    <a:pt x="238" y="279"/>
                  </a:lnTo>
                  <a:lnTo>
                    <a:pt x="250" y="271"/>
                  </a:lnTo>
                  <a:lnTo>
                    <a:pt x="260" y="261"/>
                  </a:lnTo>
                  <a:lnTo>
                    <a:pt x="270" y="250"/>
                  </a:lnTo>
                  <a:lnTo>
                    <a:pt x="279" y="238"/>
                  </a:lnTo>
                  <a:lnTo>
                    <a:pt x="286" y="226"/>
                  </a:lnTo>
                  <a:lnTo>
                    <a:pt x="293" y="213"/>
                  </a:lnTo>
                  <a:lnTo>
                    <a:pt x="298" y="199"/>
                  </a:lnTo>
                  <a:lnTo>
                    <a:pt x="302" y="184"/>
                  </a:lnTo>
                  <a:lnTo>
                    <a:pt x="304" y="169"/>
                  </a:lnTo>
                  <a:lnTo>
                    <a:pt x="304" y="153"/>
                  </a:lnTo>
                  <a:lnTo>
                    <a:pt x="304" y="138"/>
                  </a:lnTo>
                  <a:lnTo>
                    <a:pt x="302" y="123"/>
                  </a:lnTo>
                  <a:lnTo>
                    <a:pt x="298" y="107"/>
                  </a:lnTo>
                  <a:lnTo>
                    <a:pt x="293" y="94"/>
                  </a:lnTo>
                  <a:lnTo>
                    <a:pt x="286" y="81"/>
                  </a:lnTo>
                  <a:lnTo>
                    <a:pt x="279" y="68"/>
                  </a:lnTo>
                  <a:lnTo>
                    <a:pt x="270" y="56"/>
                  </a:lnTo>
                  <a:lnTo>
                    <a:pt x="260" y="45"/>
                  </a:lnTo>
                  <a:lnTo>
                    <a:pt x="250" y="36"/>
                  </a:lnTo>
                  <a:lnTo>
                    <a:pt x="238" y="26"/>
                  </a:lnTo>
                  <a:lnTo>
                    <a:pt x="225" y="18"/>
                  </a:lnTo>
                  <a:lnTo>
                    <a:pt x="211" y="12"/>
                  </a:lnTo>
                  <a:lnTo>
                    <a:pt x="197" y="7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Arc 44">
            <a:extLst>
              <a:ext uri="{FF2B5EF4-FFF2-40B4-BE49-F238E27FC236}">
                <a16:creationId xmlns:a16="http://schemas.microsoft.com/office/drawing/2014/main" id="{54A19AB2-5484-4043-AE64-03349C20833D}"/>
              </a:ext>
            </a:extLst>
          </p:cNvPr>
          <p:cNvSpPr/>
          <p:nvPr/>
        </p:nvSpPr>
        <p:spPr>
          <a:xfrm flipV="1">
            <a:off x="4694339" y="2250454"/>
            <a:ext cx="2803323" cy="2803323"/>
          </a:xfrm>
          <a:prstGeom prst="arc">
            <a:avLst>
              <a:gd name="adj1" fmla="val 21590652"/>
              <a:gd name="adj2" fmla="val 5346351"/>
            </a:avLst>
          </a:prstGeom>
          <a:ln>
            <a:solidFill>
              <a:schemeClr val="bg1">
                <a:lumMod val="8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AF3BC-021A-41FB-B528-BB9B17647C63}"/>
              </a:ext>
            </a:extLst>
          </p:cNvPr>
          <p:cNvSpPr/>
          <p:nvPr/>
        </p:nvSpPr>
        <p:spPr>
          <a:xfrm>
            <a:off x="4953002" y="2509116"/>
            <a:ext cx="2285998" cy="2285998"/>
          </a:xfrm>
          <a:prstGeom prst="ellipse">
            <a:avLst/>
          </a:prstGeom>
          <a:solidFill>
            <a:sysClr val="window" lastClr="FFFFFF">
              <a:alpha val="37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kern="0">
              <a:solidFill>
                <a:schemeClr val="accent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6AAEE89-BC71-4E8D-A54E-A76CE2198E91}"/>
              </a:ext>
            </a:extLst>
          </p:cNvPr>
          <p:cNvSpPr/>
          <p:nvPr/>
        </p:nvSpPr>
        <p:spPr>
          <a:xfrm>
            <a:off x="5147069" y="2703184"/>
            <a:ext cx="1897862" cy="189786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7EAF2288-E4B3-477D-A2CA-2A727457E1BE}"/>
              </a:ext>
            </a:extLst>
          </p:cNvPr>
          <p:cNvSpPr/>
          <p:nvPr/>
        </p:nvSpPr>
        <p:spPr>
          <a:xfrm flipH="1">
            <a:off x="4694339" y="2250454"/>
            <a:ext cx="2803323" cy="2803323"/>
          </a:xfrm>
          <a:prstGeom prst="arc">
            <a:avLst>
              <a:gd name="adj1" fmla="val 21590652"/>
              <a:gd name="adj2" fmla="val 5530382"/>
            </a:avLst>
          </a:prstGeom>
          <a:ln>
            <a:solidFill>
              <a:schemeClr val="bg1">
                <a:lumMod val="8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AA5893D-1424-49B9-88AC-BDB3E83A2D74}"/>
              </a:ext>
            </a:extLst>
          </p:cNvPr>
          <p:cNvGrpSpPr/>
          <p:nvPr/>
        </p:nvGrpSpPr>
        <p:grpSpPr>
          <a:xfrm>
            <a:off x="5685365" y="3241480"/>
            <a:ext cx="821270" cy="821270"/>
            <a:chOff x="2656006" y="6535551"/>
            <a:chExt cx="218230" cy="218230"/>
          </a:xfrm>
          <a:solidFill>
            <a:schemeClr val="bg1"/>
          </a:solidFill>
        </p:grpSpPr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66795D4A-13A5-4047-98B4-F6C1B0A1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37" y="6607298"/>
              <a:ext cx="8968" cy="82210"/>
            </a:xfrm>
            <a:custGeom>
              <a:avLst/>
              <a:gdLst>
                <a:gd name="T0" fmla="*/ 0 w 24"/>
                <a:gd name="T1" fmla="*/ 13 h 221"/>
                <a:gd name="T2" fmla="*/ 0 w 24"/>
                <a:gd name="T3" fmla="*/ 209 h 221"/>
                <a:gd name="T4" fmla="*/ 1 w 24"/>
                <a:gd name="T5" fmla="*/ 213 h 221"/>
                <a:gd name="T6" fmla="*/ 3 w 24"/>
                <a:gd name="T7" fmla="*/ 217 h 221"/>
                <a:gd name="T8" fmla="*/ 7 w 24"/>
                <a:gd name="T9" fmla="*/ 221 h 221"/>
                <a:gd name="T10" fmla="*/ 13 w 24"/>
                <a:gd name="T11" fmla="*/ 221 h 221"/>
                <a:gd name="T12" fmla="*/ 17 w 24"/>
                <a:gd name="T13" fmla="*/ 221 h 221"/>
                <a:gd name="T14" fmla="*/ 21 w 24"/>
                <a:gd name="T15" fmla="*/ 217 h 221"/>
                <a:gd name="T16" fmla="*/ 23 w 24"/>
                <a:gd name="T17" fmla="*/ 213 h 221"/>
                <a:gd name="T18" fmla="*/ 24 w 24"/>
                <a:gd name="T19" fmla="*/ 209 h 221"/>
                <a:gd name="T20" fmla="*/ 24 w 24"/>
                <a:gd name="T21" fmla="*/ 13 h 221"/>
                <a:gd name="T22" fmla="*/ 23 w 24"/>
                <a:gd name="T23" fmla="*/ 9 h 221"/>
                <a:gd name="T24" fmla="*/ 21 w 24"/>
                <a:gd name="T25" fmla="*/ 5 h 221"/>
                <a:gd name="T26" fmla="*/ 17 w 24"/>
                <a:gd name="T27" fmla="*/ 1 h 221"/>
                <a:gd name="T28" fmla="*/ 13 w 24"/>
                <a:gd name="T29" fmla="*/ 0 h 221"/>
                <a:gd name="T30" fmla="*/ 7 w 24"/>
                <a:gd name="T31" fmla="*/ 1 h 221"/>
                <a:gd name="T32" fmla="*/ 3 w 24"/>
                <a:gd name="T33" fmla="*/ 5 h 221"/>
                <a:gd name="T34" fmla="*/ 1 w 24"/>
                <a:gd name="T35" fmla="*/ 9 h 221"/>
                <a:gd name="T36" fmla="*/ 0 w 24"/>
                <a:gd name="T37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21">
                  <a:moveTo>
                    <a:pt x="0" y="13"/>
                  </a:moveTo>
                  <a:lnTo>
                    <a:pt x="0" y="209"/>
                  </a:lnTo>
                  <a:lnTo>
                    <a:pt x="1" y="213"/>
                  </a:lnTo>
                  <a:lnTo>
                    <a:pt x="3" y="217"/>
                  </a:lnTo>
                  <a:lnTo>
                    <a:pt x="7" y="221"/>
                  </a:lnTo>
                  <a:lnTo>
                    <a:pt x="13" y="221"/>
                  </a:lnTo>
                  <a:lnTo>
                    <a:pt x="17" y="221"/>
                  </a:lnTo>
                  <a:lnTo>
                    <a:pt x="21" y="217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24" y="13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EE886E23-E4B9-45FE-B082-95E1B799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153" y="6707445"/>
              <a:ext cx="17937" cy="19432"/>
            </a:xfrm>
            <a:custGeom>
              <a:avLst/>
              <a:gdLst>
                <a:gd name="T0" fmla="*/ 0 w 48"/>
                <a:gd name="T1" fmla="*/ 25 h 50"/>
                <a:gd name="T2" fmla="*/ 0 w 48"/>
                <a:gd name="T3" fmla="*/ 30 h 50"/>
                <a:gd name="T4" fmla="*/ 2 w 48"/>
                <a:gd name="T5" fmla="*/ 34 h 50"/>
                <a:gd name="T6" fmla="*/ 4 w 48"/>
                <a:gd name="T7" fmla="*/ 38 h 50"/>
                <a:gd name="T8" fmla="*/ 7 w 48"/>
                <a:gd name="T9" fmla="*/ 43 h 50"/>
                <a:gd name="T10" fmla="*/ 11 w 48"/>
                <a:gd name="T11" fmla="*/ 46 h 50"/>
                <a:gd name="T12" fmla="*/ 15 w 48"/>
                <a:gd name="T13" fmla="*/ 48 h 50"/>
                <a:gd name="T14" fmla="*/ 19 w 48"/>
                <a:gd name="T15" fmla="*/ 49 h 50"/>
                <a:gd name="T16" fmla="*/ 25 w 48"/>
                <a:gd name="T17" fmla="*/ 50 h 50"/>
                <a:gd name="T18" fmla="*/ 29 w 48"/>
                <a:gd name="T19" fmla="*/ 49 h 50"/>
                <a:gd name="T20" fmla="*/ 33 w 48"/>
                <a:gd name="T21" fmla="*/ 48 h 50"/>
                <a:gd name="T22" fmla="*/ 38 w 48"/>
                <a:gd name="T23" fmla="*/ 46 h 50"/>
                <a:gd name="T24" fmla="*/ 42 w 48"/>
                <a:gd name="T25" fmla="*/ 43 h 50"/>
                <a:gd name="T26" fmla="*/ 44 w 48"/>
                <a:gd name="T27" fmla="*/ 38 h 50"/>
                <a:gd name="T28" fmla="*/ 46 w 48"/>
                <a:gd name="T29" fmla="*/ 34 h 50"/>
                <a:gd name="T30" fmla="*/ 48 w 48"/>
                <a:gd name="T31" fmla="*/ 30 h 50"/>
                <a:gd name="T32" fmla="*/ 48 w 48"/>
                <a:gd name="T33" fmla="*/ 25 h 50"/>
                <a:gd name="T34" fmla="*/ 48 w 48"/>
                <a:gd name="T35" fmla="*/ 20 h 50"/>
                <a:gd name="T36" fmla="*/ 46 w 48"/>
                <a:gd name="T37" fmla="*/ 15 h 50"/>
                <a:gd name="T38" fmla="*/ 44 w 48"/>
                <a:gd name="T39" fmla="*/ 12 h 50"/>
                <a:gd name="T40" fmla="*/ 42 w 48"/>
                <a:gd name="T41" fmla="*/ 7 h 50"/>
                <a:gd name="T42" fmla="*/ 38 w 48"/>
                <a:gd name="T43" fmla="*/ 4 h 50"/>
                <a:gd name="T44" fmla="*/ 33 w 48"/>
                <a:gd name="T45" fmla="*/ 2 h 50"/>
                <a:gd name="T46" fmla="*/ 29 w 48"/>
                <a:gd name="T47" fmla="*/ 1 h 50"/>
                <a:gd name="T48" fmla="*/ 25 w 48"/>
                <a:gd name="T49" fmla="*/ 0 h 50"/>
                <a:gd name="T50" fmla="*/ 19 w 48"/>
                <a:gd name="T51" fmla="*/ 1 h 50"/>
                <a:gd name="T52" fmla="*/ 15 w 48"/>
                <a:gd name="T53" fmla="*/ 2 h 50"/>
                <a:gd name="T54" fmla="*/ 11 w 48"/>
                <a:gd name="T55" fmla="*/ 4 h 50"/>
                <a:gd name="T56" fmla="*/ 7 w 48"/>
                <a:gd name="T57" fmla="*/ 7 h 50"/>
                <a:gd name="T58" fmla="*/ 4 w 48"/>
                <a:gd name="T59" fmla="*/ 12 h 50"/>
                <a:gd name="T60" fmla="*/ 2 w 48"/>
                <a:gd name="T61" fmla="*/ 15 h 50"/>
                <a:gd name="T62" fmla="*/ 0 w 48"/>
                <a:gd name="T63" fmla="*/ 20 h 50"/>
                <a:gd name="T64" fmla="*/ 0 w 48"/>
                <a:gd name="T6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50">
                  <a:moveTo>
                    <a:pt x="0" y="25"/>
                  </a:moveTo>
                  <a:lnTo>
                    <a:pt x="0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5" y="50"/>
                  </a:lnTo>
                  <a:lnTo>
                    <a:pt x="29" y="49"/>
                  </a:lnTo>
                  <a:lnTo>
                    <a:pt x="33" y="48"/>
                  </a:lnTo>
                  <a:lnTo>
                    <a:pt x="38" y="46"/>
                  </a:lnTo>
                  <a:lnTo>
                    <a:pt x="42" y="43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8" y="30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A83AFCBD-3C13-47F2-BEFC-851AE555E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6006" y="6535551"/>
              <a:ext cx="218230" cy="218230"/>
            </a:xfrm>
            <a:custGeom>
              <a:avLst/>
              <a:gdLst>
                <a:gd name="T0" fmla="*/ 33 w 586"/>
                <a:gd name="T1" fmla="*/ 560 h 584"/>
                <a:gd name="T2" fmla="*/ 293 w 586"/>
                <a:gd name="T3" fmla="*/ 41 h 584"/>
                <a:gd name="T4" fmla="*/ 551 w 586"/>
                <a:gd name="T5" fmla="*/ 560 h 584"/>
                <a:gd name="T6" fmla="*/ 33 w 586"/>
                <a:gd name="T7" fmla="*/ 560 h 584"/>
                <a:gd name="T8" fmla="*/ 583 w 586"/>
                <a:gd name="T9" fmla="*/ 564 h 584"/>
                <a:gd name="T10" fmla="*/ 303 w 586"/>
                <a:gd name="T11" fmla="*/ 7 h 584"/>
                <a:gd name="T12" fmla="*/ 301 w 586"/>
                <a:gd name="T13" fmla="*/ 3 h 584"/>
                <a:gd name="T14" fmla="*/ 299 w 586"/>
                <a:gd name="T15" fmla="*/ 1 h 584"/>
                <a:gd name="T16" fmla="*/ 296 w 586"/>
                <a:gd name="T17" fmla="*/ 0 h 584"/>
                <a:gd name="T18" fmla="*/ 293 w 586"/>
                <a:gd name="T19" fmla="*/ 0 h 584"/>
                <a:gd name="T20" fmla="*/ 288 w 586"/>
                <a:gd name="T21" fmla="*/ 0 h 584"/>
                <a:gd name="T22" fmla="*/ 285 w 586"/>
                <a:gd name="T23" fmla="*/ 1 h 584"/>
                <a:gd name="T24" fmla="*/ 283 w 586"/>
                <a:gd name="T25" fmla="*/ 3 h 584"/>
                <a:gd name="T26" fmla="*/ 281 w 586"/>
                <a:gd name="T27" fmla="*/ 7 h 584"/>
                <a:gd name="T28" fmla="*/ 1 w 586"/>
                <a:gd name="T29" fmla="*/ 567 h 584"/>
                <a:gd name="T30" fmla="*/ 0 w 586"/>
                <a:gd name="T31" fmla="*/ 570 h 584"/>
                <a:gd name="T32" fmla="*/ 0 w 586"/>
                <a:gd name="T33" fmla="*/ 573 h 584"/>
                <a:gd name="T34" fmla="*/ 0 w 586"/>
                <a:gd name="T35" fmla="*/ 577 h 584"/>
                <a:gd name="T36" fmla="*/ 2 w 586"/>
                <a:gd name="T37" fmla="*/ 580 h 584"/>
                <a:gd name="T38" fmla="*/ 3 w 586"/>
                <a:gd name="T39" fmla="*/ 582 h 584"/>
                <a:gd name="T40" fmla="*/ 6 w 586"/>
                <a:gd name="T41" fmla="*/ 583 h 584"/>
                <a:gd name="T42" fmla="*/ 9 w 586"/>
                <a:gd name="T43" fmla="*/ 584 h 584"/>
                <a:gd name="T44" fmla="*/ 12 w 586"/>
                <a:gd name="T45" fmla="*/ 584 h 584"/>
                <a:gd name="T46" fmla="*/ 572 w 586"/>
                <a:gd name="T47" fmla="*/ 584 h 584"/>
                <a:gd name="T48" fmla="*/ 573 w 586"/>
                <a:gd name="T49" fmla="*/ 584 h 584"/>
                <a:gd name="T50" fmla="*/ 573 w 586"/>
                <a:gd name="T51" fmla="*/ 584 h 584"/>
                <a:gd name="T52" fmla="*/ 577 w 586"/>
                <a:gd name="T53" fmla="*/ 583 h 584"/>
                <a:gd name="T54" fmla="*/ 581 w 586"/>
                <a:gd name="T55" fmla="*/ 581 h 584"/>
                <a:gd name="T56" fmla="*/ 585 w 586"/>
                <a:gd name="T57" fmla="*/ 577 h 584"/>
                <a:gd name="T58" fmla="*/ 586 w 586"/>
                <a:gd name="T59" fmla="*/ 571 h 584"/>
                <a:gd name="T60" fmla="*/ 585 w 586"/>
                <a:gd name="T61" fmla="*/ 568 h 584"/>
                <a:gd name="T62" fmla="*/ 583 w 586"/>
                <a:gd name="T63" fmla="*/ 56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6" h="584">
                  <a:moveTo>
                    <a:pt x="33" y="560"/>
                  </a:moveTo>
                  <a:lnTo>
                    <a:pt x="293" y="41"/>
                  </a:lnTo>
                  <a:lnTo>
                    <a:pt x="551" y="560"/>
                  </a:lnTo>
                  <a:lnTo>
                    <a:pt x="33" y="560"/>
                  </a:lnTo>
                  <a:close/>
                  <a:moveTo>
                    <a:pt x="583" y="564"/>
                  </a:moveTo>
                  <a:lnTo>
                    <a:pt x="303" y="7"/>
                  </a:lnTo>
                  <a:lnTo>
                    <a:pt x="301" y="3"/>
                  </a:lnTo>
                  <a:lnTo>
                    <a:pt x="299" y="1"/>
                  </a:lnTo>
                  <a:lnTo>
                    <a:pt x="296" y="0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81" y="7"/>
                  </a:lnTo>
                  <a:lnTo>
                    <a:pt x="1" y="567"/>
                  </a:lnTo>
                  <a:lnTo>
                    <a:pt x="0" y="570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2" y="580"/>
                  </a:lnTo>
                  <a:lnTo>
                    <a:pt x="3" y="582"/>
                  </a:lnTo>
                  <a:lnTo>
                    <a:pt x="6" y="583"/>
                  </a:lnTo>
                  <a:lnTo>
                    <a:pt x="9" y="584"/>
                  </a:lnTo>
                  <a:lnTo>
                    <a:pt x="12" y="584"/>
                  </a:lnTo>
                  <a:lnTo>
                    <a:pt x="572" y="584"/>
                  </a:lnTo>
                  <a:lnTo>
                    <a:pt x="573" y="584"/>
                  </a:lnTo>
                  <a:lnTo>
                    <a:pt x="573" y="584"/>
                  </a:lnTo>
                  <a:lnTo>
                    <a:pt x="577" y="583"/>
                  </a:lnTo>
                  <a:lnTo>
                    <a:pt x="581" y="581"/>
                  </a:lnTo>
                  <a:lnTo>
                    <a:pt x="585" y="577"/>
                  </a:lnTo>
                  <a:lnTo>
                    <a:pt x="586" y="571"/>
                  </a:lnTo>
                  <a:lnTo>
                    <a:pt x="585" y="568"/>
                  </a:lnTo>
                  <a:lnTo>
                    <a:pt x="583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AE56625-9D50-4322-AD15-17D90F9D3E1A}"/>
              </a:ext>
            </a:extLst>
          </p:cNvPr>
          <p:cNvSpPr txBox="1"/>
          <p:nvPr/>
        </p:nvSpPr>
        <p:spPr>
          <a:xfrm>
            <a:off x="1830561" y="4687593"/>
            <a:ext cx="100027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he-IL" sz="1600" b="1" i="1" dirty="0">
                <a:solidFill>
                  <a:schemeClr val="bg1"/>
                </a:solidFill>
              </a:rPr>
              <a:t>תהליך עסקי</a:t>
            </a:r>
            <a:endParaRPr lang="id-ID" sz="1600" b="1" i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497942-3983-4D7C-8330-ED001C878333}"/>
              </a:ext>
            </a:extLst>
          </p:cNvPr>
          <p:cNvSpPr txBox="1"/>
          <p:nvPr/>
        </p:nvSpPr>
        <p:spPr>
          <a:xfrm>
            <a:off x="795924" y="5053777"/>
            <a:ext cx="306954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e-IL" sz="1400" b="1" dirty="0">
                <a:solidFill>
                  <a:schemeClr val="bg1"/>
                </a:solidFill>
              </a:rPr>
              <a:t>ניצול חולשה יכול להוביל לפגיעה בתהליך העסקי של המשרד ולגרום אף לנזק בלתי הפיך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6FF889-20B8-49F9-8DFB-E2B649E0C74D}"/>
              </a:ext>
            </a:extLst>
          </p:cNvPr>
          <p:cNvSpPr txBox="1"/>
          <p:nvPr/>
        </p:nvSpPr>
        <p:spPr>
          <a:xfrm>
            <a:off x="9231456" y="4687593"/>
            <a:ext cx="119744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he-IL" sz="1600" b="1" i="1" dirty="0">
                <a:solidFill>
                  <a:schemeClr val="bg1"/>
                </a:solidFill>
              </a:rPr>
              <a:t>שירות מחשובי</a:t>
            </a:r>
            <a:endParaRPr lang="id-ID" sz="1600" b="1" i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A56998-E314-4D06-ADE3-B490EC76233A}"/>
              </a:ext>
            </a:extLst>
          </p:cNvPr>
          <p:cNvSpPr txBox="1"/>
          <p:nvPr/>
        </p:nvSpPr>
        <p:spPr>
          <a:xfrm>
            <a:off x="8295403" y="5053777"/>
            <a:ext cx="306954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e-IL" sz="1400" b="1" dirty="0">
                <a:solidFill>
                  <a:schemeClr val="bg1"/>
                </a:solidFill>
              </a:rPr>
              <a:t>טעות אנוש ואפילו הקטנה ביותר יכולה לפגוע ולנצל חולשה מחשובית</a:t>
            </a:r>
            <a:endParaRPr lang="id-ID" sz="1400" b="1" dirty="0">
              <a:solidFill>
                <a:schemeClr val="bg1"/>
              </a:solidFill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15698D6-38A8-442E-9F9F-F9B8B81A0A73}"/>
              </a:ext>
            </a:extLst>
          </p:cNvPr>
          <p:cNvCxnSpPr>
            <a:cxnSpLocks/>
          </p:cNvCxnSpPr>
          <p:nvPr/>
        </p:nvCxnSpPr>
        <p:spPr>
          <a:xfrm rot="5400000">
            <a:off x="6096000" y="1226550"/>
            <a:ext cx="0" cy="722903"/>
          </a:xfrm>
          <a:prstGeom prst="line">
            <a:avLst/>
          </a:prstGeom>
          <a:ln w="63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1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79D"/>
      </a:accent1>
      <a:accent2>
        <a:srgbClr val="07193A"/>
      </a:accent2>
      <a:accent3>
        <a:srgbClr val="00D9FB"/>
      </a:accent3>
      <a:accent4>
        <a:srgbClr val="F14E79"/>
      </a:accent4>
      <a:accent5>
        <a:srgbClr val="5C2163"/>
      </a:accent5>
      <a:accent6>
        <a:srgbClr val="2E3182"/>
      </a:accent6>
      <a:hlink>
        <a:srgbClr val="0563C1"/>
      </a:hlink>
      <a:folHlink>
        <a:srgbClr val="954F72"/>
      </a:folHlink>
    </a:clrScheme>
    <a:fontScheme name="Custom 1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1035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Office Theme</vt:lpstr>
      <vt:lpstr>ILCD – Israel Cyber Defense אתר להגנת סייבר אזרחי</vt:lpstr>
      <vt:lpstr>מבנה יחידת התשתיות – כח אדם</vt:lpstr>
      <vt:lpstr>PowerPoint Presentation</vt:lpstr>
      <vt:lpstr>מודעות לאבטחת מידע בארגון</vt:lpstr>
      <vt:lpstr>תקיפות נפוצות</vt:lpstr>
      <vt:lpstr>דיווח על תקרית אבטחת מידע</vt:lpstr>
      <vt:lpstr>קווי הגנה – כללי</vt:lpstr>
      <vt:lpstr>PowerPoint Presentation</vt:lpstr>
      <vt:lpstr>גורם מס' 1 – טעות אנוש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Raz.Zada</dc:creator>
  <cp:lastModifiedBy>Sniper</cp:lastModifiedBy>
  <cp:revision>55</cp:revision>
  <dcterms:created xsi:type="dcterms:W3CDTF">2020-07-28T06:43:44Z</dcterms:created>
  <dcterms:modified xsi:type="dcterms:W3CDTF">2024-06-18T10:39:20Z</dcterms:modified>
</cp:coreProperties>
</file>